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6"/>
  </p:notesMasterIdLst>
  <p:sldIdLst>
    <p:sldId id="256" r:id="rId2"/>
    <p:sldId id="257" r:id="rId3"/>
    <p:sldId id="265" r:id="rId4"/>
    <p:sldId id="260" r:id="rId5"/>
    <p:sldId id="261" r:id="rId6"/>
    <p:sldId id="262" r:id="rId7"/>
    <p:sldId id="263" r:id="rId8"/>
    <p:sldId id="267" r:id="rId9"/>
    <p:sldId id="269" r:id="rId10"/>
    <p:sldId id="270" r:id="rId11"/>
    <p:sldId id="271" r:id="rId12"/>
    <p:sldId id="264" r:id="rId13"/>
    <p:sldId id="272" r:id="rId14"/>
    <p:sldId id="258" r:id="rId1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7925" autoAdjust="0"/>
  </p:normalViewPr>
  <p:slideViewPr>
    <p:cSldViewPr>
      <p:cViewPr varScale="1">
        <p:scale>
          <a:sx n="77" d="100"/>
          <a:sy n="77" d="100"/>
        </p:scale>
        <p:origin x="-102" y="-3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D0DC20-6EFE-4AA3-BF60-9410882B9AB6}" type="datetimeFigureOut">
              <a:rPr lang="cs-CZ" smtClean="0"/>
              <a:t>24.5.2012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DE1CD9-6732-443D-8233-CD940ACE623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663242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DE1CD9-6732-443D-8233-CD940ACE623E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644890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75C70-4359-408C-B3A9-EDE8CC64AC40}" type="datetimeFigureOut">
              <a:rPr lang="cs-CZ" smtClean="0"/>
              <a:t>24.5.2012</a:t>
            </a:fld>
            <a:endParaRPr lang="cs-CZ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82BCA9D-6F76-4652-A7E5-BA07D0DFE0B1}" type="slidenum">
              <a:rPr lang="cs-CZ" smtClean="0"/>
              <a:t>‹#›</a:t>
            </a:fld>
            <a:endParaRPr lang="cs-CZ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75C70-4359-408C-B3A9-EDE8CC64AC40}" type="datetimeFigureOut">
              <a:rPr lang="cs-CZ" smtClean="0"/>
              <a:t>24.5.2012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BCA9D-6F76-4652-A7E5-BA07D0DFE0B1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75C70-4359-408C-B3A9-EDE8CC64AC40}" type="datetimeFigureOut">
              <a:rPr lang="cs-CZ" smtClean="0"/>
              <a:t>24.5.2012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BCA9D-6F76-4652-A7E5-BA07D0DFE0B1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75C70-4359-408C-B3A9-EDE8CC64AC40}" type="datetimeFigureOut">
              <a:rPr lang="cs-CZ" smtClean="0"/>
              <a:t>24.5.2012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BCA9D-6F76-4652-A7E5-BA07D0DFE0B1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75C70-4359-408C-B3A9-EDE8CC64AC40}" type="datetimeFigureOut">
              <a:rPr lang="cs-CZ" smtClean="0"/>
              <a:t>24.5.2012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BCA9D-6F76-4652-A7E5-BA07D0DFE0B1}" type="slidenum">
              <a:rPr lang="cs-CZ" smtClean="0"/>
              <a:t>‹#›</a:t>
            </a:fld>
            <a:endParaRPr lang="cs-CZ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75C70-4359-408C-B3A9-EDE8CC64AC40}" type="datetimeFigureOut">
              <a:rPr lang="cs-CZ" smtClean="0"/>
              <a:t>24.5.2012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BCA9D-6F76-4652-A7E5-BA07D0DFE0B1}" type="slidenum">
              <a:rPr lang="cs-CZ" smtClean="0"/>
              <a:t>‹#›</a:t>
            </a:fld>
            <a:endParaRPr lang="cs-CZ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75C70-4359-408C-B3A9-EDE8CC64AC40}" type="datetimeFigureOut">
              <a:rPr lang="cs-CZ" smtClean="0"/>
              <a:t>24.5.2012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BCA9D-6F76-4652-A7E5-BA07D0DFE0B1}" type="slidenum">
              <a:rPr lang="cs-CZ" smtClean="0"/>
              <a:t>‹#›</a:t>
            </a:fld>
            <a:endParaRPr lang="cs-CZ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75C70-4359-408C-B3A9-EDE8CC64AC40}" type="datetimeFigureOut">
              <a:rPr lang="cs-CZ" smtClean="0"/>
              <a:t>24.5.2012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BCA9D-6F76-4652-A7E5-BA07D0DFE0B1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75C70-4359-408C-B3A9-EDE8CC64AC40}" type="datetimeFigureOut">
              <a:rPr lang="cs-CZ" smtClean="0"/>
              <a:t>24.5.2012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BCA9D-6F76-4652-A7E5-BA07D0DFE0B1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75C70-4359-408C-B3A9-EDE8CC64AC40}" type="datetimeFigureOut">
              <a:rPr lang="cs-CZ" smtClean="0"/>
              <a:t>24.5.2012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BCA9D-6F76-4652-A7E5-BA07D0DFE0B1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75C70-4359-408C-B3A9-EDE8CC64AC40}" type="datetimeFigureOut">
              <a:rPr lang="cs-CZ" smtClean="0"/>
              <a:t>24.5.2012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BCA9D-6F76-4652-A7E5-BA07D0DFE0B1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8375C70-4359-408C-B3A9-EDE8CC64AC40}" type="datetimeFigureOut">
              <a:rPr lang="cs-CZ" smtClean="0"/>
              <a:t>24.5.2012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682BCA9D-6F76-4652-A7E5-BA07D0DFE0B1}" type="slidenum">
              <a:rPr lang="cs-CZ" smtClean="0"/>
              <a:t>‹#›</a:t>
            </a:fld>
            <a:endParaRPr lang="cs-CZ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3568" y="34900"/>
            <a:ext cx="7772400" cy="4267200"/>
          </a:xfrm>
        </p:spPr>
        <p:txBody>
          <a:bodyPr/>
          <a:lstStyle/>
          <a:p>
            <a:r>
              <a:rPr lang="cs-CZ" dirty="0" smtClean="0"/>
              <a:t>Prezentace pro vedoucí pracovníky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cs-CZ" dirty="0" smtClean="0"/>
              <a:t>Vypracoval: Martin Pomykal</a:t>
            </a:r>
          </a:p>
          <a:p>
            <a:r>
              <a:rPr lang="cs-CZ" dirty="0" smtClean="0"/>
              <a:t>Příloha bakalářské práce na téma: Sociální inženýrství</a:t>
            </a:r>
          </a:p>
        </p:txBody>
      </p:sp>
    </p:spTree>
    <p:extLst>
      <p:ext uri="{BB962C8B-B14F-4D97-AF65-F5344CB8AC3E}">
        <p14:creationId xmlns:p14="http://schemas.microsoft.com/office/powerpoint/2010/main" val="28272847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TabNabbing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Změna obsahu v prohlížeči</a:t>
            </a:r>
          </a:p>
          <a:p>
            <a:r>
              <a:rPr lang="cs-CZ" dirty="0" smtClean="0"/>
              <a:t>Obezřetnost</a:t>
            </a:r>
          </a:p>
          <a:p>
            <a:endParaRPr lang="cs-CZ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59" b="36410"/>
          <a:stretch/>
        </p:blipFill>
        <p:spPr bwMode="auto">
          <a:xfrm>
            <a:off x="2627784" y="2636912"/>
            <a:ext cx="5684490" cy="35691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Ovál 3"/>
          <p:cNvSpPr/>
          <p:nvPr/>
        </p:nvSpPr>
        <p:spPr>
          <a:xfrm>
            <a:off x="3275856" y="2852936"/>
            <a:ext cx="1440160" cy="21602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Ovál 6"/>
          <p:cNvSpPr/>
          <p:nvPr/>
        </p:nvSpPr>
        <p:spPr>
          <a:xfrm>
            <a:off x="3851920" y="4149080"/>
            <a:ext cx="1440160" cy="21602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741899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Baiting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Vyměnitelná média</a:t>
            </a:r>
          </a:p>
          <a:p>
            <a:r>
              <a:rPr lang="cs-CZ" dirty="0" smtClean="0"/>
              <a:t>Nebýt zvědavý</a:t>
            </a: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89" t="8700"/>
          <a:stretch/>
        </p:blipFill>
        <p:spPr>
          <a:xfrm rot="5400000">
            <a:off x="3964505" y="2236295"/>
            <a:ext cx="4824795" cy="3753821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258" t="50000" r="23922" b="11292"/>
          <a:stretch/>
        </p:blipFill>
        <p:spPr>
          <a:xfrm>
            <a:off x="971601" y="2622884"/>
            <a:ext cx="3528392" cy="2572365"/>
          </a:xfrm>
          <a:prstGeom prst="rect">
            <a:avLst/>
          </a:prstGeom>
        </p:spPr>
      </p:pic>
      <p:sp>
        <p:nvSpPr>
          <p:cNvPr id="6" name="Šipka doprava 5"/>
          <p:cNvSpPr/>
          <p:nvPr/>
        </p:nvSpPr>
        <p:spPr>
          <a:xfrm rot="1083527">
            <a:off x="4230057" y="4184087"/>
            <a:ext cx="2164942" cy="96009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429185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Fyzická </a:t>
            </a:r>
            <a:r>
              <a:rPr lang="cs-CZ" dirty="0" err="1" smtClean="0"/>
              <a:t>sociotechnika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Využití důvěry zaměstnanců</a:t>
            </a:r>
          </a:p>
          <a:p>
            <a:r>
              <a:rPr lang="cs-CZ" dirty="0" smtClean="0"/>
              <a:t>Použití visaček</a:t>
            </a:r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2420888"/>
            <a:ext cx="5610200" cy="3730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34193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Pretexting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Telefon či e-mail</a:t>
            </a:r>
          </a:p>
          <a:p>
            <a:r>
              <a:rPr lang="cs-CZ" dirty="0" smtClean="0"/>
              <a:t>Citlivé informace pouze osobně nebo doporučeně</a:t>
            </a:r>
            <a:endParaRPr lang="cs-CZ" dirty="0"/>
          </a:p>
        </p:txBody>
      </p:sp>
      <p:pic>
        <p:nvPicPr>
          <p:cNvPr id="4100" name="Picture 4" descr="http://www.callcentercomics.com/Call-Center-Comic-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9618" y="2564231"/>
            <a:ext cx="5122937" cy="3910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86888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95536" y="2420888"/>
            <a:ext cx="8229600" cy="1600200"/>
          </a:xfrm>
        </p:spPr>
        <p:txBody>
          <a:bodyPr/>
          <a:lstStyle/>
          <a:p>
            <a:r>
              <a:rPr lang="cs-CZ" dirty="0" smtClean="0"/>
              <a:t>Děkuji za pozornost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9492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Obsah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Definice </a:t>
            </a:r>
            <a:r>
              <a:rPr lang="cs-CZ" dirty="0" err="1" smtClean="0"/>
              <a:t>sociotechniky</a:t>
            </a:r>
            <a:endParaRPr lang="cs-CZ" dirty="0" smtClean="0"/>
          </a:p>
          <a:p>
            <a:r>
              <a:rPr lang="cs-CZ" dirty="0" smtClean="0"/>
              <a:t>Praktiky sociálního inženýrství</a:t>
            </a:r>
          </a:p>
          <a:p>
            <a:pPr lvl="1"/>
            <a:r>
              <a:rPr lang="cs-CZ" i="1" dirty="0"/>
              <a:t>Virtuální </a:t>
            </a:r>
            <a:r>
              <a:rPr lang="cs-CZ" i="1" dirty="0" err="1" smtClean="0"/>
              <a:t>sociotechnika</a:t>
            </a:r>
            <a:endParaRPr lang="cs-CZ" i="1" dirty="0" smtClean="0"/>
          </a:p>
          <a:p>
            <a:pPr lvl="2"/>
            <a:r>
              <a:rPr lang="cs-CZ" i="1" dirty="0" err="1" smtClean="0"/>
              <a:t>Phishing</a:t>
            </a:r>
            <a:endParaRPr lang="cs-CZ" i="1" dirty="0" smtClean="0"/>
          </a:p>
          <a:p>
            <a:pPr lvl="2"/>
            <a:r>
              <a:rPr lang="cs-CZ" i="1" dirty="0" err="1" smtClean="0"/>
              <a:t>Vishing</a:t>
            </a:r>
            <a:endParaRPr lang="cs-CZ" i="1" dirty="0" smtClean="0"/>
          </a:p>
          <a:p>
            <a:pPr lvl="2"/>
            <a:r>
              <a:rPr lang="cs-CZ" i="1" dirty="0" err="1" smtClean="0"/>
              <a:t>Trashing</a:t>
            </a:r>
            <a:endParaRPr lang="cs-CZ" i="1" dirty="0" smtClean="0"/>
          </a:p>
          <a:p>
            <a:pPr lvl="2"/>
            <a:r>
              <a:rPr lang="cs-CZ" i="1" dirty="0" smtClean="0"/>
              <a:t>Pharming</a:t>
            </a:r>
          </a:p>
          <a:p>
            <a:pPr lvl="2"/>
            <a:r>
              <a:rPr lang="cs-CZ" i="1" dirty="0" err="1" smtClean="0"/>
              <a:t>Clickjacking</a:t>
            </a:r>
            <a:endParaRPr lang="cs-CZ" i="1" dirty="0" smtClean="0"/>
          </a:p>
          <a:p>
            <a:pPr lvl="2"/>
            <a:r>
              <a:rPr lang="cs-CZ" i="1" dirty="0" err="1" smtClean="0"/>
              <a:t>TabNabbing</a:t>
            </a:r>
            <a:endParaRPr lang="cs-CZ" i="1" dirty="0"/>
          </a:p>
          <a:p>
            <a:pPr lvl="2"/>
            <a:r>
              <a:rPr lang="cs-CZ" i="1" dirty="0" err="1" smtClean="0"/>
              <a:t>Baiting</a:t>
            </a:r>
            <a:endParaRPr lang="cs-CZ" i="1" dirty="0" smtClean="0"/>
          </a:p>
          <a:p>
            <a:pPr lvl="1"/>
            <a:r>
              <a:rPr lang="cs-CZ" i="1" dirty="0"/>
              <a:t>Fyzická </a:t>
            </a:r>
            <a:r>
              <a:rPr lang="cs-CZ" i="1" dirty="0" smtClean="0"/>
              <a:t>sociotechnika</a:t>
            </a:r>
          </a:p>
          <a:p>
            <a:pPr lvl="2"/>
            <a:r>
              <a:rPr lang="cs-CZ" i="1" dirty="0" err="1" smtClean="0"/>
              <a:t>Pretexting</a:t>
            </a:r>
            <a:endParaRPr lang="cs-CZ" dirty="0" smtClean="0"/>
          </a:p>
        </p:txBody>
      </p:sp>
    </p:spTree>
    <p:extLst>
      <p:ext uri="{BB962C8B-B14F-4D97-AF65-F5344CB8AC3E}">
        <p14:creationId xmlns:p14="http://schemas.microsoft.com/office/powerpoint/2010/main" val="6853794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Definice </a:t>
            </a:r>
            <a:r>
              <a:rPr lang="cs-CZ" dirty="0" err="1" smtClean="0"/>
              <a:t>sociotechniky</a:t>
            </a: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2204863"/>
            <a:ext cx="4896544" cy="31925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636343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1826586"/>
            <a:ext cx="5381038" cy="4627838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Phishing</a:t>
            </a:r>
            <a:endParaRPr lang="cs-CZ" dirty="0"/>
          </a:p>
        </p:txBody>
      </p:sp>
      <p:sp>
        <p:nvSpPr>
          <p:cNvPr id="5" name="Zástupný symbol pro obsah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E-mail nebo IM</a:t>
            </a:r>
          </a:p>
          <a:p>
            <a:endParaRPr lang="cs-CZ" dirty="0" smtClean="0"/>
          </a:p>
          <a:p>
            <a:pPr marL="0" indent="0">
              <a:buNone/>
            </a:pPr>
            <a:endParaRPr lang="cs-CZ" dirty="0"/>
          </a:p>
        </p:txBody>
      </p:sp>
      <p:sp>
        <p:nvSpPr>
          <p:cNvPr id="3" name="Ovál 2"/>
          <p:cNvSpPr/>
          <p:nvPr/>
        </p:nvSpPr>
        <p:spPr>
          <a:xfrm>
            <a:off x="4355976" y="1826586"/>
            <a:ext cx="2016224" cy="45028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vál 3"/>
          <p:cNvSpPr/>
          <p:nvPr/>
        </p:nvSpPr>
        <p:spPr>
          <a:xfrm>
            <a:off x="4355976" y="2780928"/>
            <a:ext cx="1512168" cy="2880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Ovál 6"/>
          <p:cNvSpPr/>
          <p:nvPr/>
        </p:nvSpPr>
        <p:spPr>
          <a:xfrm>
            <a:off x="3419872" y="5805264"/>
            <a:ext cx="1512168" cy="2880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864868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8600"/>
            <a:ext cx="8229600" cy="1600200"/>
          </a:xfrm>
        </p:spPr>
        <p:txBody>
          <a:bodyPr/>
          <a:lstStyle/>
          <a:p>
            <a:r>
              <a:rPr lang="cs-CZ" dirty="0" err="1" smtClean="0"/>
              <a:t>Vishing</a:t>
            </a:r>
            <a:endParaRPr lang="cs-CZ" dirty="0"/>
          </a:p>
        </p:txBody>
      </p:sp>
      <p:sp>
        <p:nvSpPr>
          <p:cNvPr id="6" name="Zástupný symbol pro obsah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Telefon či VoIP</a:t>
            </a:r>
            <a:endParaRPr lang="cs-CZ" dirty="0"/>
          </a:p>
          <a:p>
            <a:r>
              <a:rPr lang="cs-CZ" dirty="0" smtClean="0"/>
              <a:t>Nikomu nesdělovat citlivé údaje přes telefon</a:t>
            </a:r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2924944"/>
            <a:ext cx="4762500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3540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Trashing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Trash=koš</a:t>
            </a:r>
          </a:p>
          <a:p>
            <a:r>
              <a:rPr lang="cs-CZ" dirty="0" smtClean="0"/>
              <a:t>Skartovačka</a:t>
            </a:r>
            <a:endParaRPr lang="cs-CZ" dirty="0"/>
          </a:p>
        </p:txBody>
      </p:sp>
      <p:grpSp>
        <p:nvGrpSpPr>
          <p:cNvPr id="6" name="Skupina 5"/>
          <p:cNvGrpSpPr/>
          <p:nvPr/>
        </p:nvGrpSpPr>
        <p:grpSpPr>
          <a:xfrm>
            <a:off x="2699792" y="2491973"/>
            <a:ext cx="5976664" cy="3744442"/>
            <a:chOff x="2208910" y="2053445"/>
            <a:chExt cx="6109579" cy="3888483"/>
          </a:xfrm>
        </p:grpSpPr>
        <p:pic>
          <p:nvPicPr>
            <p:cNvPr id="1026" name="Picture 2" descr="http://www.cact.cz/noviny/2007/03/vypis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3729"/>
            <a:stretch/>
          </p:blipFill>
          <p:spPr bwMode="auto">
            <a:xfrm>
              <a:off x="2208910" y="2053445"/>
              <a:ext cx="6048672" cy="38884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Ovál 3"/>
            <p:cNvSpPr/>
            <p:nvPr/>
          </p:nvSpPr>
          <p:spPr>
            <a:xfrm>
              <a:off x="5724128" y="2924944"/>
              <a:ext cx="1728192" cy="648072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7" name="Ovál 6"/>
            <p:cNvSpPr/>
            <p:nvPr/>
          </p:nvSpPr>
          <p:spPr>
            <a:xfrm>
              <a:off x="2772238" y="2591290"/>
              <a:ext cx="1512168" cy="324036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8" name="Ovál 7"/>
            <p:cNvSpPr/>
            <p:nvPr/>
          </p:nvSpPr>
          <p:spPr>
            <a:xfrm>
              <a:off x="6590297" y="4221088"/>
              <a:ext cx="1728192" cy="648072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</p:spTree>
    <p:extLst>
      <p:ext uri="{BB962C8B-B14F-4D97-AF65-F5344CB8AC3E}">
        <p14:creationId xmlns:p14="http://schemas.microsoft.com/office/powerpoint/2010/main" val="14219197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Pharming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Zneužití DNS</a:t>
            </a:r>
          </a:p>
          <a:p>
            <a:r>
              <a:rPr lang="cs-CZ" dirty="0" err="1" smtClean="0"/>
              <a:t>Netcraft</a:t>
            </a:r>
            <a:r>
              <a:rPr lang="cs-CZ" dirty="0" smtClean="0"/>
              <a:t> </a:t>
            </a:r>
            <a:r>
              <a:rPr lang="cs-CZ" dirty="0" err="1" smtClean="0"/>
              <a:t>Toolbar</a:t>
            </a: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2132856"/>
            <a:ext cx="474345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4946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Pharmingový</a:t>
            </a:r>
            <a:r>
              <a:rPr lang="cs-CZ" dirty="0" smtClean="0"/>
              <a:t> útok</a:t>
            </a:r>
            <a:endParaRPr lang="cs-CZ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632509"/>
            <a:ext cx="8229600" cy="4461344"/>
          </a:xfrm>
        </p:spPr>
      </p:pic>
    </p:spTree>
    <p:extLst>
      <p:ext uri="{BB962C8B-B14F-4D97-AF65-F5344CB8AC3E}">
        <p14:creationId xmlns:p14="http://schemas.microsoft.com/office/powerpoint/2010/main" val="37991064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Clickjacking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Využívá </a:t>
            </a:r>
            <a:r>
              <a:rPr lang="cs-CZ" dirty="0" err="1" smtClean="0"/>
              <a:t>iframe</a:t>
            </a:r>
            <a:endParaRPr lang="cs-CZ" dirty="0" smtClean="0"/>
          </a:p>
          <a:p>
            <a:r>
              <a:rPr lang="cs-CZ" dirty="0" smtClean="0"/>
              <a:t>Doplněk </a:t>
            </a:r>
            <a:r>
              <a:rPr lang="cs-CZ" dirty="0" err="1" smtClean="0"/>
              <a:t>NoScript</a:t>
            </a:r>
            <a:endParaRPr lang="cs-CZ" dirty="0"/>
          </a:p>
        </p:txBody>
      </p:sp>
      <p:pic>
        <p:nvPicPr>
          <p:cNvPr id="2050" name="Picture 2" descr="http://www.bollymovies.ucoz.com/images/clickjacking-1-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2110434"/>
            <a:ext cx="4596891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20194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ciální inženýrství">
  <a:themeElements>
    <a:clrScheme name="Exekutivní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Exekutivní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kutivní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Sociální inženýrství</Template>
  <TotalTime>199</TotalTime>
  <Words>97</Words>
  <Application>Microsoft Office PowerPoint</Application>
  <PresentationFormat>Předvádění na obrazovce (4:3)</PresentationFormat>
  <Paragraphs>46</Paragraphs>
  <Slides>14</Slides>
  <Notes>1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14</vt:i4>
      </vt:variant>
    </vt:vector>
  </HeadingPairs>
  <TitlesOfParts>
    <vt:vector size="15" baseType="lpstr">
      <vt:lpstr>Sociální inženýrství</vt:lpstr>
      <vt:lpstr>Prezentace pro vedoucí pracovníky</vt:lpstr>
      <vt:lpstr>Obsah</vt:lpstr>
      <vt:lpstr>Definice sociotechniky</vt:lpstr>
      <vt:lpstr>Phishing</vt:lpstr>
      <vt:lpstr>Vishing</vt:lpstr>
      <vt:lpstr>Trashing</vt:lpstr>
      <vt:lpstr>Pharming</vt:lpstr>
      <vt:lpstr>Pharmingový útok</vt:lpstr>
      <vt:lpstr>Clickjacking</vt:lpstr>
      <vt:lpstr>TabNabbing</vt:lpstr>
      <vt:lpstr>Baiting</vt:lpstr>
      <vt:lpstr>Fyzická sociotechnika</vt:lpstr>
      <vt:lpstr>Pretexting</vt:lpstr>
      <vt:lpstr>Děkuji za pozornost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Sociální inženýrství</dc:title>
  <dc:creator>Martin Pomykal</dc:creator>
  <cp:lastModifiedBy>Martin Pomykal</cp:lastModifiedBy>
  <cp:revision>24</cp:revision>
  <dcterms:created xsi:type="dcterms:W3CDTF">2011-11-08T21:13:52Z</dcterms:created>
  <dcterms:modified xsi:type="dcterms:W3CDTF">2012-05-24T12:22:13Z</dcterms:modified>
</cp:coreProperties>
</file>