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0" r:id="rId5"/>
    <p:sldId id="259" r:id="rId6"/>
    <p:sldId id="268" r:id="rId7"/>
    <p:sldId id="260" r:id="rId8"/>
    <p:sldId id="261" r:id="rId9"/>
    <p:sldId id="265" r:id="rId10"/>
    <p:sldId id="269" r:id="rId11"/>
    <p:sldId id="271" r:id="rId12"/>
    <p:sldId id="262" r:id="rId13"/>
    <p:sldId id="263" r:id="rId14"/>
    <p:sldId id="264" r:id="rId15"/>
    <p:sldId id="266" r:id="rId16"/>
    <p:sldId id="267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cs-CZ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Kliknutím na ikonu přidáte obrázek.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38C142-93C8-487E-8922-B43FBA992C42}" type="datetimeFigureOut">
              <a:rPr lang="cs-CZ" smtClean="0"/>
              <a:t>9.5.2015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B466727-49E1-4FC9-9C4D-B9CCFB25DB04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Vypracoval: Jakub Fišer </a:t>
            </a:r>
          </a:p>
          <a:p>
            <a:r>
              <a:rPr lang="cs-CZ" dirty="0" smtClean="0"/>
              <a:t>Student: UTB Zlín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95135" y="620688"/>
            <a:ext cx="8624518" cy="214730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z="540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Zařazení výukových aplikací do mateřských škol</a:t>
            </a:r>
            <a:endParaRPr lang="cs-CZ" sz="540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589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Cartoon</a:t>
            </a:r>
            <a:r>
              <a:rPr lang="cs-CZ" dirty="0" smtClean="0"/>
              <a:t> Puzzle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5229200"/>
            <a:ext cx="8229600" cy="1440200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cs-CZ" dirty="0" smtClean="0"/>
              <a:t>Aplikace pro OS Android </a:t>
            </a:r>
            <a:r>
              <a:rPr lang="cs-CZ" dirty="0" err="1" smtClean="0"/>
              <a:t>Cartoon</a:t>
            </a:r>
            <a:r>
              <a:rPr lang="cs-CZ" dirty="0" smtClean="0"/>
              <a:t> Puzzle je jak pro menší tak i pro starší děti. Dá se zvolit obtížnost od 4 do 49 dílků a také podklad nebo bez něj.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610627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532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600" cy="1143000"/>
          </a:xfrm>
        </p:spPr>
        <p:txBody>
          <a:bodyPr/>
          <a:lstStyle/>
          <a:p>
            <a:r>
              <a:rPr lang="cs-CZ" dirty="0" smtClean="0"/>
              <a:t>Aplikace pro OS Windows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3344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Pexeso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5610577"/>
            <a:ext cx="8229600" cy="1224176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cs-CZ" dirty="0" smtClean="0"/>
              <a:t>Klasická hra pexeso, která procvičuje u dětí paměť.  Možnost vytvořit i vlastní motivy. Pro OS Windows.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40768"/>
            <a:ext cx="4896544" cy="411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07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Sýrový svět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5013176"/>
            <a:ext cx="8229600" cy="1584216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cs-CZ" dirty="0" smtClean="0"/>
              <a:t>Sýrový svět je program pro OS Windows. Zábavně vyřešená hra pro procvičení logického myšlení dětí. Hlavním bodem  je plnit různé logické úkoly aby dostala myš sýr.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58216"/>
            <a:ext cx="639446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5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Město zábavy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5013176"/>
            <a:ext cx="8229600" cy="1584216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cs-CZ" dirty="0" smtClean="0"/>
              <a:t>Město zábavy je rozděleno na několik dopravních prostředků a pod každým se ukrývají různé úkoly. Úkoly se zaměřují na poznávání času, geometrické útvary, stejné tvary atd. Celkem je zde 27 her. 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88636"/>
            <a:ext cx="6768752" cy="360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79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Všechny tyto aplikace, jsou vhodné pro děti předškolního věku, je však důležité přizpůsobit je jejich schopnostem.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Při vhodném zařazení do programu dětí, mají aplikace potenciál děti vzdělávat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Doporučení je vybrat pár aplikací, které budou děti bavit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Z průzkumu v bakalářské práci je jasné že tato forma vzdělávání děti zajímá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Není vhodné každodenní používání těchto aplikací a ani nenahrazují klasické metody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561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229600" cy="1143000"/>
          </a:xfrm>
        </p:spPr>
        <p:txBody>
          <a:bodyPr>
            <a:normAutofit/>
          </a:bodyPr>
          <a:lstStyle/>
          <a:p>
            <a:r>
              <a:rPr lang="cs-CZ" sz="5400" dirty="0" smtClean="0"/>
              <a:t>Děkuji za pozornost</a:t>
            </a: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val="2513205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Obsah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Úvod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pro OS Android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Aplikace pro OS Windows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Shrnutí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254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Tato prezentace je vytvořena na základě průzkumu a testování výukových a zábavných aplikací v mateřských školách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Poslouží učitelům k efektivnější přípravě dětí do školy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Vložení těchto aplikací do volného času dětí v mateřských školách, zábavnou formou vylepší jejich znalosti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dirty="0" smtClean="0"/>
              <a:t>Podle vlastního průzkumu tato metoda u dětí získala vysoký ohlas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267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2636912"/>
            <a:ext cx="8229600" cy="1143000"/>
          </a:xfrm>
        </p:spPr>
        <p:txBody>
          <a:bodyPr/>
          <a:lstStyle/>
          <a:p>
            <a:r>
              <a:rPr lang="cs-CZ" dirty="0" smtClean="0"/>
              <a:t>Aplikace pro OS Android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1922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Dětské puzzle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5661247"/>
            <a:ext cx="8229600" cy="1171183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cs-CZ" dirty="0" smtClean="0"/>
              <a:t>Tato aplikace je pro procvičení představivost dětí formou puzzle. Má několik úrovní obtížnosti. Pro OS Android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68760"/>
            <a:ext cx="6768752" cy="423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16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Kids</a:t>
            </a:r>
            <a:r>
              <a:rPr lang="cs-CZ" dirty="0" smtClean="0"/>
              <a:t> </a:t>
            </a:r>
            <a:r>
              <a:rPr lang="cs-CZ" dirty="0" err="1" smtClean="0"/>
              <a:t>connect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dots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3204" y="5157192"/>
            <a:ext cx="8229600" cy="1368192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cs-CZ" dirty="0" smtClean="0"/>
              <a:t>Tato aplikace je ideální pro předškoláky kteří umí, nebo se učí čísla. Jde o spojování čísel jdoucích po sobě a po spojení všech se odkryje obrázek. Pro OS Android.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268760"/>
            <a:ext cx="587585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8528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Výukové kartičky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5013176"/>
            <a:ext cx="8229600" cy="161281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cs-CZ" dirty="0" smtClean="0"/>
              <a:t>Výuková aplikace pro děti předškolního věku. Slouží k naučení a poznávání základních věcí. Barvy, zvířata, hudební nástroje, ovoce… Pro OS Android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68760"/>
            <a:ext cx="5832648" cy="364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7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Prostorová orientace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5445224"/>
            <a:ext cx="8229600" cy="1080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cs-CZ" sz="2600" dirty="0" smtClean="0"/>
              <a:t>Aplikace, která ověří orientaci dětí v prostoru, popřípadě jim s ní pomůže. Pro OS Android.</a:t>
            </a:r>
            <a:endParaRPr lang="cs-CZ" sz="2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01461"/>
            <a:ext cx="656712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470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Kids</a:t>
            </a:r>
            <a:r>
              <a:rPr lang="cs-CZ" dirty="0" smtClean="0"/>
              <a:t> </a:t>
            </a:r>
            <a:r>
              <a:rPr lang="cs-CZ" dirty="0" err="1" smtClean="0"/>
              <a:t>find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shadow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5301208"/>
            <a:ext cx="8229600" cy="1324784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cs-CZ" dirty="0" smtClean="0"/>
              <a:t>Hledání stínů, nejen že děti zabaví, ale také procvičí jejich představivost, čemu který stín patří. Pro OS Android.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68758"/>
            <a:ext cx="6264696" cy="391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011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rchol">
  <a:themeElements>
    <a:clrScheme name="Vrchol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rchol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rchol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130</TotalTime>
  <Words>411</Words>
  <Application>Microsoft Office PowerPoint</Application>
  <PresentationFormat>Předvádění na obrazovce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Vrchol</vt:lpstr>
      <vt:lpstr>Prezentace aplikace PowerPoint</vt:lpstr>
      <vt:lpstr>Obsah</vt:lpstr>
      <vt:lpstr>Úvod</vt:lpstr>
      <vt:lpstr>Aplikace pro OS Android</vt:lpstr>
      <vt:lpstr>Dětské puzzle</vt:lpstr>
      <vt:lpstr>Kids connect the dots</vt:lpstr>
      <vt:lpstr>Výukové kartičky</vt:lpstr>
      <vt:lpstr>Prostorová orientace</vt:lpstr>
      <vt:lpstr>Kids find the shadow</vt:lpstr>
      <vt:lpstr>Cartoon Puzzle</vt:lpstr>
      <vt:lpstr>Aplikace pro OS Windows</vt:lpstr>
      <vt:lpstr>Pexeso</vt:lpstr>
      <vt:lpstr>Sýrový svět</vt:lpstr>
      <vt:lpstr>Město zábavy</vt:lpstr>
      <vt:lpstr>Shrnutí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Bukaj</dc:creator>
  <cp:lastModifiedBy>Bukaj</cp:lastModifiedBy>
  <cp:revision>14</cp:revision>
  <dcterms:created xsi:type="dcterms:W3CDTF">2015-05-09T12:04:38Z</dcterms:created>
  <dcterms:modified xsi:type="dcterms:W3CDTF">2015-05-09T14:15:12Z</dcterms:modified>
</cp:coreProperties>
</file>