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7" r:id="rId4"/>
    <p:sldId id="265" r:id="rId5"/>
    <p:sldId id="258" r:id="rId6"/>
    <p:sldId id="259" r:id="rId7"/>
    <p:sldId id="269" r:id="rId8"/>
    <p:sldId id="275" r:id="rId9"/>
    <p:sldId id="266" r:id="rId10"/>
    <p:sldId id="260" r:id="rId11"/>
    <p:sldId id="261" r:id="rId12"/>
    <p:sldId id="268" r:id="rId13"/>
    <p:sldId id="267" r:id="rId14"/>
    <p:sldId id="272" r:id="rId15"/>
    <p:sldId id="271" r:id="rId16"/>
    <p:sldId id="270" r:id="rId17"/>
    <p:sldId id="274" r:id="rId18"/>
    <p:sldId id="273" r:id="rId19"/>
    <p:sldId id="276" r:id="rId20"/>
    <p:sldId id="277" r:id="rId21"/>
    <p:sldId id="262" r:id="rId22"/>
    <p:sldId id="264" r:id="rId2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75B9F-45C1-4CC7-9CBE-8EEED849C85C}" type="datetimeFigureOut">
              <a:rPr lang="cs-CZ" smtClean="0"/>
              <a:t>8.5.2015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98EDC-7D03-4FAC-971A-71F55898546B}" type="slidenum">
              <a:rPr lang="cs-CZ" smtClean="0"/>
              <a:t>‹#›</a:t>
            </a:fld>
            <a:endParaRPr lang="cs-CZ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75B9F-45C1-4CC7-9CBE-8EEED849C85C}" type="datetimeFigureOut">
              <a:rPr lang="cs-CZ" smtClean="0"/>
              <a:t>8.5.2015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98EDC-7D03-4FAC-971A-71F55898546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75B9F-45C1-4CC7-9CBE-8EEED849C85C}" type="datetimeFigureOut">
              <a:rPr lang="cs-CZ" smtClean="0"/>
              <a:t>8.5.2015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98EDC-7D03-4FAC-971A-71F55898546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75B9F-45C1-4CC7-9CBE-8EEED849C85C}" type="datetimeFigureOut">
              <a:rPr lang="cs-CZ" smtClean="0"/>
              <a:t>8.5.2015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98EDC-7D03-4FAC-971A-71F55898546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75B9F-45C1-4CC7-9CBE-8EEED849C85C}" type="datetimeFigureOut">
              <a:rPr lang="cs-CZ" smtClean="0"/>
              <a:t>8.5.2015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2098EDC-7D03-4FAC-971A-71F55898546B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75B9F-45C1-4CC7-9CBE-8EEED849C85C}" type="datetimeFigureOut">
              <a:rPr lang="cs-CZ" smtClean="0"/>
              <a:t>8.5.2015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98EDC-7D03-4FAC-971A-71F55898546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75B9F-45C1-4CC7-9CBE-8EEED849C85C}" type="datetimeFigureOut">
              <a:rPr lang="cs-CZ" smtClean="0"/>
              <a:t>8.5.2015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98EDC-7D03-4FAC-971A-71F55898546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75B9F-45C1-4CC7-9CBE-8EEED849C85C}" type="datetimeFigureOut">
              <a:rPr lang="cs-CZ" smtClean="0"/>
              <a:t>8.5.2015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98EDC-7D03-4FAC-971A-71F55898546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75B9F-45C1-4CC7-9CBE-8EEED849C85C}" type="datetimeFigureOut">
              <a:rPr lang="cs-CZ" smtClean="0"/>
              <a:t>8.5.2015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98EDC-7D03-4FAC-971A-71F55898546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75B9F-45C1-4CC7-9CBE-8EEED849C85C}" type="datetimeFigureOut">
              <a:rPr lang="cs-CZ" smtClean="0"/>
              <a:t>8.5.2015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98EDC-7D03-4FAC-971A-71F55898546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cs-CZ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Kliknutím na ikonu přidáte obrázek.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75B9F-45C1-4CC7-9CBE-8EEED849C85C}" type="datetimeFigureOut">
              <a:rPr lang="cs-CZ" smtClean="0"/>
              <a:t>8.5.2015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98EDC-7D03-4FAC-971A-71F55898546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9775B9F-45C1-4CC7-9CBE-8EEED849C85C}" type="datetimeFigureOut">
              <a:rPr lang="cs-CZ" smtClean="0"/>
              <a:t>8.5.2015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2098EDC-7D03-4FAC-971A-71F55898546B}" type="slidenum">
              <a:rPr lang="cs-CZ" smtClean="0"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sz="54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Zařazení výukových aplikací do škol</a:t>
            </a:r>
            <a:endParaRPr lang="cs-CZ" sz="5400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Vypracoval: Jakub Fišer</a:t>
            </a:r>
          </a:p>
          <a:p>
            <a:r>
              <a:rPr lang="cs-CZ" dirty="0" smtClean="0"/>
              <a:t>Student: UTB Zlín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1820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cs-CZ" dirty="0" smtClean="0"/>
              <a:t>Pravopis</a:t>
            </a:r>
            <a:endParaRPr lang="cs-CZ" dirty="0"/>
          </a:p>
        </p:txBody>
      </p:sp>
      <p:pic>
        <p:nvPicPr>
          <p:cNvPr id="5" name="Zástupný symbol pro obsah 4" descr="D:\UTB\Bakalářka\Screeny-aplikace\Nauč se pravopis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113" y="980728"/>
            <a:ext cx="6170462" cy="39292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465762" y="5229200"/>
            <a:ext cx="84969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2600" dirty="0" smtClean="0">
                <a:latin typeface="+mn-lt"/>
              </a:rPr>
              <a:t>Aplikace pravopis slouží k procvičování vyjmenovaných slov a mnoha dalších pravidel pravopisu v hodinách českého jazyka na prvním stupni ZŠ. Aplikace je určená pro OS Android. </a:t>
            </a:r>
            <a:endParaRPr lang="cs-CZ" sz="2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818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Šikula veselá písmenka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839" y="1441599"/>
            <a:ext cx="6172498" cy="3571578"/>
          </a:xfrm>
          <a:prstGeom prst="rect">
            <a:avLst/>
          </a:prstGeom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395536" y="5210734"/>
            <a:ext cx="8229600" cy="1647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2800" dirty="0" smtClean="0">
                <a:latin typeface="+mn-lt"/>
              </a:rPr>
              <a:t>Tento program poslouží nejvíce dětem prvního stupně, nižších ročníků kdy je potřeba ověřovat a vylepšovat znalost abecedy. </a:t>
            </a:r>
            <a:r>
              <a:rPr lang="cs-CZ" sz="2800" dirty="0" smtClean="0">
                <a:latin typeface="+mn-lt"/>
              </a:rPr>
              <a:t>Program </a:t>
            </a:r>
            <a:r>
              <a:rPr lang="cs-CZ" sz="2800" dirty="0" smtClean="0">
                <a:latin typeface="+mn-lt"/>
              </a:rPr>
              <a:t>pro OS Windows.</a:t>
            </a:r>
            <a:endParaRPr lang="cs-CZ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456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Český jazyk- Pravopis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317429"/>
            <a:ext cx="2448272" cy="3917236"/>
          </a:xfrm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500367" y="5373216"/>
            <a:ext cx="8229600" cy="11430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2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Aplikace pro OS Android. Vhodná na ověření znalostí českého pravopisu odpovídající znalostem prvního stupně ZŠ. </a:t>
            </a:r>
            <a:endParaRPr lang="cs-CZ" sz="260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+mn-lt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167" y="1317429"/>
            <a:ext cx="2448272" cy="3917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43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Aplikace pro Anglický Jazyk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cs-CZ" dirty="0" smtClean="0"/>
              <a:t>Aplikace vhodné pro zařazení do výuky Anglického Jazyka na prvním stupni základní školy. </a:t>
            </a:r>
          </a:p>
          <a:p>
            <a:pPr marL="137160" indent="0">
              <a:buNone/>
            </a:pPr>
            <a:r>
              <a:rPr lang="cs-CZ" dirty="0"/>
              <a:t>	</a:t>
            </a:r>
            <a:r>
              <a:rPr lang="cs-CZ" dirty="0" smtClean="0"/>
              <a:t>- Anglická slovíčka</a:t>
            </a:r>
          </a:p>
          <a:p>
            <a:pPr marL="137160" indent="0">
              <a:buNone/>
            </a:pPr>
            <a:r>
              <a:rPr lang="cs-CZ" dirty="0"/>
              <a:t>	</a:t>
            </a:r>
            <a:r>
              <a:rPr lang="cs-CZ" dirty="0" smtClean="0"/>
              <a:t>- Naučte se anglicky</a:t>
            </a:r>
          </a:p>
        </p:txBody>
      </p:sp>
    </p:spTree>
    <p:extLst>
      <p:ext uri="{BB962C8B-B14F-4D97-AF65-F5344CB8AC3E}">
        <p14:creationId xmlns:p14="http://schemas.microsoft.com/office/powerpoint/2010/main" val="241611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cs-CZ" dirty="0" smtClean="0"/>
              <a:t>Anglická slovíčka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298275"/>
            <a:ext cx="2322703" cy="3716325"/>
          </a:xfrm>
        </p:spPr>
      </p:pic>
      <p:sp>
        <p:nvSpPr>
          <p:cNvPr id="4" name="Zástupný symbol pro obsah 2"/>
          <p:cNvSpPr txBox="1">
            <a:spLocks/>
          </p:cNvSpPr>
          <p:nvPr/>
        </p:nvSpPr>
        <p:spPr>
          <a:xfrm>
            <a:off x="611560" y="4964671"/>
            <a:ext cx="7992888" cy="189332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>
              <a:buNone/>
            </a:pPr>
            <a:r>
              <a:rPr lang="cs-CZ" sz="2600" dirty="0" smtClean="0"/>
              <a:t>Aplikace pro OS Android, která slouží k naučení a procvičování několika sad anglických slovíček. Jdou 3 možnosti jak aplikaci využívat: prohlížení slovíček, zkoušení a nebo pexeso. </a:t>
            </a:r>
            <a:endParaRPr lang="cs-CZ" sz="2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298275"/>
            <a:ext cx="2313257" cy="370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60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Naučte se anglicky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07616" y="5013176"/>
            <a:ext cx="8229600" cy="1584216"/>
          </a:xfrm>
        </p:spPr>
        <p:txBody>
          <a:bodyPr>
            <a:normAutofit fontScale="92500" lnSpcReduction="10000"/>
          </a:bodyPr>
          <a:lstStyle/>
          <a:p>
            <a:pPr marL="137160" indent="0">
              <a:buNone/>
            </a:pPr>
            <a:r>
              <a:rPr lang="cs-CZ" dirty="0" smtClean="0"/>
              <a:t>Naučte se anglicky je výuková aplikace s mnoha různými možnostmi jak se učit anglická slovíčka. Obsahuje 15 témat, které mají 140 podtémat. Pro OS Android.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28" y="1271835"/>
            <a:ext cx="4824536" cy="3015335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148" y="1988840"/>
            <a:ext cx="3936384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7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Aplikace rozšíření všeobecných znalostí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Tyto aplikace jsou vhodné pro rozšíření všeobecných znalostí dětí školního věku. Možné by bylo je zařadit např. do hodin prvouky.</a:t>
            </a:r>
          </a:p>
          <a:p>
            <a:pPr marL="137160" indent="0">
              <a:buNone/>
            </a:pPr>
            <a:r>
              <a:rPr lang="cs-CZ" dirty="0"/>
              <a:t>	</a:t>
            </a:r>
            <a:r>
              <a:rPr lang="cs-CZ" dirty="0" smtClean="0"/>
              <a:t>- Dopravní značky</a:t>
            </a:r>
          </a:p>
          <a:p>
            <a:pPr marL="137160" indent="0">
              <a:buNone/>
            </a:pPr>
            <a:r>
              <a:rPr lang="cs-CZ" dirty="0"/>
              <a:t>	</a:t>
            </a:r>
            <a:r>
              <a:rPr lang="cs-CZ" dirty="0" smtClean="0"/>
              <a:t>- Dopravní pexeso</a:t>
            </a:r>
          </a:p>
          <a:p>
            <a:pPr marL="137160" indent="0">
              <a:buNone/>
            </a:pPr>
            <a:r>
              <a:rPr lang="cs-CZ" dirty="0"/>
              <a:t>	</a:t>
            </a:r>
            <a:r>
              <a:rPr lang="cs-CZ" dirty="0" smtClean="0"/>
              <a:t>- Zeměpis ČR</a:t>
            </a:r>
          </a:p>
          <a:p>
            <a:pPr marL="137160" indent="0">
              <a:buNone/>
            </a:pPr>
            <a:r>
              <a:rPr lang="cs-CZ" dirty="0"/>
              <a:t>	</a:t>
            </a:r>
            <a:r>
              <a:rPr lang="cs-CZ" dirty="0" smtClean="0"/>
              <a:t>- Státní vlajky</a:t>
            </a:r>
          </a:p>
          <a:p>
            <a:pPr marL="137160" indent="0">
              <a:buNone/>
            </a:pP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186425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Dopravní značky</a:t>
            </a:r>
            <a:endParaRPr lang="cs-CZ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1124000" y="5229200"/>
            <a:ext cx="7696472" cy="1431277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>
              <a:buNone/>
            </a:pPr>
            <a:r>
              <a:rPr lang="cs-CZ" dirty="0" smtClean="0"/>
              <a:t>Dopravní značky, jsou aplikací na poznávání a zkoušení nejběžnějších značek v dopravě. Děti se tak naučí kde dávat pozor, kam smí atd.. Pro OS Android</a:t>
            </a:r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772" y="1256736"/>
            <a:ext cx="2482790" cy="3972464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256736"/>
            <a:ext cx="2473190" cy="395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64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Dopravní pexeso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325" y="1441450"/>
            <a:ext cx="6019800" cy="3657600"/>
          </a:xfrm>
        </p:spPr>
      </p:pic>
      <p:sp>
        <p:nvSpPr>
          <p:cNvPr id="4" name="Zástupný symbol pro obsah 2"/>
          <p:cNvSpPr txBox="1">
            <a:spLocks/>
          </p:cNvSpPr>
          <p:nvPr/>
        </p:nvSpPr>
        <p:spPr>
          <a:xfrm>
            <a:off x="611560" y="5085184"/>
            <a:ext cx="8424936" cy="1554091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>
              <a:buFont typeface="Wingdings 2"/>
              <a:buNone/>
            </a:pPr>
            <a:r>
              <a:rPr lang="cs-CZ" dirty="0" smtClean="0"/>
              <a:t>Dopravní pexeso je program pro OS Windows na procvičování a učení dopravních značek. Je možnost zvolit obtížnost a velikost pexesa, hra se hraje proti PC.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487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Zeměpis ČR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906" y="1412875"/>
            <a:ext cx="5575300" cy="3484563"/>
          </a:xfrm>
        </p:spPr>
      </p:pic>
      <p:sp>
        <p:nvSpPr>
          <p:cNvPr id="4" name="Zástupný symbol pro obsah 2"/>
          <p:cNvSpPr txBox="1">
            <a:spLocks/>
          </p:cNvSpPr>
          <p:nvPr/>
        </p:nvSpPr>
        <p:spPr>
          <a:xfrm>
            <a:off x="637332" y="5085184"/>
            <a:ext cx="8229600" cy="1571868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>
              <a:buFont typeface="Wingdings 2"/>
              <a:buNone/>
            </a:pPr>
            <a:r>
              <a:rPr lang="cs-CZ" dirty="0" smtClean="0"/>
              <a:t>Aplikace pro OS Android, Zeměpis ČR je vhodná pro výuku vlastivědy při rozšiřování znalosti povrchu, řek, měst a různých zajímavostí jednotlivých krajů.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2756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800" dirty="0" smtClean="0"/>
              <a:t>Obsah</a:t>
            </a:r>
            <a:endParaRPr lang="cs-CZ" sz="4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Úvod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Aplikace </a:t>
            </a:r>
            <a:r>
              <a:rPr lang="cs-CZ" dirty="0" smtClean="0"/>
              <a:t>vhodné do výuky </a:t>
            </a:r>
            <a:r>
              <a:rPr lang="cs-CZ" dirty="0" smtClean="0"/>
              <a:t>Matematiky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Aplikace vhodné do výuky Českého Jazyka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Aplikace vhodné do výuky Anglického Jazyka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Aplikace rozšíření všeobecných znalostí</a:t>
            </a:r>
            <a:endParaRPr lang="cs-CZ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Shrnutí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3092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Státní vlajky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301208"/>
            <a:ext cx="8229600" cy="1008152"/>
          </a:xfrm>
        </p:spPr>
        <p:txBody>
          <a:bodyPr/>
          <a:lstStyle/>
          <a:p>
            <a:pPr marL="137160" indent="0">
              <a:buNone/>
            </a:pPr>
            <a:r>
              <a:rPr lang="cs-CZ" dirty="0" smtClean="0"/>
              <a:t>Aplikace na procvičení a naučení státních vlajek Evropy, Ameriky a Afriky. Pro OS Android.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68759"/>
            <a:ext cx="6264696" cy="3915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93758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800" dirty="0" smtClean="0"/>
              <a:t>Shrnutí</a:t>
            </a:r>
            <a:endParaRPr lang="cs-CZ" sz="4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Prezentace slouží k aktivnímu začlenění aplikací do výuky dětí základních škol.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Aplikace jsou vybrány na základě průzkumu v bakalářské </a:t>
            </a:r>
            <a:r>
              <a:rPr lang="cs-CZ" dirty="0" smtClean="0"/>
              <a:t>práci společně s dalšími aplikacemi zaměřenými na výuku a rozšíření obecných znalostí.</a:t>
            </a:r>
            <a:endParaRPr lang="cs-CZ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Není nutností zařadit do výuky všechny aplikace, záleží na vyučujícím, které uzná za vhodné.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5563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2996952"/>
            <a:ext cx="8229600" cy="1143000"/>
          </a:xfrm>
        </p:spPr>
        <p:txBody>
          <a:bodyPr>
            <a:normAutofit/>
          </a:bodyPr>
          <a:lstStyle/>
          <a:p>
            <a:r>
              <a:rPr lang="cs-CZ" sz="4800" dirty="0" smtClean="0"/>
              <a:t>Děkuji za pozornost</a:t>
            </a:r>
            <a:endParaRPr lang="cs-CZ" sz="4800" dirty="0"/>
          </a:p>
        </p:txBody>
      </p:sp>
    </p:spTree>
    <p:extLst>
      <p:ext uri="{BB962C8B-B14F-4D97-AF65-F5344CB8AC3E}">
        <p14:creationId xmlns:p14="http://schemas.microsoft.com/office/powerpoint/2010/main" val="107366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Úvod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Tato prezentace je vytvořena na základě průzkumu a testování výukových a zábavných aplikací v základních </a:t>
            </a:r>
            <a:r>
              <a:rPr lang="cs-CZ" dirty="0" smtClean="0"/>
              <a:t>školách</a:t>
            </a:r>
            <a:endParaRPr lang="cs-CZ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Poslouží vyučujícím k jednoduššímu zařazení aplikací do výuky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Doporučení aplikací do určitých předmětů společně s věkovou kategorií žáků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Implementace této metody výuky je přínosem jak pro učitele tak pro děti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Podle průzkumu by měla tato metoda zajistit větší zájem o probírané učivo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7826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Aplikace pro Matematiku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cs-CZ" dirty="0" smtClean="0"/>
              <a:t>Tyto aplikace jsou vhodné pro začlenění do výuky Matematiky, ale i do domácího procvičování. </a:t>
            </a:r>
          </a:p>
          <a:p>
            <a:pPr marL="137160" indent="0">
              <a:buNone/>
            </a:pPr>
            <a:r>
              <a:rPr lang="cs-CZ" dirty="0" smtClean="0"/>
              <a:t>	- Matematika</a:t>
            </a:r>
          </a:p>
          <a:p>
            <a:pPr marL="137160" indent="0">
              <a:buNone/>
            </a:pPr>
            <a:r>
              <a:rPr lang="cs-CZ" dirty="0" smtClean="0"/>
              <a:t>	- Počty</a:t>
            </a:r>
          </a:p>
          <a:p>
            <a:pPr marL="137160" indent="0">
              <a:buNone/>
            </a:pPr>
            <a:r>
              <a:rPr lang="cs-CZ" dirty="0"/>
              <a:t>	</a:t>
            </a:r>
            <a:r>
              <a:rPr lang="cs-CZ" dirty="0" smtClean="0"/>
              <a:t>- Matematika- Trénink mozku</a:t>
            </a:r>
          </a:p>
          <a:p>
            <a:pPr marL="137160" indent="0">
              <a:buNone/>
            </a:pPr>
            <a:r>
              <a:rPr lang="cs-CZ" dirty="0"/>
              <a:t>	</a:t>
            </a:r>
            <a:r>
              <a:rPr lang="cs-CZ" dirty="0" smtClean="0"/>
              <a:t>- Základy matematiky</a:t>
            </a:r>
          </a:p>
          <a:p>
            <a:pPr marL="137160" indent="0">
              <a:buNone/>
            </a:pPr>
            <a:r>
              <a:rPr lang="cs-CZ" dirty="0"/>
              <a:t>	</a:t>
            </a:r>
            <a:endParaRPr lang="cs-CZ" dirty="0" smtClean="0"/>
          </a:p>
          <a:p>
            <a:pPr>
              <a:buFont typeface="Arial" panose="020B0604020202020204" pitchFamily="34" charset="0"/>
              <a:buChar char="•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6247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22114"/>
          </a:xfrm>
        </p:spPr>
        <p:txBody>
          <a:bodyPr/>
          <a:lstStyle/>
          <a:p>
            <a:r>
              <a:rPr lang="cs-CZ" dirty="0" smtClean="0"/>
              <a:t>Matematika </a:t>
            </a:r>
            <a:endParaRPr lang="cs-CZ" dirty="0"/>
          </a:p>
        </p:txBody>
      </p:sp>
      <p:pic>
        <p:nvPicPr>
          <p:cNvPr id="5" name="Zástupný symbol pro obsah 4" descr="D:\UTB\Bakalářka\Screeny-aplikace\Matematika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208" y="1052736"/>
            <a:ext cx="2448272" cy="374441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493649" y="5138893"/>
            <a:ext cx="8229600" cy="17142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2800" dirty="0" smtClean="0">
                <a:latin typeface="+mn-lt"/>
              </a:rPr>
              <a:t>Aplikace Matematika pro OS Android (Tablety, chytré telefony) je vhodná pro doplnění výuky matematiky na prvním stupni základních škol. Slouží nejen k výuce, ale také hlavně procvičení nabytých znalostí klasickou výukovou metodou. </a:t>
            </a:r>
          </a:p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4295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cs-CZ" dirty="0" smtClean="0"/>
              <a:t>Počty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196752"/>
            <a:ext cx="7466608" cy="3456584"/>
          </a:xfrm>
          <a:prstGeom prst="rect">
            <a:avLst/>
          </a:prstGeom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539552" y="4869160"/>
            <a:ext cx="8229600" cy="17728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2800" dirty="0" smtClean="0">
                <a:latin typeface="+mn-lt"/>
              </a:rPr>
              <a:t>Aplikace počty je vhodná k zdokonalení matematických znalostí prvního stupně základní školy, vhodná pro začlenění do hodin matematiky. Přesněji početních operací. Kompatibilní s OS Windows.</a:t>
            </a:r>
            <a:endParaRPr lang="cs-CZ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4417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Matematika- Trénink mozku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04" y="1207109"/>
            <a:ext cx="2340260" cy="3744414"/>
          </a:xfrm>
        </p:spPr>
      </p:pic>
      <p:sp>
        <p:nvSpPr>
          <p:cNvPr id="4" name="Zástupný symbol pro obsah 2"/>
          <p:cNvSpPr txBox="1">
            <a:spLocks/>
          </p:cNvSpPr>
          <p:nvPr/>
        </p:nvSpPr>
        <p:spPr>
          <a:xfrm>
            <a:off x="899592" y="4941168"/>
            <a:ext cx="7416824" cy="172819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>
              <a:buNone/>
            </a:pPr>
            <a:r>
              <a:rPr lang="cs-CZ" sz="2600" dirty="0" smtClean="0"/>
              <a:t>Aplikace pro OS Android , která procvičuje a ověřuje znalosti matematiky prvního stupně. Malá násobilka, sčítání, odčítání. Různé úrovně. </a:t>
            </a:r>
            <a:endParaRPr lang="cs-CZ" sz="2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913" y="1207109"/>
            <a:ext cx="2333789" cy="373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84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Základy matematiky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486" y="1268413"/>
            <a:ext cx="6235691" cy="3816350"/>
          </a:xfrm>
        </p:spPr>
      </p:pic>
      <p:sp>
        <p:nvSpPr>
          <p:cNvPr id="4" name="Zástupný symbol pro obsah 2"/>
          <p:cNvSpPr txBox="1">
            <a:spLocks/>
          </p:cNvSpPr>
          <p:nvPr/>
        </p:nvSpPr>
        <p:spPr>
          <a:xfrm>
            <a:off x="539552" y="5157192"/>
            <a:ext cx="8388424" cy="1568112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>
              <a:buFont typeface="Wingdings 2"/>
              <a:buNone/>
            </a:pPr>
            <a:r>
              <a:rPr lang="cs-CZ" sz="2600" dirty="0" smtClean="0"/>
              <a:t>Aplikace vhodná pro procvičování, ale hlavně testování znalostí matematiky žáků prvního stupně. Je možné nastavit rozmezí čísel i jednotlivé operace. Po dokončení testu je test vyhodnocen i s navržením známky. Pro os Windows</a:t>
            </a:r>
            <a:endParaRPr lang="cs-CZ" sz="2600" dirty="0"/>
          </a:p>
        </p:txBody>
      </p:sp>
    </p:spTree>
    <p:extLst>
      <p:ext uri="{BB962C8B-B14F-4D97-AF65-F5344CB8AC3E}">
        <p14:creationId xmlns:p14="http://schemas.microsoft.com/office/powerpoint/2010/main" val="2766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Aplikace pro Český Jazyk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cs-CZ" dirty="0" smtClean="0"/>
              <a:t>Následující aplikace jsou vhodné pro začlenění do výuky Českého Jazyka a nebo domácího procvičování. </a:t>
            </a:r>
          </a:p>
          <a:p>
            <a:pPr marL="137160" indent="0">
              <a:buNone/>
            </a:pPr>
            <a:r>
              <a:rPr lang="cs-CZ" dirty="0" smtClean="0"/>
              <a:t> 	- Pravopis</a:t>
            </a:r>
          </a:p>
          <a:p>
            <a:pPr marL="137160" indent="0">
              <a:buNone/>
            </a:pPr>
            <a:r>
              <a:rPr lang="cs-CZ" dirty="0" smtClean="0"/>
              <a:t>	- Šikula veselá písmenka</a:t>
            </a:r>
          </a:p>
          <a:p>
            <a:pPr marL="137160" indent="0">
              <a:buNone/>
            </a:pPr>
            <a:r>
              <a:rPr lang="cs-CZ" dirty="0"/>
              <a:t>	</a:t>
            </a:r>
            <a:r>
              <a:rPr lang="cs-CZ" dirty="0" smtClean="0"/>
              <a:t>- Český Jazyk- Pravopis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8087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rchol">
  <a:themeElements>
    <a:clrScheme name="Vrchol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Vrchol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Vrchol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1523</TotalTime>
  <Words>618</Words>
  <Application>Microsoft Office PowerPoint</Application>
  <PresentationFormat>Předvádění na obrazovce (4:3)</PresentationFormat>
  <Paragraphs>69</Paragraphs>
  <Slides>22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22</vt:i4>
      </vt:variant>
    </vt:vector>
  </HeadingPairs>
  <TitlesOfParts>
    <vt:vector size="23" baseType="lpstr">
      <vt:lpstr>Vrchol</vt:lpstr>
      <vt:lpstr>Zařazení výukových aplikací do škol</vt:lpstr>
      <vt:lpstr>Obsah</vt:lpstr>
      <vt:lpstr>Úvod</vt:lpstr>
      <vt:lpstr>Aplikace pro Matematiku</vt:lpstr>
      <vt:lpstr>Matematika </vt:lpstr>
      <vt:lpstr>Počty</vt:lpstr>
      <vt:lpstr>Matematika- Trénink mozku</vt:lpstr>
      <vt:lpstr>Základy matematiky</vt:lpstr>
      <vt:lpstr>Aplikace pro Český Jazyk</vt:lpstr>
      <vt:lpstr>Pravopis</vt:lpstr>
      <vt:lpstr>Šikula veselá písmenka</vt:lpstr>
      <vt:lpstr>Český jazyk- Pravopis</vt:lpstr>
      <vt:lpstr>Aplikace pro Anglický Jazyk </vt:lpstr>
      <vt:lpstr>Anglická slovíčka</vt:lpstr>
      <vt:lpstr>Naučte se anglicky</vt:lpstr>
      <vt:lpstr>Aplikace rozšíření všeobecných znalostí</vt:lpstr>
      <vt:lpstr>Dopravní značky</vt:lpstr>
      <vt:lpstr>Dopravní pexeso</vt:lpstr>
      <vt:lpstr>Zeměpis ČR</vt:lpstr>
      <vt:lpstr>Státní vlajky</vt:lpstr>
      <vt:lpstr>Shrnutí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Bukaj</dc:creator>
  <cp:lastModifiedBy>Bukaj</cp:lastModifiedBy>
  <cp:revision>32</cp:revision>
  <dcterms:created xsi:type="dcterms:W3CDTF">2015-05-06T11:21:28Z</dcterms:created>
  <dcterms:modified xsi:type="dcterms:W3CDTF">2015-05-09T14:16:09Z</dcterms:modified>
</cp:coreProperties>
</file>