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9" d="100"/>
          <a:sy n="79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9.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Práce na závěrečném projektu</a:t>
            </a:r>
          </a:p>
          <a:p>
            <a:r>
              <a:rPr lang="cs-CZ" dirty="0"/>
              <a:t>2.	Aplikování získaných vědomostí z předešlých </a:t>
            </a:r>
            <a:r>
              <a:rPr lang="cs-CZ" dirty="0" smtClean="0"/>
              <a:t>úkolů</a:t>
            </a:r>
          </a:p>
          <a:p>
            <a:endParaRPr lang="cs-CZ" dirty="0"/>
          </a:p>
          <a:p>
            <a:r>
              <a:rPr lang="cs-CZ"/>
              <a:t>Vytvořte projekt, na kterém aplikujete všechny probrané lekce.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2</TotalTime>
  <Words>7</Words>
  <Application>Microsoft Office PowerPoint</Application>
  <PresentationFormat>Širokoúhlá obrazovka</PresentationFormat>
  <Paragraphs>7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5" baseType="lpstr">
      <vt:lpstr>Arial</vt:lpstr>
      <vt:lpstr>Corbel</vt:lpstr>
      <vt:lpstr>BP-prezentace</vt:lpstr>
      <vt:lpstr>9. Úkol</vt:lpstr>
      <vt:lpstr>Cíle úkolu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2016-05-30T08:29:34Z</dcterms:modified>
</cp:coreProperties>
</file>