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59" r:id="rId8"/>
    <p:sldId id="264" r:id="rId9"/>
    <p:sldId id="266" r:id="rId10"/>
    <p:sldId id="267" r:id="rId11"/>
    <p:sldId id="265" r:id="rId12"/>
    <p:sldId id="268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8737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766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83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298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248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116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265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761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713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390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11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4B4C0-1B50-4201-B1F7-4DDB6D0FFD18}" type="datetimeFigureOut">
              <a:rPr lang="cs-CZ" smtClean="0"/>
              <a:t>23. 5. 2016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4D769-C355-4781-BBFA-FBDAE4A162F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79419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getbootstrap.com/getting-started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getbootstrap.com/customize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getbootstrap.com/getting-started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Twitter Bootstrap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496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Bootstrap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996" y="1905000"/>
            <a:ext cx="8178484" cy="4114800"/>
          </a:xfrm>
        </p:spPr>
      </p:pic>
    </p:spTree>
    <p:extLst>
      <p:ext uri="{BB962C8B-B14F-4D97-AF65-F5344CB8AC3E}">
        <p14:creationId xmlns:p14="http://schemas.microsoft.com/office/powerpoint/2010/main" val="824394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Less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Je CSS preprocesor </a:t>
            </a:r>
          </a:p>
          <a:p>
            <a:endParaRPr lang="cs-CZ" dirty="0" smtClean="0"/>
          </a:p>
          <a:p>
            <a:r>
              <a:rPr lang="cs-CZ" dirty="0" smtClean="0"/>
              <a:t>Slouží k jednoduššímu zápisu CSS a odstraňuje jeho nevýhody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039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Less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cs-CZ" dirty="0" smtClean="0"/>
              <a:t>Zápis v Less:</a:t>
            </a:r>
          </a:p>
          <a:p>
            <a:pPr marL="0" indent="0">
              <a:buNone/>
            </a:pPr>
            <a:r>
              <a:rPr lang="cs-CZ" b="1" i="1" dirty="0"/>
              <a:t>#</a:t>
            </a:r>
            <a:r>
              <a:rPr lang="cs-CZ" b="1" i="1" dirty="0" err="1"/>
              <a:t>header</a:t>
            </a:r>
            <a:r>
              <a:rPr lang="cs-CZ" b="1" i="1" dirty="0"/>
              <a:t> {</a:t>
            </a:r>
          </a:p>
          <a:p>
            <a:pPr marL="0" indent="0">
              <a:buNone/>
            </a:pPr>
            <a:r>
              <a:rPr lang="cs-CZ" b="1" i="1" dirty="0"/>
              <a:t>  	h1 {</a:t>
            </a:r>
          </a:p>
          <a:p>
            <a:pPr marL="0" indent="0">
              <a:buNone/>
            </a:pPr>
            <a:r>
              <a:rPr lang="cs-CZ" b="1" i="1" dirty="0"/>
              <a:t>    		font-size: 26px;</a:t>
            </a:r>
          </a:p>
          <a:p>
            <a:pPr marL="0" indent="0">
              <a:buNone/>
            </a:pPr>
            <a:r>
              <a:rPr lang="cs-CZ" b="1" i="1" dirty="0"/>
              <a:t>    		font-</a:t>
            </a:r>
            <a:r>
              <a:rPr lang="cs-CZ" b="1" i="1" dirty="0" err="1"/>
              <a:t>weight</a:t>
            </a:r>
            <a:r>
              <a:rPr lang="cs-CZ" b="1" i="1" dirty="0"/>
              <a:t>: </a:t>
            </a:r>
            <a:r>
              <a:rPr lang="cs-CZ" b="1" i="1" dirty="0" err="1"/>
              <a:t>bold</a:t>
            </a:r>
            <a:r>
              <a:rPr lang="cs-CZ" b="1" i="1" dirty="0"/>
              <a:t>;</a:t>
            </a:r>
          </a:p>
          <a:p>
            <a:pPr marL="0" indent="0">
              <a:buNone/>
            </a:pPr>
            <a:r>
              <a:rPr lang="cs-CZ" b="1" i="1" dirty="0"/>
              <a:t>  	}</a:t>
            </a:r>
          </a:p>
          <a:p>
            <a:pPr marL="0" indent="0">
              <a:buNone/>
            </a:pPr>
            <a:r>
              <a:rPr lang="cs-CZ" b="1" i="1" dirty="0"/>
              <a:t>  	p { font-size: 12px;</a:t>
            </a:r>
          </a:p>
          <a:p>
            <a:pPr marL="0" indent="0">
              <a:buNone/>
            </a:pPr>
            <a:r>
              <a:rPr lang="cs-CZ" b="1" i="1" dirty="0"/>
              <a:t>   	 a { text-</a:t>
            </a:r>
            <a:r>
              <a:rPr lang="cs-CZ" b="1" i="1" dirty="0" err="1"/>
              <a:t>decoration</a:t>
            </a:r>
            <a:r>
              <a:rPr lang="cs-CZ" b="1" i="1" dirty="0"/>
              <a:t>: </a:t>
            </a:r>
            <a:r>
              <a:rPr lang="cs-CZ" b="1" i="1" dirty="0" err="1"/>
              <a:t>none</a:t>
            </a:r>
            <a:r>
              <a:rPr lang="cs-CZ" b="1" i="1" dirty="0"/>
              <a:t>;} </a:t>
            </a:r>
          </a:p>
          <a:p>
            <a:pPr marL="0" indent="0">
              <a:buNone/>
            </a:pPr>
            <a:r>
              <a:rPr lang="cs-CZ" b="1" i="1" dirty="0"/>
              <a:t>	} </a:t>
            </a:r>
          </a:p>
          <a:p>
            <a:pPr marL="0" indent="0">
              <a:buNone/>
            </a:pPr>
            <a:r>
              <a:rPr lang="cs-CZ" b="1" i="1" dirty="0" smtClean="0"/>
              <a:t>}</a:t>
            </a:r>
            <a:r>
              <a:rPr lang="cs-CZ" b="1" dirty="0" smtClean="0"/>
              <a:t> 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cs-CZ" dirty="0" smtClean="0"/>
              <a:t>Zápis v CSS:</a:t>
            </a:r>
          </a:p>
          <a:p>
            <a:pPr marL="0" indent="0">
              <a:buNone/>
            </a:pPr>
            <a:r>
              <a:rPr lang="cs-CZ" b="1" i="1" dirty="0"/>
              <a:t>#</a:t>
            </a:r>
            <a:r>
              <a:rPr lang="cs-CZ" b="1" i="1" dirty="0" err="1"/>
              <a:t>header</a:t>
            </a:r>
            <a:r>
              <a:rPr lang="cs-CZ" b="1" i="1" dirty="0"/>
              <a:t> h1 {</a:t>
            </a:r>
          </a:p>
          <a:p>
            <a:pPr marL="0" indent="0">
              <a:buNone/>
            </a:pPr>
            <a:r>
              <a:rPr lang="cs-CZ" b="1" i="1" dirty="0"/>
              <a:t> 	 font-size: 26px;</a:t>
            </a:r>
          </a:p>
          <a:p>
            <a:pPr marL="0" indent="0">
              <a:buNone/>
            </a:pPr>
            <a:r>
              <a:rPr lang="cs-CZ" b="1" i="1" dirty="0"/>
              <a:t> 	 font-</a:t>
            </a:r>
            <a:r>
              <a:rPr lang="cs-CZ" b="1" i="1" dirty="0" err="1"/>
              <a:t>weight</a:t>
            </a:r>
            <a:r>
              <a:rPr lang="cs-CZ" b="1" i="1" dirty="0"/>
              <a:t>: </a:t>
            </a:r>
            <a:r>
              <a:rPr lang="cs-CZ" b="1" i="1" dirty="0" err="1"/>
              <a:t>bold</a:t>
            </a:r>
            <a:r>
              <a:rPr lang="cs-CZ" b="1" i="1" dirty="0"/>
              <a:t>;</a:t>
            </a:r>
          </a:p>
          <a:p>
            <a:pPr marL="0" indent="0">
              <a:buNone/>
            </a:pPr>
            <a:r>
              <a:rPr lang="cs-CZ" b="1" i="1" dirty="0"/>
              <a:t>}</a:t>
            </a:r>
          </a:p>
          <a:p>
            <a:pPr marL="0" indent="0">
              <a:buNone/>
            </a:pPr>
            <a:r>
              <a:rPr lang="cs-CZ" b="1" i="1" dirty="0"/>
              <a:t>#</a:t>
            </a:r>
            <a:r>
              <a:rPr lang="cs-CZ" b="1" i="1" dirty="0" err="1"/>
              <a:t>header</a:t>
            </a:r>
            <a:r>
              <a:rPr lang="cs-CZ" b="1" i="1" dirty="0"/>
              <a:t> p {</a:t>
            </a:r>
          </a:p>
          <a:p>
            <a:pPr marL="0" indent="0">
              <a:buNone/>
            </a:pPr>
            <a:r>
              <a:rPr lang="cs-CZ" b="1" i="1" dirty="0"/>
              <a:t>  	font-size: 12px;</a:t>
            </a:r>
          </a:p>
          <a:p>
            <a:pPr marL="0" indent="0">
              <a:buNone/>
            </a:pPr>
            <a:r>
              <a:rPr lang="cs-CZ" b="1" i="1" dirty="0"/>
              <a:t>}</a:t>
            </a:r>
          </a:p>
          <a:p>
            <a:pPr marL="0" indent="0">
              <a:buNone/>
            </a:pPr>
            <a:r>
              <a:rPr lang="cs-CZ" b="1" i="1" dirty="0"/>
              <a:t>#</a:t>
            </a:r>
            <a:r>
              <a:rPr lang="cs-CZ" b="1" i="1" dirty="0" err="1"/>
              <a:t>header</a:t>
            </a:r>
            <a:r>
              <a:rPr lang="cs-CZ" b="1" i="1" dirty="0"/>
              <a:t> p a {</a:t>
            </a:r>
          </a:p>
          <a:p>
            <a:pPr marL="0" indent="0">
              <a:buNone/>
            </a:pPr>
            <a:r>
              <a:rPr lang="cs-CZ" b="1" i="1" dirty="0"/>
              <a:t>  	text-</a:t>
            </a:r>
            <a:r>
              <a:rPr lang="cs-CZ" b="1" i="1" dirty="0" err="1"/>
              <a:t>decoration</a:t>
            </a:r>
            <a:r>
              <a:rPr lang="cs-CZ" b="1" i="1" dirty="0"/>
              <a:t>: </a:t>
            </a:r>
            <a:r>
              <a:rPr lang="cs-CZ" b="1" i="1" dirty="0" err="1"/>
              <a:t>none</a:t>
            </a:r>
            <a:r>
              <a:rPr lang="cs-CZ" b="1" i="1" dirty="0"/>
              <a:t>;</a:t>
            </a:r>
          </a:p>
          <a:p>
            <a:pPr marL="0" indent="0">
              <a:buNone/>
            </a:pPr>
            <a:r>
              <a:rPr lang="cs-CZ" b="1" i="1" dirty="0" smtClean="0"/>
              <a:t>}</a:t>
            </a:r>
            <a:endParaRPr lang="cs-CZ" b="1" i="1" dirty="0"/>
          </a:p>
        </p:txBody>
      </p:sp>
    </p:spTree>
    <p:extLst>
      <p:ext uri="{BB962C8B-B14F-4D97-AF65-F5344CB8AC3E}">
        <p14:creationId xmlns:p14="http://schemas.microsoft.com/office/powerpoint/2010/main" val="3419721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Popis stažení</a:t>
            </a:r>
          </a:p>
          <a:p>
            <a:r>
              <a:rPr lang="cs-CZ" dirty="0" smtClean="0"/>
              <a:t>Vlastnosti Bootstrap</a:t>
            </a:r>
          </a:p>
          <a:p>
            <a:r>
              <a:rPr lang="cs-CZ" dirty="0" smtClean="0"/>
              <a:t>Less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327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stažení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Bootstrap stáhneme na stránce </a:t>
            </a:r>
            <a:r>
              <a:rPr lang="cs-CZ" dirty="0">
                <a:hlinkClick r:id="rId2"/>
              </a:rPr>
              <a:t>http://getbootstrap.com/getting-started</a:t>
            </a:r>
            <a:r>
              <a:rPr lang="cs-CZ" dirty="0" smtClean="0">
                <a:hlinkClick r:id="rId2"/>
              </a:rPr>
              <a:t>/</a:t>
            </a:r>
            <a:r>
              <a:rPr lang="cs-CZ" dirty="0" smtClean="0"/>
              <a:t> </a:t>
            </a:r>
          </a:p>
          <a:p>
            <a:r>
              <a:rPr lang="cs-CZ" dirty="0" smtClean="0"/>
              <a:t>Na výběr jsou 3 možnosti: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Bootstrap – celý </a:t>
            </a:r>
            <a:r>
              <a:rPr lang="cs-CZ" dirty="0" err="1" smtClean="0"/>
              <a:t>bootstrap</a:t>
            </a:r>
            <a:r>
              <a:rPr lang="cs-CZ" dirty="0" smtClean="0"/>
              <a:t> s nastavením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Source </a:t>
            </a:r>
            <a:r>
              <a:rPr lang="cs-CZ" dirty="0" err="1" smtClean="0"/>
              <a:t>code</a:t>
            </a:r>
            <a:r>
              <a:rPr lang="cs-CZ" dirty="0" smtClean="0"/>
              <a:t> – zdrojové kódy, kde je potřeba další nastavení kompilace, které jsou uvedeny níže</a:t>
            </a:r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Less – je preprocesor pro CSS, který rozšiřuje možnosti CSS jazyka a zjednodušuje jeho zápis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697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stažení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 stránce </a:t>
            </a:r>
            <a:r>
              <a:rPr lang="cs-CZ" dirty="0">
                <a:hlinkClick r:id="rId2"/>
              </a:rPr>
              <a:t>http://getbootstrap.com/customize</a:t>
            </a:r>
            <a:r>
              <a:rPr lang="cs-CZ" dirty="0" smtClean="0">
                <a:hlinkClick r:id="rId2"/>
              </a:rPr>
              <a:t>/</a:t>
            </a:r>
            <a:r>
              <a:rPr lang="cs-CZ" dirty="0" smtClean="0"/>
              <a:t> lze upravovat vzhled Bootstrapu</a:t>
            </a:r>
          </a:p>
          <a:p>
            <a:endParaRPr lang="cs-CZ" dirty="0" smtClean="0"/>
          </a:p>
          <a:p>
            <a:r>
              <a:rPr lang="cs-CZ" dirty="0" smtClean="0"/>
              <a:t>Úprava se nezobrazuje v reálném čase, ale konečný výsledek zjistíte až po kompilaci a stažení balíčku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337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stažení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Lze vybrat položky, které chce aby Bootstrap obsahoval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896" y="1905001"/>
            <a:ext cx="5708758" cy="4114800"/>
          </a:xfrm>
        </p:spPr>
      </p:pic>
    </p:spTree>
    <p:extLst>
      <p:ext uri="{BB962C8B-B14F-4D97-AF65-F5344CB8AC3E}">
        <p14:creationId xmlns:p14="http://schemas.microsoft.com/office/powerpoint/2010/main" val="68842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stažení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smtClean="0"/>
              <a:t>Lze nastavit barevné provedení, nevýhoda: uživatel musí přesně vědět jak se zapisuje daná v hexadecimální soustavě</a:t>
            </a:r>
          </a:p>
          <a:p>
            <a:endParaRPr lang="cs-CZ" dirty="0"/>
          </a:p>
          <a:p>
            <a:r>
              <a:rPr lang="cs-CZ" dirty="0" smtClean="0"/>
              <a:t>Dále lze zvolit font a jiné možnosti 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4" y="1905000"/>
            <a:ext cx="5700522" cy="4347242"/>
          </a:xfrm>
        </p:spPr>
      </p:pic>
    </p:spTree>
    <p:extLst>
      <p:ext uri="{BB962C8B-B14F-4D97-AF65-F5344CB8AC3E}">
        <p14:creationId xmlns:p14="http://schemas.microsoft.com/office/powerpoint/2010/main" val="43857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Bootstrap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Mezi hlavní výhody </a:t>
            </a:r>
            <a:r>
              <a:rPr lang="cs-CZ" dirty="0"/>
              <a:t>B</a:t>
            </a:r>
            <a:r>
              <a:rPr lang="cs-CZ" dirty="0" smtClean="0"/>
              <a:t>ootstrap patří:</a:t>
            </a:r>
          </a:p>
          <a:p>
            <a:pPr lvl="1"/>
            <a:r>
              <a:rPr lang="cs-CZ" dirty="0" err="1" smtClean="0"/>
              <a:t>Responsivitost</a:t>
            </a:r>
            <a:r>
              <a:rPr lang="cs-CZ" dirty="0" smtClean="0"/>
              <a:t> – přizpůsobení obsahu stránky velikosti zobrazující obrazovky</a:t>
            </a:r>
          </a:p>
          <a:p>
            <a:pPr lvl="1"/>
            <a:endParaRPr lang="cs-CZ" dirty="0" smtClean="0"/>
          </a:p>
          <a:p>
            <a:pPr lvl="1"/>
            <a:r>
              <a:rPr lang="cs-CZ" dirty="0"/>
              <a:t>L</a:t>
            </a:r>
            <a:r>
              <a:rPr lang="cs-CZ" dirty="0" smtClean="0"/>
              <a:t>ehké využívání složitějších funkcí HTML, CSS a </a:t>
            </a:r>
            <a:r>
              <a:rPr lang="cs-CZ" dirty="0" err="1" smtClean="0"/>
              <a:t>JavaScriptu</a:t>
            </a:r>
            <a:endParaRPr lang="cs-CZ" dirty="0" smtClean="0"/>
          </a:p>
          <a:p>
            <a:pPr lvl="1"/>
            <a:endParaRPr lang="cs-CZ" dirty="0"/>
          </a:p>
          <a:p>
            <a:pPr lvl="1"/>
            <a:r>
              <a:rPr lang="cs-CZ" dirty="0" smtClean="0"/>
              <a:t>Stejné standarty – jednodušší práce ve větším kolektivu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8401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Bootstrap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Zápis v HTML pomocí Bootstrapu:</a:t>
            </a:r>
          </a:p>
          <a:p>
            <a:endParaRPr lang="cs-CZ" dirty="0" smtClean="0"/>
          </a:p>
          <a:p>
            <a:pPr marL="0" indent="0">
              <a:buNone/>
            </a:pPr>
            <a:r>
              <a:rPr lang="cs-CZ" b="1" i="1" dirty="0"/>
              <a:t>&lt;div </a:t>
            </a:r>
            <a:r>
              <a:rPr lang="cs-CZ" b="1" i="1" dirty="0" err="1"/>
              <a:t>class</a:t>
            </a:r>
            <a:r>
              <a:rPr lang="cs-CZ" b="1" i="1" dirty="0"/>
              <a:t>=„</a:t>
            </a:r>
            <a:r>
              <a:rPr lang="cs-CZ" b="1" i="1" dirty="0" err="1"/>
              <a:t>container</a:t>
            </a:r>
            <a:r>
              <a:rPr lang="cs-CZ" b="1" i="1" dirty="0"/>
              <a:t>“&gt;</a:t>
            </a:r>
          </a:p>
          <a:p>
            <a:pPr marL="0" indent="0">
              <a:buNone/>
            </a:pPr>
            <a:r>
              <a:rPr lang="cs-CZ" b="1" i="1" dirty="0"/>
              <a:t>	&lt;div </a:t>
            </a:r>
            <a:r>
              <a:rPr lang="cs-CZ" b="1" i="1" dirty="0" err="1"/>
              <a:t>class</a:t>
            </a:r>
            <a:r>
              <a:rPr lang="cs-CZ" b="1" i="1" dirty="0"/>
              <a:t>=„</a:t>
            </a:r>
            <a:r>
              <a:rPr lang="cs-CZ" b="1" i="1" dirty="0" err="1"/>
              <a:t>row</a:t>
            </a:r>
            <a:r>
              <a:rPr lang="cs-CZ" b="1" i="1" dirty="0"/>
              <a:t>“&gt;</a:t>
            </a:r>
          </a:p>
          <a:p>
            <a:pPr marL="0" indent="0">
              <a:buNone/>
            </a:pPr>
            <a:r>
              <a:rPr lang="cs-CZ" b="1" i="1" dirty="0"/>
              <a:t>		&lt;div </a:t>
            </a:r>
            <a:r>
              <a:rPr lang="cs-CZ" b="1" i="1" dirty="0" err="1"/>
              <a:t>class</a:t>
            </a:r>
            <a:r>
              <a:rPr lang="cs-CZ" b="1" i="1" dirty="0"/>
              <a:t>=„col-sm-2 col-lg-4“&gt;…&lt;/div&gt;</a:t>
            </a:r>
          </a:p>
          <a:p>
            <a:pPr marL="0" indent="0">
              <a:buNone/>
            </a:pPr>
            <a:r>
              <a:rPr lang="cs-CZ" b="1" i="1" dirty="0"/>
              <a:t>		&lt;div </a:t>
            </a:r>
            <a:r>
              <a:rPr lang="cs-CZ" b="1" i="1" dirty="0" err="1"/>
              <a:t>class</a:t>
            </a:r>
            <a:r>
              <a:rPr lang="cs-CZ" b="1" i="1" dirty="0"/>
              <a:t>=„col-sm-4 col-lg-4“&gt;…&lt;/div&gt;</a:t>
            </a:r>
          </a:p>
          <a:p>
            <a:pPr marL="0" indent="0">
              <a:buNone/>
            </a:pPr>
            <a:r>
              <a:rPr lang="cs-CZ" b="1" i="1" dirty="0"/>
              <a:t>		&lt;div </a:t>
            </a:r>
            <a:r>
              <a:rPr lang="cs-CZ" b="1" i="1" dirty="0" err="1"/>
              <a:t>class</a:t>
            </a:r>
            <a:r>
              <a:rPr lang="cs-CZ" b="1" i="1" dirty="0"/>
              <a:t>=„col-sm-6 col-lg-4“&gt;…&lt;/div&gt;</a:t>
            </a:r>
          </a:p>
          <a:p>
            <a:pPr marL="0" indent="0">
              <a:buNone/>
            </a:pPr>
            <a:r>
              <a:rPr lang="cs-CZ" b="1" i="1" dirty="0" smtClean="0"/>
              <a:t>&lt;/</a:t>
            </a:r>
            <a:r>
              <a:rPr lang="cs-CZ" b="1" i="1" dirty="0"/>
              <a:t>div&gt;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325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Bootstrap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Na </a:t>
            </a:r>
            <a:r>
              <a:rPr lang="cs-CZ" dirty="0"/>
              <a:t>stránkách </a:t>
            </a:r>
            <a:r>
              <a:rPr lang="cs-CZ" dirty="0">
                <a:hlinkClick r:id="rId2"/>
              </a:rPr>
              <a:t>http://getbootstrap.com/getting-started</a:t>
            </a:r>
            <a:r>
              <a:rPr lang="cs-CZ" dirty="0" smtClean="0">
                <a:hlinkClick r:id="rId2"/>
              </a:rPr>
              <a:t>/</a:t>
            </a:r>
            <a:r>
              <a:rPr lang="cs-CZ" dirty="0" smtClean="0"/>
              <a:t> jsou uvedeny příklady využití částí Bootstrapu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41043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2672</TotalTime>
  <Words>225</Words>
  <Application>Microsoft Office PowerPoint</Application>
  <PresentationFormat>Širokoúhlá obrazovka</PresentationFormat>
  <Paragraphs>70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5" baseType="lpstr">
      <vt:lpstr>Arial</vt:lpstr>
      <vt:lpstr>Corbel</vt:lpstr>
      <vt:lpstr>BP-prezentace</vt:lpstr>
      <vt:lpstr>Twitter Bootstrap</vt:lpstr>
      <vt:lpstr>Obsah:</vt:lpstr>
      <vt:lpstr>Popis stažení</vt:lpstr>
      <vt:lpstr>Popis stažení</vt:lpstr>
      <vt:lpstr>Popis stažení</vt:lpstr>
      <vt:lpstr>Popis stažení</vt:lpstr>
      <vt:lpstr>Vlastnosti Bootstrap</vt:lpstr>
      <vt:lpstr>Vlastnosti Bootstrap</vt:lpstr>
      <vt:lpstr>Vlastnosti Bootstrap</vt:lpstr>
      <vt:lpstr>Vlastnosti Bootstrap</vt:lpstr>
      <vt:lpstr>Less</vt:lpstr>
      <vt:lpstr>Less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Twitter Bootstrap</dc:title>
  <dc:creator>Zdeněk Šťasta</dc:creator>
  <cp:lastModifiedBy>Zdeněk Šťasta</cp:lastModifiedBy>
  <cp:revision>15</cp:revision>
  <dcterms:created xsi:type="dcterms:W3CDTF">2016-05-16T13:05:19Z</dcterms:created>
  <dcterms:modified xsi:type="dcterms:W3CDTF">2016-05-23T08:29:21Z</dcterms:modified>
</cp:coreProperties>
</file>