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1" r:id="rId10"/>
    <p:sldId id="262" r:id="rId11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338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pPr/>
              <a:t>19. 5. 2016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cs-CZ" smtClean="0"/>
              <a:pPr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896082" cy="2895600"/>
          </a:xfrm>
        </p:spPr>
        <p:txBody>
          <a:bodyPr/>
          <a:lstStyle/>
          <a:p>
            <a:r>
              <a:rPr lang="cs-CZ" dirty="0" smtClean="0"/>
              <a:t>Formuláře a Multimédia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767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Video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22413" y="1904999"/>
            <a:ext cx="9134391" cy="4592054"/>
          </a:xfrm>
        </p:spPr>
        <p:txBody>
          <a:bodyPr>
            <a:normAutofit/>
          </a:bodyPr>
          <a:lstStyle/>
          <a:p>
            <a:endParaRPr lang="cs-CZ" dirty="0" smtClean="0"/>
          </a:p>
          <a:p>
            <a:r>
              <a:rPr lang="cs-CZ" dirty="0" smtClean="0"/>
              <a:t>Pro video slouží tag </a:t>
            </a:r>
            <a:r>
              <a:rPr lang="cs-CZ" b="1" dirty="0" smtClean="0"/>
              <a:t>&lt;video&gt;</a:t>
            </a:r>
            <a:r>
              <a:rPr lang="cs-CZ" dirty="0" smtClean="0"/>
              <a:t> s podobnými parametry jako u zvuku a to:</a:t>
            </a:r>
          </a:p>
          <a:p>
            <a:pPr lvl="0"/>
            <a:r>
              <a:rPr lang="cs-CZ" b="1" dirty="0" err="1"/>
              <a:t>Src</a:t>
            </a:r>
            <a:r>
              <a:rPr lang="cs-CZ" dirty="0"/>
              <a:t> – uvádí cestu k souboru s videem</a:t>
            </a:r>
          </a:p>
          <a:p>
            <a:pPr lvl="1"/>
            <a:r>
              <a:rPr lang="cs-CZ" b="1" dirty="0" err="1"/>
              <a:t>Autoplay</a:t>
            </a:r>
            <a:r>
              <a:rPr lang="cs-CZ" b="1" dirty="0"/>
              <a:t> </a:t>
            </a:r>
            <a:r>
              <a:rPr lang="cs-CZ" dirty="0"/>
              <a:t>– po načtení webové stránky automaticky začne video přehrávat</a:t>
            </a:r>
          </a:p>
          <a:p>
            <a:pPr lvl="1"/>
            <a:r>
              <a:rPr lang="cs-CZ" b="1" dirty="0"/>
              <a:t>Controls </a:t>
            </a:r>
            <a:r>
              <a:rPr lang="cs-CZ" dirty="0"/>
              <a:t>– zobrazí nabídku pro ovládání videa</a:t>
            </a:r>
          </a:p>
          <a:p>
            <a:pPr lvl="1"/>
            <a:r>
              <a:rPr lang="cs-CZ" b="1" dirty="0" err="1"/>
              <a:t>Loop</a:t>
            </a:r>
            <a:r>
              <a:rPr lang="cs-CZ" b="1" dirty="0"/>
              <a:t> </a:t>
            </a:r>
            <a:r>
              <a:rPr lang="cs-CZ" dirty="0"/>
              <a:t>– přehrávač bude opakovat přehrávání</a:t>
            </a:r>
          </a:p>
          <a:p>
            <a:pPr lvl="1"/>
            <a:r>
              <a:rPr lang="cs-CZ" b="1" dirty="0" err="1"/>
              <a:t>With</a:t>
            </a:r>
            <a:r>
              <a:rPr lang="cs-CZ" b="1" dirty="0"/>
              <a:t> </a:t>
            </a:r>
            <a:r>
              <a:rPr lang="cs-CZ" dirty="0"/>
              <a:t>– šířka videa v pixelech</a:t>
            </a:r>
          </a:p>
          <a:p>
            <a:pPr lvl="1"/>
            <a:r>
              <a:rPr lang="cs-CZ" b="1" dirty="0" err="1"/>
              <a:t>Height</a:t>
            </a:r>
            <a:r>
              <a:rPr lang="cs-CZ" b="1" dirty="0"/>
              <a:t> </a:t>
            </a:r>
            <a:r>
              <a:rPr lang="cs-CZ" dirty="0"/>
              <a:t>– výška videa v pixelech</a:t>
            </a:r>
          </a:p>
          <a:p>
            <a:pPr marL="0" indent="0" algn="ctr">
              <a:buNone/>
            </a:pPr>
            <a:r>
              <a:rPr lang="cs-CZ" b="1" i="1" dirty="0"/>
              <a:t>&lt;video </a:t>
            </a:r>
            <a:r>
              <a:rPr lang="cs-CZ" b="1" i="1" dirty="0" err="1"/>
              <a:t>src</a:t>
            </a:r>
            <a:r>
              <a:rPr lang="cs-CZ" b="1" i="1" dirty="0"/>
              <a:t>="timelapse.mp4" </a:t>
            </a:r>
            <a:r>
              <a:rPr lang="cs-CZ" b="1" i="1" dirty="0" err="1"/>
              <a:t>controls</a:t>
            </a:r>
            <a:r>
              <a:rPr lang="cs-CZ" b="1" i="1" dirty="0"/>
              <a:t>&gt;&lt;/video&gt;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6042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Vytvoření formulářů</a:t>
            </a:r>
          </a:p>
          <a:p>
            <a:r>
              <a:rPr lang="cs-CZ" dirty="0" smtClean="0"/>
              <a:t>Uspořádání formulářů</a:t>
            </a:r>
          </a:p>
          <a:p>
            <a:r>
              <a:rPr lang="cs-CZ" dirty="0" smtClean="0"/>
              <a:t>Elementy </a:t>
            </a:r>
            <a:r>
              <a:rPr lang="cs-CZ" dirty="0" smtClean="0"/>
              <a:t>formulářů</a:t>
            </a:r>
            <a:endParaRPr lang="cs-CZ" dirty="0" smtClean="0"/>
          </a:p>
          <a:p>
            <a:r>
              <a:rPr lang="cs-CZ" dirty="0" smtClean="0"/>
              <a:t>Multimédia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0109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</a:t>
            </a:r>
            <a:r>
              <a:rPr lang="cs-CZ" dirty="0" err="1" smtClean="0"/>
              <a:t>formulárů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22413" y="1904999"/>
            <a:ext cx="9144001" cy="4114801"/>
          </a:xfrm>
        </p:spPr>
        <p:txBody>
          <a:bodyPr/>
          <a:lstStyle/>
          <a:p>
            <a:r>
              <a:rPr lang="cs-CZ" dirty="0" smtClean="0"/>
              <a:t>Pro vytvoření formuláře je potřeba tag </a:t>
            </a:r>
            <a:r>
              <a:rPr lang="cs-CZ" b="1" dirty="0" smtClean="0"/>
              <a:t> &lt;form&gt;</a:t>
            </a:r>
            <a:r>
              <a:rPr lang="cs-CZ" dirty="0" smtClean="0"/>
              <a:t>, který má parametr </a:t>
            </a:r>
            <a:r>
              <a:rPr lang="cs-CZ" b="1" dirty="0" smtClean="0"/>
              <a:t>action</a:t>
            </a:r>
            <a:r>
              <a:rPr lang="cs-CZ" dirty="0" smtClean="0"/>
              <a:t>, do kterého se uvádí url adresa, kam jsou data odesílána</a:t>
            </a:r>
          </a:p>
          <a:p>
            <a:r>
              <a:rPr lang="cs-CZ" dirty="0"/>
              <a:t>Parametr </a:t>
            </a:r>
            <a:r>
              <a:rPr lang="cs-CZ" b="1" dirty="0"/>
              <a:t>method</a:t>
            </a:r>
            <a:r>
              <a:rPr lang="cs-CZ" dirty="0"/>
              <a:t> určuje, jakým způsobem se data odešlou na uvedenou </a:t>
            </a:r>
            <a:r>
              <a:rPr lang="cs-CZ" dirty="0" smtClean="0"/>
              <a:t>stránku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i="1" dirty="0" smtClean="0"/>
              <a:t>	&lt;</a:t>
            </a:r>
            <a:r>
              <a:rPr lang="cs-CZ" b="1" i="1" dirty="0"/>
              <a:t>form action=“</a:t>
            </a:r>
            <a:r>
              <a:rPr lang="cs-CZ" b="1" i="1" dirty="0" err="1"/>
              <a:t>url_adresa_na_kterou_se_odeslou_data</a:t>
            </a:r>
            <a:r>
              <a:rPr lang="cs-CZ" b="1" i="1" dirty="0"/>
              <a:t>“ </a:t>
            </a:r>
            <a:r>
              <a:rPr lang="cs-CZ" b="1" i="1" dirty="0" smtClean="0"/>
              <a:t>	method</a:t>
            </a:r>
            <a:r>
              <a:rPr lang="cs-CZ" b="1" i="1" dirty="0"/>
              <a:t>=“post“&gt;&lt;/form&gt;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75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Uspořádání formulářů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 lepší přehlednost lze formulář rozlišovat do skupin pomocí tagu </a:t>
            </a:r>
            <a:r>
              <a:rPr lang="cs-CZ" b="1" i="1" dirty="0"/>
              <a:t>&lt;</a:t>
            </a:r>
            <a:r>
              <a:rPr lang="cs-CZ" b="1" i="1" dirty="0" err="1" smtClean="0"/>
              <a:t>fieldset</a:t>
            </a:r>
            <a:r>
              <a:rPr lang="cs-CZ" b="1" i="1" dirty="0" smtClean="0"/>
              <a:t>&gt; </a:t>
            </a:r>
            <a:r>
              <a:rPr lang="cs-CZ" dirty="0" smtClean="0"/>
              <a:t>lze </a:t>
            </a:r>
            <a:r>
              <a:rPr lang="cs-CZ" dirty="0"/>
              <a:t>tedy odlišit přihlašovací údaje </a:t>
            </a:r>
            <a:r>
              <a:rPr lang="cs-CZ" dirty="0" smtClean="0"/>
              <a:t>uživatele </a:t>
            </a:r>
            <a:r>
              <a:rPr lang="cs-CZ" dirty="0"/>
              <a:t>od adresy a podobně. </a:t>
            </a:r>
            <a:endParaRPr lang="cs-CZ" dirty="0" smtClean="0"/>
          </a:p>
          <a:p>
            <a:endParaRPr lang="cs-CZ" dirty="0" smtClean="0"/>
          </a:p>
          <a:p>
            <a:pPr marL="0" indent="0">
              <a:buNone/>
            </a:pPr>
            <a:r>
              <a:rPr lang="cs-CZ" i="1" dirty="0" smtClean="0"/>
              <a:t>		</a:t>
            </a:r>
            <a:r>
              <a:rPr lang="cs-CZ" b="1" i="1" dirty="0" smtClean="0"/>
              <a:t>&lt;</a:t>
            </a:r>
            <a:r>
              <a:rPr lang="cs-CZ" b="1" i="1" dirty="0" err="1"/>
              <a:t>fieldset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smtClean="0"/>
              <a:t>		Pole </a:t>
            </a:r>
            <a:r>
              <a:rPr lang="cs-CZ" b="1" i="1" dirty="0"/>
              <a:t>na stejné téma.</a:t>
            </a:r>
          </a:p>
          <a:p>
            <a:pPr marL="0" indent="0">
              <a:buNone/>
            </a:pPr>
            <a:r>
              <a:rPr lang="cs-CZ" b="1" i="1" dirty="0" smtClean="0"/>
              <a:t>		&lt;/</a:t>
            </a:r>
            <a:r>
              <a:rPr lang="cs-CZ" b="1" i="1" dirty="0" err="1"/>
              <a:t>fieldset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049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Elementy formulářů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vytvoření pole pro zadání údaje slouží dva tagy </a:t>
            </a:r>
            <a:r>
              <a:rPr lang="cs-CZ" b="1" dirty="0" smtClean="0"/>
              <a:t>&lt;label&gt;</a:t>
            </a:r>
            <a:r>
              <a:rPr lang="cs-CZ" dirty="0" smtClean="0"/>
              <a:t>, který má parametr </a:t>
            </a:r>
            <a:r>
              <a:rPr lang="cs-CZ" b="1" dirty="0" err="1" smtClean="0"/>
              <a:t>for</a:t>
            </a:r>
            <a:r>
              <a:rPr lang="cs-CZ" dirty="0" smtClean="0"/>
              <a:t>, kterému vytvoříme třídu</a:t>
            </a:r>
          </a:p>
          <a:p>
            <a:r>
              <a:rPr lang="cs-CZ" dirty="0" smtClean="0"/>
              <a:t>Další tag je </a:t>
            </a:r>
            <a:r>
              <a:rPr lang="cs-CZ" b="1" dirty="0" smtClean="0"/>
              <a:t>&lt;input&gt;</a:t>
            </a:r>
            <a:r>
              <a:rPr lang="cs-CZ" dirty="0" smtClean="0"/>
              <a:t>,</a:t>
            </a:r>
            <a:r>
              <a:rPr lang="cs-CZ" b="1" dirty="0" smtClean="0"/>
              <a:t> </a:t>
            </a:r>
            <a:r>
              <a:rPr lang="cs-CZ" dirty="0" smtClean="0"/>
              <a:t>který vytváří pole k zadání údajů a parametr je </a:t>
            </a:r>
            <a:r>
              <a:rPr lang="cs-CZ" b="1" dirty="0" smtClean="0"/>
              <a:t>type</a:t>
            </a:r>
            <a:r>
              <a:rPr lang="cs-CZ" dirty="0" smtClean="0"/>
              <a:t> s hodnotami: </a:t>
            </a:r>
          </a:p>
          <a:p>
            <a:pPr lvl="1"/>
            <a:r>
              <a:rPr lang="cs-CZ" b="1" dirty="0"/>
              <a:t>Text </a:t>
            </a:r>
            <a:r>
              <a:rPr lang="cs-CZ" dirty="0"/>
              <a:t> - jednořádkové textové pole </a:t>
            </a:r>
          </a:p>
          <a:p>
            <a:pPr lvl="1"/>
            <a:r>
              <a:rPr lang="cs-CZ" b="1" dirty="0"/>
              <a:t>Email </a:t>
            </a:r>
            <a:r>
              <a:rPr lang="cs-CZ" dirty="0"/>
              <a:t>– textové pole pro e-mail</a:t>
            </a:r>
          </a:p>
          <a:p>
            <a:pPr lvl="1"/>
            <a:r>
              <a:rPr lang="cs-CZ" b="1" dirty="0"/>
              <a:t>Url </a:t>
            </a:r>
            <a:r>
              <a:rPr lang="cs-CZ" dirty="0"/>
              <a:t>– textové pole pro url </a:t>
            </a:r>
            <a:r>
              <a:rPr lang="cs-CZ" dirty="0" smtClean="0"/>
              <a:t>adresu</a:t>
            </a:r>
          </a:p>
          <a:p>
            <a:pPr lvl="1"/>
            <a:r>
              <a:rPr lang="cs-CZ" b="1" dirty="0"/>
              <a:t>Password </a:t>
            </a:r>
            <a:r>
              <a:rPr lang="cs-CZ" dirty="0"/>
              <a:t>– stejné jako hodnota </a:t>
            </a:r>
            <a:r>
              <a:rPr lang="cs-CZ" b="1" dirty="0"/>
              <a:t>text</a:t>
            </a:r>
            <a:r>
              <a:rPr lang="cs-CZ" dirty="0"/>
              <a:t>, s tím rozdílem, že znaky jsou zaměněny za tečky pro zakrytí hesla</a:t>
            </a:r>
          </a:p>
          <a:p>
            <a:pPr marL="231775" lvl="1" indent="0">
              <a:buNone/>
            </a:pPr>
            <a:endParaRPr lang="cs-CZ" dirty="0"/>
          </a:p>
          <a:p>
            <a:pPr lvl="2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810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Elementy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cs-CZ" b="1" dirty="0" smtClean="0"/>
          </a:p>
          <a:p>
            <a:pPr lvl="1"/>
            <a:r>
              <a:rPr lang="cs-CZ" b="1" dirty="0" smtClean="0"/>
              <a:t>Radio </a:t>
            </a:r>
            <a:r>
              <a:rPr lang="cs-CZ" dirty="0"/>
              <a:t>– slouží k tvorbě přepínačů </a:t>
            </a:r>
          </a:p>
          <a:p>
            <a:pPr lvl="1"/>
            <a:r>
              <a:rPr lang="cs-CZ" b="1" dirty="0" err="1"/>
              <a:t>Checkbox</a:t>
            </a:r>
            <a:r>
              <a:rPr lang="cs-CZ" b="1" dirty="0"/>
              <a:t> </a:t>
            </a:r>
            <a:r>
              <a:rPr lang="cs-CZ" dirty="0"/>
              <a:t>– zaškrtávací pole</a:t>
            </a:r>
          </a:p>
          <a:p>
            <a:pPr lvl="1"/>
            <a:r>
              <a:rPr lang="cs-CZ" b="1" dirty="0"/>
              <a:t>Submit </a:t>
            </a:r>
            <a:r>
              <a:rPr lang="cs-CZ" dirty="0"/>
              <a:t>– odesílací tlačítko</a:t>
            </a:r>
          </a:p>
          <a:p>
            <a:pPr lvl="1"/>
            <a:r>
              <a:rPr lang="cs-CZ" b="1" dirty="0"/>
              <a:t>Reset </a:t>
            </a:r>
            <a:r>
              <a:rPr lang="cs-CZ" dirty="0"/>
              <a:t>– tlačítko pro vymazání </a:t>
            </a:r>
            <a:r>
              <a:rPr lang="cs-CZ" dirty="0" smtClean="0"/>
              <a:t>dat</a:t>
            </a:r>
          </a:p>
          <a:p>
            <a:pPr lvl="1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04882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Pro tvorbu rozevíracího seznamu slouží tag </a:t>
            </a:r>
            <a:r>
              <a:rPr lang="cs-CZ" b="1" i="1" dirty="0"/>
              <a:t>&lt;</a:t>
            </a:r>
            <a:r>
              <a:rPr lang="cs-CZ" b="1" i="1" dirty="0" err="1"/>
              <a:t>select</a:t>
            </a:r>
            <a:r>
              <a:rPr lang="cs-CZ" b="1" i="1" dirty="0"/>
              <a:t>&gt;</a:t>
            </a:r>
            <a:r>
              <a:rPr lang="cs-CZ" dirty="0"/>
              <a:t> s parametrem </a:t>
            </a:r>
            <a:r>
              <a:rPr lang="cs-CZ" b="1" dirty="0" err="1"/>
              <a:t>name</a:t>
            </a:r>
            <a:r>
              <a:rPr lang="cs-CZ" dirty="0"/>
              <a:t>, který identifikuje vybrané data na straně serveru. Další tag pro vytvoření seznamu je </a:t>
            </a:r>
            <a:r>
              <a:rPr lang="cs-CZ" b="1" i="1" dirty="0"/>
              <a:t>&lt;</a:t>
            </a:r>
            <a:r>
              <a:rPr lang="cs-CZ" b="1" i="1" dirty="0" err="1"/>
              <a:t>option</a:t>
            </a:r>
            <a:r>
              <a:rPr lang="cs-CZ" b="1" i="1" dirty="0"/>
              <a:t>&gt;</a:t>
            </a:r>
            <a:r>
              <a:rPr lang="cs-CZ" dirty="0"/>
              <a:t>, která má parametr </a:t>
            </a:r>
            <a:r>
              <a:rPr lang="cs-CZ" b="1" dirty="0" err="1"/>
              <a:t>value</a:t>
            </a:r>
            <a:r>
              <a:rPr lang="cs-CZ" dirty="0"/>
              <a:t> s hodnotou, kterou následně prohlížeč pošle na server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i="1" dirty="0" smtClean="0"/>
              <a:t>	&lt;</a:t>
            </a:r>
            <a:r>
              <a:rPr lang="cs-CZ" b="1" i="1" dirty="0" err="1"/>
              <a:t>select</a:t>
            </a:r>
            <a:r>
              <a:rPr lang="cs-CZ" b="1" i="1" dirty="0"/>
              <a:t> id=“</a:t>
            </a:r>
            <a:r>
              <a:rPr lang="cs-CZ" b="1" i="1" dirty="0" err="1"/>
              <a:t>stat</a:t>
            </a:r>
            <a:r>
              <a:rPr lang="cs-CZ" b="1" i="1" dirty="0"/>
              <a:t>“ </a:t>
            </a:r>
            <a:r>
              <a:rPr lang="cs-CZ" b="1" i="1" dirty="0" err="1"/>
              <a:t>name</a:t>
            </a:r>
            <a:r>
              <a:rPr lang="cs-CZ" b="1" i="1" dirty="0"/>
              <a:t>=“</a:t>
            </a:r>
            <a:r>
              <a:rPr lang="cs-CZ" b="1" i="1" dirty="0" err="1"/>
              <a:t>stat</a:t>
            </a:r>
            <a:r>
              <a:rPr lang="cs-CZ" b="1" i="1" dirty="0"/>
              <a:t>“&gt;</a:t>
            </a:r>
          </a:p>
          <a:p>
            <a:pPr marL="0" indent="0">
              <a:buNone/>
            </a:pPr>
            <a:r>
              <a:rPr lang="cs-CZ" b="1" i="1" dirty="0"/>
              <a:t>			</a:t>
            </a:r>
            <a:r>
              <a:rPr lang="cs-CZ" b="1" i="1" dirty="0" smtClean="0"/>
              <a:t>&lt;</a:t>
            </a:r>
            <a:r>
              <a:rPr lang="cs-CZ" b="1" i="1" dirty="0" err="1"/>
              <a:t>optionvalue</a:t>
            </a:r>
            <a:r>
              <a:rPr lang="cs-CZ" b="1" i="1" dirty="0"/>
              <a:t>=“CZ“&gt;Česká republika&lt;/</a:t>
            </a:r>
            <a:r>
              <a:rPr lang="cs-CZ" b="1" i="1" dirty="0" err="1"/>
              <a:t>option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		</a:t>
            </a:r>
            <a:r>
              <a:rPr lang="cs-CZ" b="1" i="1" dirty="0" smtClean="0"/>
              <a:t>&lt;</a:t>
            </a:r>
            <a:r>
              <a:rPr lang="cs-CZ" b="1" i="1" dirty="0" err="1"/>
              <a:t>optionvalue</a:t>
            </a:r>
            <a:r>
              <a:rPr lang="cs-CZ" b="1" i="1" dirty="0"/>
              <a:t>=“DE“&gt;Německo&lt;/</a:t>
            </a:r>
            <a:r>
              <a:rPr lang="cs-CZ" b="1" i="1" dirty="0" err="1"/>
              <a:t>option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 smtClean="0"/>
              <a:t>	&lt;/</a:t>
            </a:r>
            <a:r>
              <a:rPr lang="cs-CZ" b="1" i="1" dirty="0" err="1"/>
              <a:t>select</a:t>
            </a:r>
            <a:r>
              <a:rPr lang="cs-CZ" b="1" i="1" dirty="0"/>
              <a:t>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7256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Multimédia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minulosti pro vložení multimediálního obsahu bylo potřeba dodatečných zásuvných modulů jako </a:t>
            </a:r>
            <a:r>
              <a:rPr lang="cs-CZ" dirty="0" err="1" smtClean="0"/>
              <a:t>Flash</a:t>
            </a:r>
            <a:r>
              <a:rPr lang="cs-CZ" dirty="0" smtClean="0"/>
              <a:t> </a:t>
            </a:r>
            <a:r>
              <a:rPr lang="cs-CZ" dirty="0" err="1" smtClean="0"/>
              <a:t>přehávač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S příchodem HTML5 pro to slouží tagy </a:t>
            </a:r>
            <a:r>
              <a:rPr lang="cs-CZ" b="1" dirty="0" smtClean="0"/>
              <a:t>&lt;audio&gt; </a:t>
            </a:r>
            <a:r>
              <a:rPr lang="cs-CZ" dirty="0" smtClean="0"/>
              <a:t> pro zvuk a </a:t>
            </a:r>
            <a:r>
              <a:rPr lang="cs-CZ" b="1" dirty="0" smtClean="0"/>
              <a:t>&lt;video&gt; </a:t>
            </a:r>
            <a:r>
              <a:rPr lang="cs-CZ" dirty="0" smtClean="0"/>
              <a:t>pro video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5597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Audio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22413" y="1904999"/>
            <a:ext cx="9386219" cy="4114801"/>
          </a:xfrm>
        </p:spPr>
        <p:txBody>
          <a:bodyPr/>
          <a:lstStyle/>
          <a:p>
            <a:endParaRPr lang="cs-CZ" dirty="0" smtClean="0"/>
          </a:p>
          <a:p>
            <a:r>
              <a:rPr lang="cs-CZ" dirty="0" smtClean="0"/>
              <a:t>Tag pro zvuk je </a:t>
            </a:r>
            <a:r>
              <a:rPr lang="cs-CZ" b="1" dirty="0" smtClean="0"/>
              <a:t>&lt;audio&gt;</a:t>
            </a:r>
            <a:r>
              <a:rPr lang="cs-CZ" dirty="0" smtClean="0"/>
              <a:t> s parametry </a:t>
            </a:r>
          </a:p>
          <a:p>
            <a:pPr lvl="1"/>
            <a:r>
              <a:rPr lang="cs-CZ" b="1" dirty="0" err="1"/>
              <a:t>Src</a:t>
            </a:r>
            <a:r>
              <a:rPr lang="cs-CZ" dirty="0"/>
              <a:t> – uvádí cestu k souboru s audiem</a:t>
            </a:r>
          </a:p>
          <a:p>
            <a:pPr lvl="1"/>
            <a:r>
              <a:rPr lang="cs-CZ" b="1" dirty="0" err="1"/>
              <a:t>Autoplay</a:t>
            </a:r>
            <a:r>
              <a:rPr lang="cs-CZ" b="1" dirty="0"/>
              <a:t> </a:t>
            </a:r>
            <a:r>
              <a:rPr lang="cs-CZ" dirty="0"/>
              <a:t>– po načtení webové stránky automaticky začne audio přehrávat</a:t>
            </a:r>
          </a:p>
          <a:p>
            <a:pPr lvl="1"/>
            <a:r>
              <a:rPr lang="cs-CZ" b="1" dirty="0"/>
              <a:t>Controls </a:t>
            </a:r>
            <a:r>
              <a:rPr lang="cs-CZ" dirty="0"/>
              <a:t>– zobrazí nabídku pro ovládání audia</a:t>
            </a:r>
          </a:p>
          <a:p>
            <a:pPr lvl="1"/>
            <a:r>
              <a:rPr lang="cs-CZ" b="1" dirty="0" err="1"/>
              <a:t>Muted</a:t>
            </a:r>
            <a:r>
              <a:rPr lang="cs-CZ" b="1" dirty="0"/>
              <a:t> </a:t>
            </a:r>
            <a:r>
              <a:rPr lang="cs-CZ" dirty="0"/>
              <a:t>– ztlumení přehrávaného zvuku</a:t>
            </a:r>
          </a:p>
          <a:p>
            <a:pPr lvl="1"/>
            <a:r>
              <a:rPr lang="cs-CZ" b="1" dirty="0" err="1"/>
              <a:t>Loop</a:t>
            </a:r>
            <a:r>
              <a:rPr lang="cs-CZ" b="1" dirty="0"/>
              <a:t> </a:t>
            </a:r>
            <a:r>
              <a:rPr lang="cs-CZ" dirty="0"/>
              <a:t>– přehrávač bude opakovat </a:t>
            </a:r>
            <a:r>
              <a:rPr lang="cs-CZ" dirty="0" smtClean="0"/>
              <a:t>přehrávání</a:t>
            </a:r>
          </a:p>
          <a:p>
            <a:pPr marL="0" indent="0">
              <a:buNone/>
            </a:pPr>
            <a:r>
              <a:rPr lang="cs-CZ" b="1" i="1" dirty="0" smtClean="0"/>
              <a:t>	&lt;audio </a:t>
            </a:r>
            <a:r>
              <a:rPr lang="cs-CZ" b="1" i="1" dirty="0" err="1"/>
              <a:t>src</a:t>
            </a:r>
            <a:r>
              <a:rPr lang="cs-CZ" b="1" i="1" dirty="0"/>
              <a:t>="System%20of%20a%20Down%20-%20Arials.mp3" </a:t>
            </a:r>
            <a:r>
              <a:rPr lang="cs-CZ" b="1" i="1" dirty="0" smtClean="0"/>
              <a:t>	</a:t>
            </a:r>
            <a:r>
              <a:rPr lang="cs-CZ" b="1" i="1" dirty="0" err="1" smtClean="0"/>
              <a:t>controls</a:t>
            </a:r>
            <a:r>
              <a:rPr lang="cs-CZ" b="1" i="1" dirty="0"/>
              <a:t>&gt;&lt;/audio&gt;</a:t>
            </a:r>
          </a:p>
          <a:p>
            <a:pPr marL="231775" lvl="1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9579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0</TotalTime>
  <Words>229</Words>
  <Application>Microsoft Office PowerPoint</Application>
  <PresentationFormat>Vlastní</PresentationFormat>
  <Paragraphs>59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3" baseType="lpstr">
      <vt:lpstr>Arial</vt:lpstr>
      <vt:lpstr>Corbel</vt:lpstr>
      <vt:lpstr>BP-prezentace</vt:lpstr>
      <vt:lpstr>Formuláře a Multimédia</vt:lpstr>
      <vt:lpstr>Obsah:</vt:lpstr>
      <vt:lpstr>Vytvoření formulárů</vt:lpstr>
      <vt:lpstr>Uspořádání formulářů</vt:lpstr>
      <vt:lpstr>Elementy formulářů</vt:lpstr>
      <vt:lpstr>Elementy formulářů</vt:lpstr>
      <vt:lpstr>Prezentace aplikace PowerPoint</vt:lpstr>
      <vt:lpstr>Multimédia</vt:lpstr>
      <vt:lpstr>Audio</vt:lpstr>
      <vt:lpstr>Video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2016-05-16T12:56:19Z</dcterms:created>
  <dcterms:modified xsi:type="dcterms:W3CDTF">2016-05-20T14:30:06Z</dcterms:modified>
</cp:coreProperties>
</file>