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558" y="84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Rozvržení webové stránky pomocí CSS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824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Pozicování a velikost elementů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388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Pozicování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Nejdůležitější před vytváření webové stránky je mít jasnou nebo alespoň částečnou představu jak bude vypadat webová stránka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064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Pozicování a velikost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885" y="381001"/>
            <a:ext cx="5227967" cy="5987716"/>
          </a:xfrm>
        </p:spPr>
      </p:pic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1522411" y="1921043"/>
            <a:ext cx="5167147" cy="4114800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smtClean="0"/>
              <a:t>Příklad rozložení webové stránky: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76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Pozicování a velikost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Bottom</a:t>
            </a:r>
            <a:r>
              <a:rPr lang="cs-CZ" dirty="0" smtClean="0"/>
              <a:t> </a:t>
            </a:r>
            <a:r>
              <a:rPr lang="cs-CZ" dirty="0"/>
              <a:t>– nastavuje spodní pozici HTML elementu. </a:t>
            </a:r>
            <a:endParaRPr lang="cs-CZ" dirty="0" smtClean="0"/>
          </a:p>
          <a:p>
            <a:pPr lvl="1"/>
            <a:r>
              <a:rPr lang="cs-CZ" b="1" dirty="0" smtClean="0"/>
              <a:t>Auto</a:t>
            </a:r>
            <a:r>
              <a:rPr lang="cs-CZ" dirty="0"/>
              <a:t>, které je výchozí, </a:t>
            </a:r>
          </a:p>
          <a:p>
            <a:pPr lvl="1"/>
            <a:r>
              <a:rPr lang="cs-CZ" b="1" dirty="0"/>
              <a:t>Délka</a:t>
            </a:r>
            <a:r>
              <a:rPr lang="cs-CZ" dirty="0"/>
              <a:t>, </a:t>
            </a:r>
            <a:r>
              <a:rPr lang="cs-CZ" dirty="0" smtClean="0"/>
              <a:t>která </a:t>
            </a:r>
            <a:r>
              <a:rPr lang="cs-CZ" dirty="0"/>
              <a:t>je udávána v libovolných jednotkách např. </a:t>
            </a:r>
            <a:r>
              <a:rPr lang="cs-CZ" dirty="0" err="1"/>
              <a:t>px</a:t>
            </a:r>
            <a:r>
              <a:rPr lang="cs-CZ" dirty="0"/>
              <a:t>, cm</a:t>
            </a:r>
            <a:r>
              <a:rPr lang="cs-CZ" dirty="0" smtClean="0"/>
              <a:t>.</a:t>
            </a:r>
          </a:p>
          <a:p>
            <a:pPr lvl="0"/>
            <a:r>
              <a:rPr lang="cs-CZ" b="1" dirty="0" err="1"/>
              <a:t>Clear</a:t>
            </a:r>
            <a:r>
              <a:rPr lang="cs-CZ" b="1" dirty="0"/>
              <a:t> </a:t>
            </a:r>
            <a:r>
              <a:rPr lang="cs-CZ" dirty="0"/>
              <a:t>–</a:t>
            </a:r>
            <a:r>
              <a:rPr lang="cs-CZ" sz="1200" dirty="0"/>
              <a:t> </a:t>
            </a:r>
            <a:r>
              <a:rPr lang="cs-CZ" dirty="0"/>
              <a:t>se nastavuje, v kterém tagu není povolen plovoucí obsah. </a:t>
            </a:r>
          </a:p>
          <a:p>
            <a:pPr lvl="1"/>
            <a:r>
              <a:rPr lang="cs-CZ" b="1" dirty="0" err="1"/>
              <a:t>Left</a:t>
            </a:r>
            <a:r>
              <a:rPr lang="cs-CZ" b="1" dirty="0"/>
              <a:t> </a:t>
            </a:r>
            <a:r>
              <a:rPr lang="cs-CZ" dirty="0"/>
              <a:t>– na levé straně elementu není povolen plovoucí obsah,</a:t>
            </a:r>
          </a:p>
          <a:p>
            <a:pPr lvl="1"/>
            <a:r>
              <a:rPr lang="cs-CZ" b="1" dirty="0"/>
              <a:t>Right </a:t>
            </a:r>
            <a:r>
              <a:rPr lang="cs-CZ" dirty="0"/>
              <a:t>– na pravé straně elementu není povolen plovoucí obsah,</a:t>
            </a:r>
          </a:p>
          <a:p>
            <a:pPr lvl="1"/>
            <a:r>
              <a:rPr lang="cs-CZ" b="1" dirty="0" err="1"/>
              <a:t>Both</a:t>
            </a:r>
            <a:r>
              <a:rPr lang="cs-CZ" b="1" dirty="0"/>
              <a:t> </a:t>
            </a:r>
            <a:r>
              <a:rPr lang="cs-CZ" dirty="0"/>
              <a:t>– po obou stranách není povolen plovoucí obsah,</a:t>
            </a:r>
          </a:p>
          <a:p>
            <a:pPr lvl="1"/>
            <a:r>
              <a:rPr lang="cs-CZ" b="1" dirty="0" err="1"/>
              <a:t>None</a:t>
            </a:r>
            <a:r>
              <a:rPr lang="cs-CZ" b="1" dirty="0"/>
              <a:t> </a:t>
            </a:r>
            <a:r>
              <a:rPr lang="cs-CZ" dirty="0"/>
              <a:t>– je výchozí nastaveni, který povoluje po obou stranách elementu plovoucí obsah.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367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Pozicování a velikost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 b="1" dirty="0" err="1"/>
              <a:t>Float</a:t>
            </a:r>
            <a:r>
              <a:rPr lang="cs-CZ" b="1" dirty="0"/>
              <a:t> </a:t>
            </a:r>
            <a:r>
              <a:rPr lang="cs-CZ" dirty="0"/>
              <a:t>– nastavujeme, jestli bude obsah plovoucí. </a:t>
            </a:r>
            <a:endParaRPr lang="cs-CZ" dirty="0" smtClean="0"/>
          </a:p>
          <a:p>
            <a:pPr lvl="1"/>
            <a:r>
              <a:rPr lang="cs-CZ" b="1" dirty="0" err="1" smtClean="0"/>
              <a:t>Left</a:t>
            </a:r>
            <a:r>
              <a:rPr lang="cs-CZ" dirty="0" smtClean="0"/>
              <a:t> – element je plovoucí na levé straně a neplovoucím obsahem obtékán zprava,</a:t>
            </a:r>
          </a:p>
          <a:p>
            <a:pPr lvl="1"/>
            <a:r>
              <a:rPr lang="cs-CZ" b="1" dirty="0" smtClean="0"/>
              <a:t>Right </a:t>
            </a:r>
            <a:r>
              <a:rPr lang="cs-CZ" dirty="0"/>
              <a:t>– element je plovoucí na pravé straně a neplovoucím obsahem obtékán zleva,</a:t>
            </a:r>
          </a:p>
          <a:p>
            <a:pPr lvl="1"/>
            <a:r>
              <a:rPr lang="cs-CZ" b="1" dirty="0" err="1"/>
              <a:t>None</a:t>
            </a:r>
            <a:r>
              <a:rPr lang="cs-CZ" b="1" dirty="0"/>
              <a:t> </a:t>
            </a:r>
            <a:r>
              <a:rPr lang="cs-CZ" dirty="0"/>
              <a:t>– element není plovoucí.</a:t>
            </a:r>
          </a:p>
          <a:p>
            <a:pPr lvl="0"/>
            <a:r>
              <a:rPr lang="cs-CZ" b="1" dirty="0" err="1"/>
              <a:t>Height</a:t>
            </a:r>
            <a:r>
              <a:rPr lang="cs-CZ" dirty="0"/>
              <a:t> – nastavuje výšku HTML </a:t>
            </a:r>
            <a:r>
              <a:rPr lang="cs-CZ" dirty="0" smtClean="0"/>
              <a:t>elementu</a:t>
            </a:r>
            <a:endParaRPr lang="cs-CZ" dirty="0"/>
          </a:p>
          <a:p>
            <a:pPr lvl="1"/>
            <a:r>
              <a:rPr lang="cs-CZ" b="1" dirty="0"/>
              <a:t>Max-</a:t>
            </a:r>
            <a:r>
              <a:rPr lang="cs-CZ" b="1" dirty="0" err="1"/>
              <a:t>height</a:t>
            </a:r>
            <a:r>
              <a:rPr lang="cs-CZ" b="1" dirty="0"/>
              <a:t> </a:t>
            </a:r>
            <a:r>
              <a:rPr lang="cs-CZ" dirty="0"/>
              <a:t>– nastavuje se maximální výška elementu např. u obrázků,</a:t>
            </a:r>
          </a:p>
          <a:p>
            <a:pPr lvl="1"/>
            <a:r>
              <a:rPr lang="cs-CZ" b="1" dirty="0"/>
              <a:t>Min</a:t>
            </a:r>
            <a:r>
              <a:rPr lang="cs-CZ" dirty="0"/>
              <a:t>-</a:t>
            </a:r>
            <a:r>
              <a:rPr lang="cs-CZ" b="1" dirty="0" err="1"/>
              <a:t>height</a:t>
            </a:r>
            <a:r>
              <a:rPr lang="cs-CZ" dirty="0"/>
              <a:t> – nastavuje se minimální výška elementu. Jejich hodnoty jsou: </a:t>
            </a:r>
          </a:p>
          <a:p>
            <a:pPr lvl="2"/>
            <a:r>
              <a:rPr lang="cs-CZ" b="1" dirty="0"/>
              <a:t>Auto </a:t>
            </a:r>
            <a:r>
              <a:rPr lang="cs-CZ" dirty="0"/>
              <a:t>– je výchozí nastavení,</a:t>
            </a:r>
          </a:p>
          <a:p>
            <a:pPr lvl="2"/>
            <a:r>
              <a:rPr lang="cs-CZ" b="1" dirty="0"/>
              <a:t>Délka </a:t>
            </a:r>
            <a:r>
              <a:rPr lang="cs-CZ" dirty="0"/>
              <a:t>– udávána v libovolných jednotkách např. cm, </a:t>
            </a:r>
            <a:r>
              <a:rPr lang="cs-CZ" dirty="0" err="1"/>
              <a:t>px</a:t>
            </a:r>
            <a:r>
              <a:rPr lang="cs-CZ" dirty="0"/>
              <a:t>, </a:t>
            </a:r>
            <a:r>
              <a:rPr lang="cs-CZ" dirty="0" err="1"/>
              <a:t>pt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036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Pozicování a velikost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Width</a:t>
            </a:r>
            <a:r>
              <a:rPr lang="cs-CZ" dirty="0" smtClean="0"/>
              <a:t> </a:t>
            </a:r>
            <a:r>
              <a:rPr lang="cs-CZ" dirty="0"/>
              <a:t>– nastavuje šířku HTMTL elementu. Hodnoty jsou:</a:t>
            </a:r>
          </a:p>
          <a:p>
            <a:pPr lvl="1"/>
            <a:endParaRPr lang="cs-CZ" b="1" dirty="0" smtClean="0"/>
          </a:p>
          <a:p>
            <a:pPr lvl="1"/>
            <a:r>
              <a:rPr lang="cs-CZ" b="1" dirty="0" smtClean="0"/>
              <a:t>Max-</a:t>
            </a:r>
            <a:r>
              <a:rPr lang="cs-CZ" b="1" dirty="0" err="1" smtClean="0"/>
              <a:t>width</a:t>
            </a:r>
            <a:r>
              <a:rPr lang="cs-CZ" b="1" dirty="0" smtClean="0"/>
              <a:t> </a:t>
            </a:r>
            <a:r>
              <a:rPr lang="cs-CZ" dirty="0"/>
              <a:t>– nastavuje maximální šířku,</a:t>
            </a:r>
          </a:p>
          <a:p>
            <a:pPr lvl="1"/>
            <a:r>
              <a:rPr lang="cs-CZ" b="1" dirty="0"/>
              <a:t>Min-</a:t>
            </a:r>
            <a:r>
              <a:rPr lang="cs-CZ" b="1" dirty="0" err="1"/>
              <a:t>width</a:t>
            </a:r>
            <a:r>
              <a:rPr lang="cs-CZ" dirty="0"/>
              <a:t> – nastavuje minimální šířku. Hodnoty jsou:</a:t>
            </a:r>
          </a:p>
          <a:p>
            <a:pPr lvl="2"/>
            <a:r>
              <a:rPr lang="cs-CZ" b="1" dirty="0"/>
              <a:t>Auto </a:t>
            </a:r>
            <a:r>
              <a:rPr lang="cs-CZ" dirty="0"/>
              <a:t>– je výchozí nastavení,</a:t>
            </a:r>
          </a:p>
          <a:p>
            <a:pPr lvl="2"/>
            <a:r>
              <a:rPr lang="cs-CZ" b="1" dirty="0"/>
              <a:t>Délka </a:t>
            </a:r>
            <a:r>
              <a:rPr lang="cs-CZ" dirty="0"/>
              <a:t>– udávána v libovolných jednotkách např. cm, </a:t>
            </a:r>
            <a:r>
              <a:rPr lang="cs-CZ" dirty="0" err="1"/>
              <a:t>px</a:t>
            </a:r>
            <a:r>
              <a:rPr lang="cs-CZ" dirty="0"/>
              <a:t>, </a:t>
            </a:r>
            <a:r>
              <a:rPr lang="cs-CZ" dirty="0" err="1"/>
              <a:t>pt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036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Pozicování a velikost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Position</a:t>
            </a:r>
            <a:r>
              <a:rPr lang="cs-CZ" dirty="0" smtClean="0"/>
              <a:t> </a:t>
            </a:r>
            <a:r>
              <a:rPr lang="cs-CZ" dirty="0"/>
              <a:t>– nastavuje druh pozice </a:t>
            </a:r>
            <a:r>
              <a:rPr lang="cs-CZ" dirty="0" smtClean="0"/>
              <a:t>elementu</a:t>
            </a:r>
            <a:endParaRPr lang="cs-CZ" dirty="0"/>
          </a:p>
          <a:p>
            <a:pPr lvl="1"/>
            <a:r>
              <a:rPr lang="cs-CZ" b="1" dirty="0"/>
              <a:t>Static </a:t>
            </a:r>
            <a:r>
              <a:rPr lang="cs-CZ" dirty="0"/>
              <a:t>– je výchozí nastavení. Element je zobrazen tam, kde má být umístěn s ohledem na ostatní obsah stránky.</a:t>
            </a:r>
          </a:p>
          <a:p>
            <a:pPr lvl="1"/>
            <a:r>
              <a:rPr lang="cs-CZ" b="1" dirty="0" err="1"/>
              <a:t>Absolute</a:t>
            </a:r>
            <a:r>
              <a:rPr lang="cs-CZ" b="1" dirty="0"/>
              <a:t> </a:t>
            </a:r>
            <a:r>
              <a:rPr lang="cs-CZ" dirty="0"/>
              <a:t>– je zobrazen na zadané pozici bez ohledu na ostatní obsah stránky.</a:t>
            </a:r>
          </a:p>
          <a:p>
            <a:pPr lvl="1"/>
            <a:r>
              <a:rPr lang="cs-CZ" b="1" dirty="0" err="1"/>
              <a:t>Fixed</a:t>
            </a:r>
            <a:r>
              <a:rPr lang="cs-CZ" b="1" dirty="0"/>
              <a:t> </a:t>
            </a:r>
            <a:r>
              <a:rPr lang="cs-CZ" dirty="0"/>
              <a:t>– lze element přichytit k rohu prohlížeče a i po srolování bude element na stejném místě.</a:t>
            </a:r>
          </a:p>
          <a:p>
            <a:pPr lvl="1"/>
            <a:r>
              <a:rPr lang="cs-CZ" b="1" dirty="0" err="1"/>
              <a:t>Relative</a:t>
            </a:r>
            <a:r>
              <a:rPr lang="cs-CZ" b="1" dirty="0"/>
              <a:t> </a:t>
            </a:r>
            <a:r>
              <a:rPr lang="cs-CZ" dirty="0"/>
              <a:t>– je umístěn relativně od své pozice a pokud mu nastavíme levou pozici o 30px, tak bude zobrazen o 30px od své původní pozice.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794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Pozicování a velikost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dirty="0" smtClean="0"/>
          </a:p>
          <a:p>
            <a:pPr lvl="0"/>
            <a:r>
              <a:rPr lang="cs-CZ" b="1" dirty="0" err="1" smtClean="0"/>
              <a:t>Overflow</a:t>
            </a:r>
            <a:r>
              <a:rPr lang="cs-CZ" b="1" dirty="0" smtClean="0"/>
              <a:t> </a:t>
            </a:r>
            <a:r>
              <a:rPr lang="cs-CZ" b="1" dirty="0"/>
              <a:t>– </a:t>
            </a:r>
            <a:r>
              <a:rPr lang="cs-CZ" dirty="0"/>
              <a:t>je nastavení, jak se má chovat element, pokud obsah přesáhne rozměry elementu. Hodnoty jsou:</a:t>
            </a:r>
          </a:p>
          <a:p>
            <a:pPr lvl="1"/>
            <a:r>
              <a:rPr lang="cs-CZ" b="1" dirty="0" err="1"/>
              <a:t>Visible</a:t>
            </a:r>
            <a:r>
              <a:rPr lang="cs-CZ" b="1" dirty="0"/>
              <a:t> – </a:t>
            </a:r>
            <a:r>
              <a:rPr lang="cs-CZ" dirty="0"/>
              <a:t>je výchozí natavení a obsah, který přesáhl maximální obsah elementu, je vykreslen mimo hranice,</a:t>
            </a:r>
          </a:p>
          <a:p>
            <a:pPr lvl="1"/>
            <a:r>
              <a:rPr lang="cs-CZ" b="1" dirty="0" err="1"/>
              <a:t>Hidden</a:t>
            </a:r>
            <a:r>
              <a:rPr lang="cs-CZ" b="1" dirty="0"/>
              <a:t> –</a:t>
            </a:r>
            <a:r>
              <a:rPr lang="cs-CZ" dirty="0"/>
              <a:t> obsah je oříznut tak, aby se vlezl do elementu. Tedy co je mimo element, není zobrazeno,</a:t>
            </a:r>
          </a:p>
          <a:p>
            <a:pPr lvl="1"/>
            <a:r>
              <a:rPr lang="cs-CZ" b="1" dirty="0"/>
              <a:t>Scroll </a:t>
            </a:r>
            <a:r>
              <a:rPr lang="cs-CZ" dirty="0"/>
              <a:t>– je přidán </a:t>
            </a:r>
            <a:r>
              <a:rPr lang="cs-CZ" dirty="0" err="1"/>
              <a:t>scrollbar</a:t>
            </a:r>
            <a:r>
              <a:rPr lang="cs-CZ" dirty="0"/>
              <a:t>, tedy zajištuje zobrazení celého obsahu,</a:t>
            </a:r>
          </a:p>
          <a:p>
            <a:pPr lvl="1"/>
            <a:r>
              <a:rPr lang="cs-CZ" b="1" dirty="0"/>
              <a:t>Auto </a:t>
            </a:r>
            <a:r>
              <a:rPr lang="cs-CZ" dirty="0"/>
              <a:t>– </a:t>
            </a:r>
            <a:r>
              <a:rPr lang="cs-CZ" dirty="0" err="1"/>
              <a:t>scrollbar</a:t>
            </a:r>
            <a:r>
              <a:rPr lang="cs-CZ" dirty="0"/>
              <a:t> je přidán jen tehdy, pokud se obsah nevešel do elementu</a:t>
            </a:r>
          </a:p>
        </p:txBody>
      </p:sp>
    </p:spTree>
    <p:extLst>
      <p:ext uri="{BB962C8B-B14F-4D97-AF65-F5344CB8AC3E}">
        <p14:creationId xmlns:p14="http://schemas.microsoft.com/office/powerpoint/2010/main" val="392527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P-prezentac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BP-prezentace" id="{9C7404E6-F510-4564-A2DD-DD8450FD3332}" vid="{7E2E9E66-875C-4BB2-B594-9AEDF7B89F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BP-prezentace</Template>
  <TotalTime>0</TotalTime>
  <Words>299</Words>
  <Application>Microsoft Office PowerPoint</Application>
  <PresentationFormat>Vlastní</PresentationFormat>
  <Paragraphs>51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2" baseType="lpstr">
      <vt:lpstr>Arial</vt:lpstr>
      <vt:lpstr>Corbel</vt:lpstr>
      <vt:lpstr>BP-prezentace</vt:lpstr>
      <vt:lpstr>Rozvržení webové stránky pomocí CSS</vt:lpstr>
      <vt:lpstr>Obsah:</vt:lpstr>
      <vt:lpstr>Pozicování</vt:lpstr>
      <vt:lpstr>Pozicování a velikost</vt:lpstr>
      <vt:lpstr>Pozicování a velikost</vt:lpstr>
      <vt:lpstr>Pozicování a velikost</vt:lpstr>
      <vt:lpstr>Pozicování a velikost</vt:lpstr>
      <vt:lpstr>Pozicování a velikost</vt:lpstr>
      <vt:lpstr>Pozicování a velikost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2016-05-16T12:42:28Z</dcterms:created>
  <dcterms:modified xsi:type="dcterms:W3CDTF">2016-05-23T05:49:38Z</dcterms:modified>
</cp:coreProperties>
</file>