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338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19. 5. 2016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19. 5. 2016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Seznamy v HTML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515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Uspořádané</a:t>
            </a:r>
          </a:p>
          <a:p>
            <a:r>
              <a:rPr lang="cs-CZ" dirty="0" smtClean="0"/>
              <a:t>Neuspořádané</a:t>
            </a:r>
          </a:p>
          <a:p>
            <a:r>
              <a:rPr lang="cs-CZ" dirty="0" smtClean="0"/>
              <a:t>Seznamy definic</a:t>
            </a:r>
          </a:p>
          <a:p>
            <a:r>
              <a:rPr lang="cs-CZ" dirty="0" smtClean="0"/>
              <a:t>Vnořené seznamy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4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Uspořádané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Uspořádané seznamy začínají číslem nebo písmenem a slouží většinou k popisu postupů činností. Tag pro číslovaný seznam je </a:t>
            </a:r>
            <a:r>
              <a:rPr lang="cs-CZ" b="1" i="1" dirty="0"/>
              <a:t>&lt;</a:t>
            </a:r>
            <a:r>
              <a:rPr lang="cs-CZ" b="1" i="1" dirty="0" err="1"/>
              <a:t>ol</a:t>
            </a:r>
            <a:r>
              <a:rPr lang="cs-CZ" b="1" i="1" dirty="0"/>
              <a:t>&gt;&lt;/</a:t>
            </a:r>
            <a:r>
              <a:rPr lang="cs-CZ" b="1" i="1" dirty="0" err="1"/>
              <a:t>ol</a:t>
            </a:r>
            <a:r>
              <a:rPr lang="cs-CZ" b="1" i="1" dirty="0" smtClean="0"/>
              <a:t>&gt; </a:t>
            </a:r>
            <a:r>
              <a:rPr lang="cs-CZ" dirty="0" smtClean="0"/>
              <a:t>a </a:t>
            </a:r>
            <a:r>
              <a:rPr lang="cs-CZ" dirty="0"/>
              <a:t>každý bod seznamu začíná tagem </a:t>
            </a:r>
            <a:r>
              <a:rPr lang="cs-CZ" i="1" dirty="0"/>
              <a:t>&lt;</a:t>
            </a:r>
            <a:r>
              <a:rPr lang="cs-CZ" i="1" dirty="0" err="1"/>
              <a:t>li</a:t>
            </a:r>
            <a:r>
              <a:rPr lang="cs-CZ" i="1" dirty="0"/>
              <a:t>&gt;&lt;/</a:t>
            </a:r>
            <a:r>
              <a:rPr lang="cs-CZ" i="1" dirty="0" err="1"/>
              <a:t>li</a:t>
            </a:r>
            <a:r>
              <a:rPr lang="cs-CZ" i="1" dirty="0"/>
              <a:t>&gt;</a:t>
            </a:r>
            <a:r>
              <a:rPr lang="cs-CZ" dirty="0"/>
              <a:t>, který je stejný u ostatních tagů.</a:t>
            </a:r>
          </a:p>
          <a:p>
            <a:pPr marL="0" indent="0">
              <a:buNone/>
            </a:pPr>
            <a:r>
              <a:rPr lang="cs-CZ" b="1" i="1" dirty="0" smtClean="0"/>
              <a:t>	&lt;</a:t>
            </a:r>
            <a:r>
              <a:rPr lang="cs-CZ" b="1" i="1" dirty="0" err="1"/>
              <a:t>ol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&lt;</a:t>
            </a:r>
            <a:r>
              <a:rPr lang="cs-CZ" b="1" i="1" dirty="0" err="1"/>
              <a:t>li</a:t>
            </a:r>
            <a:r>
              <a:rPr lang="cs-CZ" b="1" i="1" dirty="0"/>
              <a:t>&gt;První 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&lt;</a:t>
            </a:r>
            <a:r>
              <a:rPr lang="cs-CZ" b="1" i="1" dirty="0" err="1"/>
              <a:t>li</a:t>
            </a:r>
            <a:r>
              <a:rPr lang="cs-CZ" b="1" i="1" dirty="0"/>
              <a:t>&gt;Druhá 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&lt;</a:t>
            </a:r>
            <a:r>
              <a:rPr lang="cs-CZ" b="1" i="1" dirty="0" err="1"/>
              <a:t>li</a:t>
            </a:r>
            <a:r>
              <a:rPr lang="cs-CZ" b="1" i="1" dirty="0"/>
              <a:t>&gt;Třetí 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 smtClean="0"/>
              <a:t>	&lt;/</a:t>
            </a:r>
            <a:r>
              <a:rPr lang="cs-CZ" b="1" i="1" dirty="0" err="1"/>
              <a:t>ol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59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Neuspořádané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Neuspořádané seznamy se liší oproti uspořádaným seznamům tím, že nenesou žádný řadící znak a každý nový bod je znázorněn tečkou nebo odrážkou či jiným znakem. Tag pro neuspořádaný seznam je </a:t>
            </a:r>
            <a:r>
              <a:rPr lang="cs-CZ" b="1" i="1" dirty="0"/>
              <a:t>&lt;</a:t>
            </a:r>
            <a:r>
              <a:rPr lang="cs-CZ" b="1" i="1" dirty="0" err="1"/>
              <a:t>ul</a:t>
            </a:r>
            <a:r>
              <a:rPr lang="cs-CZ" b="1" i="1" dirty="0"/>
              <a:t>&gt;&lt;/</a:t>
            </a:r>
            <a:r>
              <a:rPr lang="cs-CZ" b="1" i="1" dirty="0" err="1"/>
              <a:t>ul</a:t>
            </a:r>
            <a:r>
              <a:rPr lang="cs-CZ" b="1" i="1" dirty="0"/>
              <a:t>&gt;</a:t>
            </a:r>
            <a:r>
              <a:rPr lang="cs-CZ" b="1" dirty="0"/>
              <a:t>. </a:t>
            </a:r>
            <a:endParaRPr lang="cs-CZ" b="1" dirty="0" smtClean="0"/>
          </a:p>
          <a:p>
            <a:pPr marL="0" indent="0" algn="just">
              <a:buNone/>
            </a:pPr>
            <a:r>
              <a:rPr lang="cs-CZ" b="1" i="1" dirty="0" smtClean="0"/>
              <a:t>		&lt;</a:t>
            </a:r>
            <a:r>
              <a:rPr lang="cs-CZ" b="1" i="1" dirty="0" err="1"/>
              <a:t>ul</a:t>
            </a:r>
            <a:r>
              <a:rPr lang="cs-CZ" b="1" i="1" dirty="0"/>
              <a:t>&gt;</a:t>
            </a:r>
          </a:p>
          <a:p>
            <a:pPr marL="0" indent="0" algn="just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&lt;</a:t>
            </a:r>
            <a:r>
              <a:rPr lang="cs-CZ" b="1" i="1" dirty="0" err="1"/>
              <a:t>li</a:t>
            </a:r>
            <a:r>
              <a:rPr lang="cs-CZ" b="1" i="1" dirty="0"/>
              <a:t>&gt;První nečíslovaný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 algn="just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&lt;</a:t>
            </a:r>
            <a:r>
              <a:rPr lang="cs-CZ" b="1" i="1" dirty="0" err="1"/>
              <a:t>li</a:t>
            </a:r>
            <a:r>
              <a:rPr lang="cs-CZ" b="1" i="1" dirty="0"/>
              <a:t>&gt;Druhý nečíslovaný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 algn="just">
              <a:buNone/>
            </a:pPr>
            <a:r>
              <a:rPr lang="cs-CZ" b="1" i="1" dirty="0"/>
              <a:t>	</a:t>
            </a:r>
            <a:r>
              <a:rPr lang="cs-CZ" b="1" i="1" dirty="0" smtClean="0"/>
              <a:t>		&lt;</a:t>
            </a:r>
            <a:r>
              <a:rPr lang="cs-CZ" b="1" i="1" dirty="0" err="1"/>
              <a:t>li</a:t>
            </a:r>
            <a:r>
              <a:rPr lang="cs-CZ" b="1" i="1" dirty="0"/>
              <a:t>&gt;Třetí nečíslovaný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 algn="just">
              <a:buNone/>
            </a:pPr>
            <a:r>
              <a:rPr lang="cs-CZ" b="1" i="1" dirty="0" smtClean="0"/>
              <a:t>		&lt;/</a:t>
            </a:r>
            <a:r>
              <a:rPr lang="cs-CZ" b="1" i="1" dirty="0" err="1"/>
              <a:t>ul</a:t>
            </a:r>
            <a:r>
              <a:rPr lang="cs-CZ" b="1" i="1" dirty="0"/>
              <a:t>&gt;</a:t>
            </a:r>
          </a:p>
          <a:p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739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Seznamy definic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Seznamy definic se liší od předešlých tím, že používají jiné tagy a nemají žádný symbol. Skládají se z pojmu (něco jako nadpis) a definice (popis pojmu). Tagy pro seznam definic jsou </a:t>
            </a:r>
            <a:r>
              <a:rPr lang="cs-CZ" b="1" i="1" dirty="0"/>
              <a:t>&lt;</a:t>
            </a:r>
            <a:r>
              <a:rPr lang="cs-CZ" b="1" i="1" dirty="0" err="1"/>
              <a:t>dt</a:t>
            </a:r>
            <a:r>
              <a:rPr lang="cs-CZ" b="1" i="1" dirty="0"/>
              <a:t>&gt;&lt;/</a:t>
            </a:r>
            <a:r>
              <a:rPr lang="cs-CZ" b="1" i="1" dirty="0" err="1"/>
              <a:t>dt</a:t>
            </a:r>
            <a:r>
              <a:rPr lang="cs-CZ" b="1" i="1" dirty="0"/>
              <a:t>&gt;</a:t>
            </a:r>
            <a:r>
              <a:rPr lang="cs-CZ" b="1" dirty="0"/>
              <a:t> </a:t>
            </a:r>
            <a:r>
              <a:rPr lang="cs-CZ" dirty="0"/>
              <a:t>pro pojem a </a:t>
            </a:r>
            <a:r>
              <a:rPr lang="cs-CZ" b="1" i="1" dirty="0"/>
              <a:t>&lt;</a:t>
            </a:r>
            <a:r>
              <a:rPr lang="cs-CZ" b="1" i="1" dirty="0" err="1"/>
              <a:t>dd</a:t>
            </a:r>
            <a:r>
              <a:rPr lang="cs-CZ" b="1" i="1" dirty="0"/>
              <a:t>&gt;&lt;/</a:t>
            </a:r>
            <a:r>
              <a:rPr lang="cs-CZ" b="1" i="1" dirty="0" err="1"/>
              <a:t>dd</a:t>
            </a:r>
            <a:r>
              <a:rPr lang="cs-CZ" b="1" i="1" dirty="0"/>
              <a:t>&gt;</a:t>
            </a:r>
            <a:r>
              <a:rPr lang="cs-CZ" b="1" dirty="0"/>
              <a:t> </a:t>
            </a:r>
            <a:r>
              <a:rPr lang="cs-CZ" dirty="0"/>
              <a:t>pro definici. Seznam definic by tedy vypadal následovně.</a:t>
            </a:r>
          </a:p>
          <a:p>
            <a:r>
              <a:rPr lang="cs-CZ" b="1" i="1" dirty="0"/>
              <a:t>&lt;</a:t>
            </a:r>
            <a:r>
              <a:rPr lang="cs-CZ" b="1" i="1" dirty="0" err="1"/>
              <a:t>dt</a:t>
            </a:r>
            <a:r>
              <a:rPr lang="cs-CZ" b="1" i="1" dirty="0"/>
              <a:t>&gt;Pojem 1&lt;/</a:t>
            </a:r>
            <a:r>
              <a:rPr lang="cs-CZ" b="1" i="1" dirty="0" err="1"/>
              <a:t>dt</a:t>
            </a:r>
            <a:r>
              <a:rPr lang="cs-CZ" b="1" i="1" dirty="0"/>
              <a:t>&gt;</a:t>
            </a:r>
          </a:p>
          <a:p>
            <a:r>
              <a:rPr lang="cs-CZ" b="1" i="1" dirty="0"/>
              <a:t>	&lt;</a:t>
            </a:r>
            <a:r>
              <a:rPr lang="cs-CZ" b="1" i="1" dirty="0" err="1"/>
              <a:t>dd</a:t>
            </a:r>
            <a:r>
              <a:rPr lang="cs-CZ" b="1" i="1" dirty="0"/>
              <a:t>&gt;Text definice pojmu 1&lt;</a:t>
            </a:r>
            <a:r>
              <a:rPr lang="cs-CZ" b="1" i="1" dirty="0" err="1"/>
              <a:t>dd</a:t>
            </a:r>
            <a:r>
              <a:rPr lang="cs-CZ" b="1" i="1" dirty="0"/>
              <a:t>&gt;</a:t>
            </a:r>
          </a:p>
          <a:p>
            <a:r>
              <a:rPr lang="cs-CZ" b="1" i="1" dirty="0"/>
              <a:t>&lt;</a:t>
            </a:r>
            <a:r>
              <a:rPr lang="cs-CZ" b="1" i="1" dirty="0" err="1"/>
              <a:t>dt</a:t>
            </a:r>
            <a:r>
              <a:rPr lang="cs-CZ" b="1" i="1" dirty="0"/>
              <a:t>&gt;Pojem 2&lt;/</a:t>
            </a:r>
            <a:r>
              <a:rPr lang="cs-CZ" b="1" i="1" dirty="0" err="1"/>
              <a:t>dt</a:t>
            </a:r>
            <a:r>
              <a:rPr lang="cs-CZ" b="1" i="1" dirty="0"/>
              <a:t>&gt;</a:t>
            </a:r>
          </a:p>
          <a:p>
            <a:r>
              <a:rPr lang="cs-CZ" b="1" i="1" dirty="0"/>
              <a:t>	&lt;</a:t>
            </a:r>
            <a:r>
              <a:rPr lang="cs-CZ" b="1" i="1" dirty="0" err="1"/>
              <a:t>dd</a:t>
            </a:r>
            <a:r>
              <a:rPr lang="cs-CZ" b="1" i="1" dirty="0"/>
              <a:t>&gt;Text definice pojmu 2&lt;/</a:t>
            </a:r>
            <a:r>
              <a:rPr lang="cs-CZ" b="1" i="1" dirty="0" err="1"/>
              <a:t>dd</a:t>
            </a:r>
            <a:r>
              <a:rPr lang="cs-CZ" b="1" i="1" dirty="0"/>
              <a:t>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988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Vnořené seznamy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Seznamy, které byly zmíněny výše, lze mezi sebou kombinovat. Lze tedy do uspořádaného seznamu vnořit neuspořádaný seznam.</a:t>
            </a:r>
          </a:p>
          <a:p>
            <a:pPr marL="0" indent="0">
              <a:buNone/>
            </a:pPr>
            <a:r>
              <a:rPr lang="cs-CZ" b="1" i="1" dirty="0"/>
              <a:t>&lt;</a:t>
            </a:r>
            <a:r>
              <a:rPr lang="cs-CZ" b="1" i="1" dirty="0" err="1"/>
              <a:t>ol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&lt;</a:t>
            </a:r>
            <a:r>
              <a:rPr lang="cs-CZ" b="1" i="1" dirty="0" err="1"/>
              <a:t>li</a:t>
            </a:r>
            <a:r>
              <a:rPr lang="cs-CZ" b="1" i="1" dirty="0"/>
              <a:t>&gt;První 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	&lt;</a:t>
            </a:r>
            <a:r>
              <a:rPr lang="cs-CZ" b="1" i="1" dirty="0" err="1"/>
              <a:t>ul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		&lt;</a:t>
            </a:r>
            <a:r>
              <a:rPr lang="cs-CZ" b="1" i="1" dirty="0" err="1"/>
              <a:t>li</a:t>
            </a:r>
            <a:r>
              <a:rPr lang="cs-CZ" b="1" i="1" dirty="0"/>
              <a:t>&gt;První nečíslovaný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		&lt;</a:t>
            </a:r>
            <a:r>
              <a:rPr lang="cs-CZ" b="1" i="1" dirty="0" err="1"/>
              <a:t>li</a:t>
            </a:r>
            <a:r>
              <a:rPr lang="cs-CZ" b="1" i="1" dirty="0"/>
              <a:t>&gt;Druhý nečíslovaný bod.&lt;/</a:t>
            </a:r>
            <a:r>
              <a:rPr lang="cs-CZ" b="1" i="1" dirty="0" err="1"/>
              <a:t>li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/>
              <a:t>		&lt;/</a:t>
            </a:r>
            <a:r>
              <a:rPr lang="cs-CZ" b="1" i="1" dirty="0" err="1"/>
              <a:t>ul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r>
              <a:rPr lang="cs-CZ" b="1" i="1" dirty="0" smtClean="0"/>
              <a:t>&lt;/</a:t>
            </a:r>
            <a:r>
              <a:rPr lang="cs-CZ" b="1" i="1" dirty="0" err="1"/>
              <a:t>ol</a:t>
            </a:r>
            <a:r>
              <a:rPr lang="cs-CZ" b="1" i="1" dirty="0"/>
              <a:t>&gt;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240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108</Words>
  <Application>Microsoft Office PowerPoint</Application>
  <PresentationFormat>Vlastní</PresentationFormat>
  <Paragraphs>35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Arial</vt:lpstr>
      <vt:lpstr>Corbel</vt:lpstr>
      <vt:lpstr>BP-prezentace</vt:lpstr>
      <vt:lpstr>Seznamy v HTML</vt:lpstr>
      <vt:lpstr>Obsah:</vt:lpstr>
      <vt:lpstr>Uspořádané</vt:lpstr>
      <vt:lpstr>Neuspořádané</vt:lpstr>
      <vt:lpstr>Seznamy definic</vt:lpstr>
      <vt:lpstr>Vnořené seznamy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2016-05-16T12:49:18Z</dcterms:created>
  <dcterms:modified xsi:type="dcterms:W3CDTF">2016-05-19T13:25:35Z</dcterms:modified>
</cp:coreProperties>
</file>