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  <p:sldId id="264" r:id="rId9"/>
    <p:sldId id="265" r:id="rId10"/>
    <p:sldId id="266" r:id="rId11"/>
    <p:sldId id="260" r:id="rId12"/>
    <p:sldId id="267" r:id="rId13"/>
    <p:sldId id="268" r:id="rId14"/>
    <p:sldId id="269" r:id="rId1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338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18. 5. 2016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18. 5. 2016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18. 5. 2016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Obrázky a pozadí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169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 obrázku lze nastavit jak budou velké okraje</a:t>
            </a:r>
          </a:p>
          <a:p>
            <a:r>
              <a:rPr lang="cs-CZ" dirty="0" smtClean="0"/>
              <a:t>Slouží k tomu parametry </a:t>
            </a:r>
            <a:r>
              <a:rPr lang="cs-CZ" b="1" dirty="0" err="1" smtClean="0"/>
              <a:t>hspace</a:t>
            </a:r>
            <a:r>
              <a:rPr lang="cs-CZ" dirty="0" smtClean="0"/>
              <a:t>, který dává okraj na pravá a levé straně</a:t>
            </a:r>
          </a:p>
          <a:p>
            <a:r>
              <a:rPr lang="cs-CZ" dirty="0" smtClean="0"/>
              <a:t>Další je </a:t>
            </a:r>
            <a:r>
              <a:rPr lang="cs-CZ" b="1" dirty="0" err="1" smtClean="0"/>
              <a:t>vspace</a:t>
            </a:r>
            <a:r>
              <a:rPr lang="cs-CZ" dirty="0" smtClean="0"/>
              <a:t>, který dává okraj u horní a dolní části obrázku</a:t>
            </a:r>
          </a:p>
          <a:p>
            <a:r>
              <a:rPr lang="cs-CZ" dirty="0" smtClean="0"/>
              <a:t>Udává se v pixelech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</a:t>
            </a:r>
            <a:r>
              <a:rPr lang="cs-CZ" b="1" dirty="0" smtClean="0"/>
              <a:t>&lt;</a:t>
            </a:r>
            <a:r>
              <a:rPr lang="cs-CZ" b="1" dirty="0"/>
              <a:t>img </a:t>
            </a:r>
            <a:r>
              <a:rPr lang="cs-CZ" b="1" dirty="0" err="1"/>
              <a:t>src</a:t>
            </a:r>
            <a:r>
              <a:rPr lang="cs-CZ" b="1" dirty="0"/>
              <a:t>="img/obrazek.jpg" align=“</a:t>
            </a:r>
            <a:r>
              <a:rPr lang="cs-CZ" b="1" dirty="0" err="1"/>
              <a:t>left</a:t>
            </a:r>
            <a:r>
              <a:rPr lang="cs-CZ" b="1" dirty="0"/>
              <a:t>“ </a:t>
            </a:r>
            <a:r>
              <a:rPr lang="cs-CZ" b="1" dirty="0" err="1"/>
              <a:t>hspace</a:t>
            </a:r>
            <a:r>
              <a:rPr lang="cs-CZ" b="1" dirty="0"/>
              <a:t>="30"&gt;</a:t>
            </a:r>
            <a:endParaRPr lang="cs-CZ" b="1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276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Nastavení v CSS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  <a:p>
            <a:pPr lvl="0"/>
            <a:r>
              <a:rPr lang="cs-CZ" b="1" dirty="0"/>
              <a:t>Background – </a:t>
            </a:r>
            <a:r>
              <a:rPr lang="cs-CZ" dirty="0"/>
              <a:t>nastavuje barvu pozadí elementu.</a:t>
            </a:r>
          </a:p>
          <a:p>
            <a:r>
              <a:rPr lang="cs-CZ" b="1" dirty="0"/>
              <a:t>Background-</a:t>
            </a:r>
            <a:r>
              <a:rPr lang="cs-CZ" b="1" dirty="0" err="1"/>
              <a:t>attachment</a:t>
            </a:r>
            <a:r>
              <a:rPr lang="cs-CZ" b="1" dirty="0"/>
              <a:t> </a:t>
            </a:r>
            <a:r>
              <a:rPr lang="cs-CZ" dirty="0"/>
              <a:t>– nastavuje přichycení obrázku ke stránce. Obrázek bude tedy stále na jednom místě, i když uživatel roluje posuvníkem. Hodnoty jsou:</a:t>
            </a:r>
          </a:p>
          <a:p>
            <a:pPr lvl="1"/>
            <a:r>
              <a:rPr lang="cs-CZ" b="1" dirty="0"/>
              <a:t>Scroll </a:t>
            </a:r>
            <a:r>
              <a:rPr lang="cs-CZ" dirty="0"/>
              <a:t>– je výchozí hodnota a obrázek je na pozadí a roluje se s obsahem stránky.</a:t>
            </a:r>
          </a:p>
          <a:p>
            <a:pPr lvl="1"/>
            <a:r>
              <a:rPr lang="cs-CZ" b="1" dirty="0" err="1"/>
              <a:t>Fixed</a:t>
            </a:r>
            <a:r>
              <a:rPr lang="cs-CZ" b="1" dirty="0"/>
              <a:t> </a:t>
            </a:r>
            <a:r>
              <a:rPr lang="cs-CZ" dirty="0"/>
              <a:t>– obrázek zůstává na pozadí stránky na své pozici.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184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Nastavení v CSS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smtClean="0"/>
              <a:t>Background-</a:t>
            </a:r>
            <a:r>
              <a:rPr lang="cs-CZ" b="1" dirty="0" err="1" smtClean="0"/>
              <a:t>clip</a:t>
            </a:r>
            <a:r>
              <a:rPr lang="cs-CZ" b="1" dirty="0" smtClean="0"/>
              <a:t> </a:t>
            </a:r>
            <a:r>
              <a:rPr lang="cs-CZ" dirty="0"/>
              <a:t>– ořezává pozadí HTML elementu. Hodnoty jsou:</a:t>
            </a:r>
          </a:p>
          <a:p>
            <a:pPr lvl="1"/>
            <a:r>
              <a:rPr lang="cs-CZ" b="1" dirty="0"/>
              <a:t>Border</a:t>
            </a:r>
            <a:r>
              <a:rPr lang="cs-CZ" dirty="0"/>
              <a:t>-</a:t>
            </a:r>
            <a:r>
              <a:rPr lang="cs-CZ" b="1" dirty="0"/>
              <a:t>box </a:t>
            </a:r>
            <a:r>
              <a:rPr lang="cs-CZ" dirty="0"/>
              <a:t>– je výchozí nastavení, pozadí je ořezáno na oblast elementu včetně rámu.</a:t>
            </a:r>
          </a:p>
          <a:p>
            <a:pPr lvl="1"/>
            <a:r>
              <a:rPr lang="cs-CZ" b="1" dirty="0" err="1"/>
              <a:t>Contex</a:t>
            </a:r>
            <a:r>
              <a:rPr lang="cs-CZ" dirty="0"/>
              <a:t>-</a:t>
            </a:r>
            <a:r>
              <a:rPr lang="cs-CZ" b="1" dirty="0"/>
              <a:t>box</a:t>
            </a:r>
            <a:r>
              <a:rPr lang="cs-CZ" dirty="0"/>
              <a:t> – pozadí je ořezáno na oblast elementu včetně rámu a </a:t>
            </a:r>
            <a:r>
              <a:rPr lang="cs-CZ" dirty="0" err="1"/>
              <a:t>paddingu</a:t>
            </a:r>
            <a:r>
              <a:rPr lang="cs-CZ" dirty="0"/>
              <a:t>.</a:t>
            </a:r>
          </a:p>
          <a:p>
            <a:pPr lvl="1"/>
            <a:r>
              <a:rPr lang="cs-CZ" b="1" dirty="0" err="1"/>
              <a:t>Padding</a:t>
            </a:r>
            <a:r>
              <a:rPr lang="cs-CZ" b="1" dirty="0"/>
              <a:t>-box – </a:t>
            </a:r>
            <a:r>
              <a:rPr lang="cs-CZ" dirty="0"/>
              <a:t>pozadí je ořezáno na oblast elementu včetně </a:t>
            </a:r>
            <a:r>
              <a:rPr lang="cs-CZ" dirty="0" err="1"/>
              <a:t>paddingu</a:t>
            </a:r>
            <a:endParaRPr lang="cs-CZ" dirty="0"/>
          </a:p>
          <a:p>
            <a:pPr lvl="0"/>
            <a:r>
              <a:rPr lang="cs-CZ" b="1" dirty="0"/>
              <a:t>Background-</a:t>
            </a:r>
            <a:r>
              <a:rPr lang="cs-CZ" b="1" dirty="0" err="1"/>
              <a:t>color</a:t>
            </a:r>
            <a:r>
              <a:rPr lang="cs-CZ" b="1" dirty="0"/>
              <a:t> </a:t>
            </a:r>
            <a:r>
              <a:rPr lang="cs-CZ" dirty="0"/>
              <a:t>– nastavuje barvu pozadí HTML elementu</a:t>
            </a:r>
          </a:p>
          <a:p>
            <a:pPr lvl="1"/>
            <a:r>
              <a:rPr lang="cs-CZ" b="1" dirty="0"/>
              <a:t>Barva </a:t>
            </a:r>
            <a:r>
              <a:rPr lang="cs-CZ" dirty="0"/>
              <a:t>– specifikuje se buď slovně (anglicky – blue), pomocí RGB „</a:t>
            </a:r>
            <a:r>
              <a:rPr lang="cs-CZ" i="1" dirty="0" err="1"/>
              <a:t>rgb</a:t>
            </a:r>
            <a:r>
              <a:rPr lang="cs-CZ" i="1" dirty="0"/>
              <a:t>(0, 0, 255);</a:t>
            </a:r>
            <a:r>
              <a:rPr lang="cs-CZ" dirty="0"/>
              <a:t>“ nebo hexadecimálním vyjádřením </a:t>
            </a:r>
            <a:r>
              <a:rPr lang="cs-CZ" i="1" dirty="0"/>
              <a:t>#0000FF;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5179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Nastavení v CSS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 b="1" dirty="0"/>
              <a:t>Background-</a:t>
            </a:r>
            <a:r>
              <a:rPr lang="cs-CZ" b="1" dirty="0" err="1"/>
              <a:t>position</a:t>
            </a:r>
            <a:r>
              <a:rPr lang="cs-CZ" b="1" dirty="0"/>
              <a:t> </a:t>
            </a:r>
            <a:r>
              <a:rPr lang="cs-CZ" dirty="0"/>
              <a:t>– slouží k nastavení pozice obrázku</a:t>
            </a:r>
          </a:p>
          <a:p>
            <a:pPr lvl="1"/>
            <a:r>
              <a:rPr lang="cs-CZ" b="1" dirty="0" err="1"/>
              <a:t>left</a:t>
            </a:r>
            <a:r>
              <a:rPr lang="cs-CZ" b="1" dirty="0"/>
              <a:t> top - </a:t>
            </a:r>
            <a:r>
              <a:rPr lang="cs-CZ" dirty="0"/>
              <a:t>levý horní roh</a:t>
            </a:r>
          </a:p>
          <a:p>
            <a:pPr lvl="1"/>
            <a:r>
              <a:rPr lang="cs-CZ" b="1" dirty="0" err="1"/>
              <a:t>left</a:t>
            </a:r>
            <a:r>
              <a:rPr lang="cs-CZ" b="1" dirty="0"/>
              <a:t> center - </a:t>
            </a:r>
            <a:r>
              <a:rPr lang="cs-CZ" dirty="0"/>
              <a:t>levý střed</a:t>
            </a:r>
          </a:p>
          <a:p>
            <a:pPr lvl="1"/>
            <a:r>
              <a:rPr lang="cs-CZ" b="1" dirty="0" err="1"/>
              <a:t>leftbottom</a:t>
            </a:r>
            <a:r>
              <a:rPr lang="cs-CZ" b="1" dirty="0"/>
              <a:t> - </a:t>
            </a:r>
            <a:r>
              <a:rPr lang="cs-CZ" dirty="0"/>
              <a:t>levý dolní roh</a:t>
            </a:r>
          </a:p>
          <a:p>
            <a:pPr lvl="1"/>
            <a:r>
              <a:rPr lang="cs-CZ" b="1" dirty="0"/>
              <a:t>right top - </a:t>
            </a:r>
            <a:r>
              <a:rPr lang="cs-CZ" dirty="0"/>
              <a:t>pravý horní roh</a:t>
            </a:r>
          </a:p>
          <a:p>
            <a:pPr lvl="1"/>
            <a:r>
              <a:rPr lang="cs-CZ" b="1" dirty="0"/>
              <a:t>right center - </a:t>
            </a:r>
            <a:r>
              <a:rPr lang="cs-CZ" dirty="0"/>
              <a:t>pravý střed</a:t>
            </a:r>
          </a:p>
          <a:p>
            <a:pPr lvl="1"/>
            <a:r>
              <a:rPr lang="cs-CZ" b="1" dirty="0"/>
              <a:t>right </a:t>
            </a:r>
            <a:r>
              <a:rPr lang="cs-CZ" b="1" dirty="0" err="1"/>
              <a:t>bottom</a:t>
            </a:r>
            <a:r>
              <a:rPr lang="cs-CZ" b="1" dirty="0"/>
              <a:t> - </a:t>
            </a:r>
            <a:r>
              <a:rPr lang="cs-CZ" dirty="0"/>
              <a:t>pravý dolní roh</a:t>
            </a:r>
          </a:p>
          <a:p>
            <a:pPr lvl="1"/>
            <a:r>
              <a:rPr lang="cs-CZ" b="1" dirty="0"/>
              <a:t>center top - </a:t>
            </a:r>
            <a:r>
              <a:rPr lang="cs-CZ" dirty="0"/>
              <a:t>horní střed</a:t>
            </a:r>
          </a:p>
          <a:p>
            <a:pPr lvl="1"/>
            <a:r>
              <a:rPr lang="cs-CZ" b="1" dirty="0"/>
              <a:t>center </a:t>
            </a:r>
            <a:r>
              <a:rPr lang="cs-CZ" b="1" dirty="0" err="1"/>
              <a:t>center</a:t>
            </a:r>
            <a:r>
              <a:rPr lang="cs-CZ" b="1" dirty="0"/>
              <a:t> - </a:t>
            </a:r>
            <a:r>
              <a:rPr lang="cs-CZ" dirty="0"/>
              <a:t>střed</a:t>
            </a:r>
          </a:p>
          <a:p>
            <a:pPr lvl="1"/>
            <a:r>
              <a:rPr lang="cs-CZ" b="1" dirty="0"/>
              <a:t>center </a:t>
            </a:r>
            <a:r>
              <a:rPr lang="cs-CZ" b="1" dirty="0" err="1"/>
              <a:t>bottom</a:t>
            </a:r>
            <a:r>
              <a:rPr lang="cs-CZ" b="1" dirty="0"/>
              <a:t> - </a:t>
            </a:r>
            <a:r>
              <a:rPr lang="cs-CZ" dirty="0"/>
              <a:t>dolní střed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18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Nastavení v CSS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pPr lvl="0"/>
            <a:r>
              <a:rPr lang="cs-CZ" b="1" dirty="0"/>
              <a:t>background-size</a:t>
            </a:r>
            <a:r>
              <a:rPr lang="cs-CZ" dirty="0"/>
              <a:t> – nastavuje velikost obrázku</a:t>
            </a:r>
          </a:p>
          <a:p>
            <a:pPr lvl="1"/>
            <a:r>
              <a:rPr lang="cs-CZ" b="1" dirty="0"/>
              <a:t>šířka výška</a:t>
            </a:r>
            <a:r>
              <a:rPr lang="cs-CZ" dirty="0"/>
              <a:t> – udává se většinou v pixelech. Lze zadat jen jednu hodnotu, tu zadáme a do druhé vložíme </a:t>
            </a:r>
            <a:r>
              <a:rPr lang="cs-CZ" b="1" dirty="0"/>
              <a:t>auto</a:t>
            </a:r>
            <a:r>
              <a:rPr lang="cs-CZ" dirty="0"/>
              <a:t> a prohlížeč chybějící hodnotu automaticky dopočítá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023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Barvy</a:t>
            </a:r>
          </a:p>
          <a:p>
            <a:r>
              <a:rPr lang="cs-CZ" dirty="0" smtClean="0"/>
              <a:t>Obrázky</a:t>
            </a:r>
          </a:p>
          <a:p>
            <a:r>
              <a:rPr lang="cs-CZ" dirty="0" smtClean="0"/>
              <a:t>Nastavení v CSS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972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Barvy v HTML nemají své vlastní tagy, ale vkládají se jako parametry do tagů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Zadávají se v anglickém názvu a nebo v hexadecimální soustavě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892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8703208"/>
              </p:ext>
            </p:extLst>
          </p:nvPr>
        </p:nvGraphicFramePr>
        <p:xfrm>
          <a:off x="1522414" y="2037344"/>
          <a:ext cx="9144000" cy="4555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Anglický název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Český název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Hexadecimální vyjádření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White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Bílá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#FFFFFF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Black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Černá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#000000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Red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Červená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#FF0000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Green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Zelená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#00FF00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Blue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Modrá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#0000FF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Gray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Šedá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#808080</a:t>
                      </a:r>
                      <a:endParaRPr lang="cs-CZ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94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Yellow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Žlutá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2000" dirty="0">
                          <a:effectLst/>
                        </a:rPr>
                        <a:t>#FFFF00</a:t>
                      </a:r>
                      <a:endParaRPr lang="cs-CZ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36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/>
              <a:t>Bgcolor </a:t>
            </a:r>
            <a:r>
              <a:rPr lang="cs-CZ" dirty="0"/>
              <a:t>– parametr, který mění barvu pozadí, základní barvou bývá bílá barva</a:t>
            </a:r>
          </a:p>
          <a:p>
            <a:pPr lvl="0"/>
            <a:r>
              <a:rPr lang="cs-CZ" b="1" dirty="0"/>
              <a:t>Text </a:t>
            </a:r>
            <a:r>
              <a:rPr lang="cs-CZ" dirty="0"/>
              <a:t>– už podle názvu vyplývá, že tímto parametrem se mění barva textu</a:t>
            </a:r>
          </a:p>
          <a:p>
            <a:pPr lvl="0"/>
            <a:r>
              <a:rPr lang="cs-CZ" b="1" dirty="0"/>
              <a:t>Link </a:t>
            </a:r>
            <a:r>
              <a:rPr lang="cs-CZ" dirty="0"/>
              <a:t>– mění barvu hypertextového odkazu</a:t>
            </a:r>
          </a:p>
          <a:p>
            <a:pPr lvl="0"/>
            <a:r>
              <a:rPr lang="cs-CZ" b="1" dirty="0"/>
              <a:t>Vlink </a:t>
            </a:r>
            <a:r>
              <a:rPr lang="cs-CZ" dirty="0"/>
              <a:t>– změní navštívený hypertextový odkaz na zvolenou barvu, základní barvou bývá fialová barva</a:t>
            </a:r>
          </a:p>
          <a:p>
            <a:pPr lvl="0"/>
            <a:r>
              <a:rPr lang="cs-CZ" b="1" dirty="0"/>
              <a:t>Alink </a:t>
            </a:r>
            <a:r>
              <a:rPr lang="cs-CZ" dirty="0"/>
              <a:t>– parametr změní barvu hypertextového odkazu, na který právě klikáme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87868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Pro vkládání obrázků slouží tag </a:t>
            </a:r>
            <a:r>
              <a:rPr lang="cs-CZ" b="1" dirty="0" smtClean="0"/>
              <a:t>&lt;img&gt;</a:t>
            </a:r>
          </a:p>
          <a:p>
            <a:r>
              <a:rPr lang="cs-CZ" dirty="0" smtClean="0"/>
              <a:t>Parametrem je </a:t>
            </a:r>
            <a:r>
              <a:rPr lang="cs-CZ" b="1" dirty="0" err="1" smtClean="0"/>
              <a:t>src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i="1" dirty="0" smtClean="0"/>
              <a:t>			&lt;</a:t>
            </a:r>
            <a:r>
              <a:rPr lang="cs-CZ" b="1" i="1" dirty="0"/>
              <a:t>img </a:t>
            </a:r>
            <a:r>
              <a:rPr lang="cs-CZ" b="1" i="1" dirty="0" err="1"/>
              <a:t>src</a:t>
            </a:r>
            <a:r>
              <a:rPr lang="cs-CZ" b="1" i="1" dirty="0"/>
              <a:t>=“obrazek.jpg“&gt;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128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 zarovnání obrázku v textu slouží parametr </a:t>
            </a:r>
            <a:r>
              <a:rPr lang="cs-CZ" b="1" dirty="0" smtClean="0"/>
              <a:t>align</a:t>
            </a:r>
            <a:endParaRPr lang="cs-CZ" dirty="0" smtClean="0"/>
          </a:p>
          <a:p>
            <a:r>
              <a:rPr lang="cs-CZ" dirty="0" smtClean="0"/>
              <a:t>Jeho hodnoty jsou:</a:t>
            </a:r>
          </a:p>
          <a:p>
            <a:pPr lvl="0"/>
            <a:r>
              <a:rPr lang="cs-CZ" b="1" dirty="0" err="1"/>
              <a:t>Left</a:t>
            </a:r>
            <a:r>
              <a:rPr lang="cs-CZ" b="1" dirty="0"/>
              <a:t> </a:t>
            </a:r>
            <a:r>
              <a:rPr lang="cs-CZ" dirty="0"/>
              <a:t>– obrázek je zarovnán na levou stranu a je textem obtékán z pravé strany. Po dosažení textu posledního řádku obrázku je text opět po celé šířce okna prohlížeče.</a:t>
            </a:r>
          </a:p>
          <a:p>
            <a:pPr lvl="0"/>
            <a:r>
              <a:rPr lang="cs-CZ" b="1" dirty="0"/>
              <a:t>Right </a:t>
            </a:r>
            <a:r>
              <a:rPr lang="cs-CZ" dirty="0"/>
              <a:t>– obrázek je zarovnán na pravou stranu a je textem obtékán z levé strany. Po dosažení textu posledního řádku obrázku je text opět po celé šířce okna prohlížeče.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919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Texttop</a:t>
            </a:r>
            <a:r>
              <a:rPr lang="cs-CZ" b="1" dirty="0" smtClean="0"/>
              <a:t> </a:t>
            </a:r>
            <a:r>
              <a:rPr lang="cs-CZ" b="1" dirty="0"/>
              <a:t>– </a:t>
            </a:r>
            <a:r>
              <a:rPr lang="cs-CZ" dirty="0"/>
              <a:t>zarovnání horního okraje obrázku s nejvyšším písmenem v řádku.</a:t>
            </a:r>
          </a:p>
          <a:p>
            <a:pPr lvl="0"/>
            <a:r>
              <a:rPr lang="cs-CZ" b="1" dirty="0"/>
              <a:t>Top – </a:t>
            </a:r>
            <a:r>
              <a:rPr lang="cs-CZ" dirty="0"/>
              <a:t>zarovnání horního okraje obrázku s nejvyšším prvkem na řádku.</a:t>
            </a:r>
          </a:p>
          <a:p>
            <a:pPr lvl="0"/>
            <a:r>
              <a:rPr lang="cs-CZ" b="1" dirty="0" err="1"/>
              <a:t>Middle</a:t>
            </a:r>
            <a:r>
              <a:rPr lang="cs-CZ" b="1" dirty="0"/>
              <a:t> –</a:t>
            </a:r>
            <a:r>
              <a:rPr lang="cs-CZ" dirty="0"/>
              <a:t> zarovná linku, na níž je posazen text, na střed daného obrázku.</a:t>
            </a:r>
          </a:p>
          <a:p>
            <a:pPr lvl="0"/>
            <a:r>
              <a:rPr lang="cs-CZ" b="1" dirty="0" err="1"/>
              <a:t>Absmiddle</a:t>
            </a:r>
            <a:r>
              <a:rPr lang="cs-CZ" b="1" dirty="0"/>
              <a:t> –</a:t>
            </a:r>
            <a:r>
              <a:rPr lang="cs-CZ" dirty="0"/>
              <a:t> zarovná prostředek daného řádku na střed obrázku.</a:t>
            </a:r>
          </a:p>
          <a:p>
            <a:pPr lvl="0"/>
            <a:r>
              <a:rPr lang="cs-CZ" b="1" dirty="0" err="1"/>
              <a:t>Bottom</a:t>
            </a:r>
            <a:r>
              <a:rPr lang="cs-CZ" b="1" dirty="0"/>
              <a:t> –</a:t>
            </a:r>
            <a:r>
              <a:rPr lang="cs-CZ" dirty="0"/>
              <a:t> zarovná spodní okraj obrázku s linkou, na níž je posazen text.</a:t>
            </a:r>
          </a:p>
          <a:p>
            <a:pPr lvl="0"/>
            <a:r>
              <a:rPr lang="cs-CZ" b="1" dirty="0" err="1"/>
              <a:t>Absbottom</a:t>
            </a:r>
            <a:r>
              <a:rPr lang="cs-CZ" b="1" dirty="0"/>
              <a:t> –</a:t>
            </a:r>
            <a:r>
              <a:rPr lang="cs-CZ" dirty="0"/>
              <a:t> zarovná spodní okraj obrázku s nejnižším písmenem v </a:t>
            </a:r>
            <a:r>
              <a:rPr lang="cs-CZ" dirty="0" smtClean="0"/>
              <a:t>textu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28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Obrázky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Pro nastavení šířky a výšky slouží parametry </a:t>
            </a:r>
            <a:r>
              <a:rPr lang="cs-CZ" b="1" dirty="0" err="1" smtClean="0"/>
              <a:t>width</a:t>
            </a:r>
            <a:r>
              <a:rPr lang="cs-CZ" dirty="0" smtClean="0"/>
              <a:t> a </a:t>
            </a:r>
            <a:r>
              <a:rPr lang="cs-CZ" b="1" dirty="0" err="1" smtClean="0"/>
              <a:t>heigh</a:t>
            </a:r>
            <a:endParaRPr lang="cs-CZ" dirty="0" smtClean="0"/>
          </a:p>
          <a:p>
            <a:r>
              <a:rPr lang="cs-CZ" dirty="0" smtClean="0"/>
              <a:t>Uvádí se v pixelech</a:t>
            </a:r>
          </a:p>
          <a:p>
            <a:pPr marL="0" indent="0">
              <a:buNone/>
            </a:pPr>
            <a:r>
              <a:rPr lang="cs-CZ" dirty="0"/>
              <a:t>	</a:t>
            </a:r>
          </a:p>
          <a:p>
            <a:pPr marL="0" indent="0">
              <a:buNone/>
            </a:pPr>
            <a:r>
              <a:rPr lang="cs-CZ" b="1" i="1" dirty="0" smtClean="0"/>
              <a:t>		&lt;</a:t>
            </a:r>
            <a:r>
              <a:rPr lang="cs-CZ" b="1" i="1" dirty="0"/>
              <a:t>img </a:t>
            </a:r>
            <a:r>
              <a:rPr lang="cs-CZ" b="1" i="1" dirty="0" err="1"/>
              <a:t>src</a:t>
            </a:r>
            <a:r>
              <a:rPr lang="cs-CZ" b="1" i="1" dirty="0"/>
              <a:t>=“obrazek.jpg“ </a:t>
            </a:r>
            <a:r>
              <a:rPr lang="cs-CZ" b="1" i="1" dirty="0" err="1"/>
              <a:t>width</a:t>
            </a:r>
            <a:r>
              <a:rPr lang="cs-CZ" b="1" i="1" dirty="0"/>
              <a:t>=“150px“&gt;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34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389</Words>
  <Application>Microsoft Office PowerPoint</Application>
  <PresentationFormat>Vlastní</PresentationFormat>
  <Paragraphs>102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8" baseType="lpstr">
      <vt:lpstr>Arial</vt:lpstr>
      <vt:lpstr>Corbel</vt:lpstr>
      <vt:lpstr>Times New Roman</vt:lpstr>
      <vt:lpstr>BP-prezentace</vt:lpstr>
      <vt:lpstr>Obrázky a pozadí </vt:lpstr>
      <vt:lpstr>Obsah:</vt:lpstr>
      <vt:lpstr>Barvy</vt:lpstr>
      <vt:lpstr>Barvy</vt:lpstr>
      <vt:lpstr>Barvy</vt:lpstr>
      <vt:lpstr>Obrázky</vt:lpstr>
      <vt:lpstr>Obrázky</vt:lpstr>
      <vt:lpstr>Obrázky</vt:lpstr>
      <vt:lpstr>Obrázky</vt:lpstr>
      <vt:lpstr>Obrázky</vt:lpstr>
      <vt:lpstr>Nastavení v CSS</vt:lpstr>
      <vt:lpstr>Nastavení v CSS</vt:lpstr>
      <vt:lpstr>Nastavení v CSS</vt:lpstr>
      <vt:lpstr>Nastavení v CSS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2016-05-16T12:46:15Z</dcterms:created>
  <dcterms:modified xsi:type="dcterms:W3CDTF">2016-05-19T12:59:32Z</dcterms:modified>
</cp:coreProperties>
</file>