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5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557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82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50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3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28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1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5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0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1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359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getbootstrap.com/getting-started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8. Úkol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8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1.	Stažení Twitter Bootstrap</a:t>
            </a:r>
          </a:p>
          <a:p>
            <a:r>
              <a:rPr lang="cs-CZ" dirty="0"/>
              <a:t>2.	Prozkoumání jeho možností</a:t>
            </a:r>
          </a:p>
          <a:p>
            <a:r>
              <a:rPr lang="cs-CZ" dirty="0"/>
              <a:t>3.	Vytvoření jednoduché stránky pomocí Twitter Bootstrap</a:t>
            </a:r>
          </a:p>
        </p:txBody>
      </p:sp>
    </p:spTree>
    <p:extLst>
      <p:ext uri="{BB962C8B-B14F-4D97-AF65-F5344CB8AC3E}">
        <p14:creationId xmlns:p14="http://schemas.microsoft.com/office/powerpoint/2010/main" val="32469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Bootstrap stáhneme na adrese </a:t>
            </a:r>
            <a:r>
              <a:rPr lang="cs-CZ" dirty="0">
                <a:hlinkClick r:id="rId2"/>
              </a:rPr>
              <a:t>http://getbootstrap.com/</a:t>
            </a:r>
            <a:r>
              <a:rPr lang="cs-CZ" dirty="0" err="1">
                <a:hlinkClick r:id="rId2"/>
              </a:rPr>
              <a:t>getting-started</a:t>
            </a:r>
            <a:r>
              <a:rPr lang="cs-CZ" dirty="0">
                <a:hlinkClick r:id="rId2"/>
              </a:rPr>
              <a:t>/</a:t>
            </a:r>
            <a:r>
              <a:rPr lang="cs-CZ" dirty="0"/>
              <a:t>. Vybereme možnost stažení celého balíčku </a:t>
            </a:r>
            <a:r>
              <a:rPr lang="cs-CZ" dirty="0" err="1"/>
              <a:t>Boostrapu</a:t>
            </a:r>
            <a:r>
              <a:rPr lang="cs-CZ" dirty="0"/>
              <a:t>. Ve složce uvidíme tři složky, které obsahují části Bootstrapu. Pro vytvoření první stránky pomocí </a:t>
            </a:r>
            <a:r>
              <a:rPr lang="cs-CZ" dirty="0" err="1"/>
              <a:t>Boostrapu</a:t>
            </a:r>
            <a:r>
              <a:rPr lang="cs-CZ" dirty="0"/>
              <a:t> je potřeba vytvořit HTML dokument s jeho náležitostmi.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3972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Do hlavičky vložíme odkazy pro propojení se soubory bootstrap.min.css, bootstrap.min.js a vytvoříme vlastní CSS soubor, kde budeme stylovat elementy naší stránky. </a:t>
            </a:r>
          </a:p>
          <a:p>
            <a:r>
              <a:rPr lang="cs-CZ" dirty="0"/>
              <a:t>Bootstrap nedisponuje na oficiální stránce žádnými šablonami, ale má ukázky všech elementů, které najdeme v Bootstrapu. Po kliknutí pravým tlačítkem myši lze prozkoumat element a zjistit, jak je vytvořen.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0806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605" y="1917943"/>
            <a:ext cx="8630791" cy="43443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9985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Díky Bootstrapu lze jednoduše poskládat profesionálně vypadající vzhled jako např.:</a:t>
            </a:r>
          </a:p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001" y="2740441"/>
            <a:ext cx="7456388" cy="37726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5867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7</TotalTime>
  <Words>103</Words>
  <Application>Microsoft Office PowerPoint</Application>
  <PresentationFormat>Širokoúhlá obrazovka</PresentationFormat>
  <Paragraphs>13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9" baseType="lpstr">
      <vt:lpstr>Arial</vt:lpstr>
      <vt:lpstr>Corbel</vt:lpstr>
      <vt:lpstr>BP-prezentace</vt:lpstr>
      <vt:lpstr>8. Úkol</vt:lpstr>
      <vt:lpstr>Cíle úkolu</vt:lpstr>
      <vt:lpstr>Prezentace aplikace PowerPoint</vt:lpstr>
      <vt:lpstr>Postup</vt:lpstr>
      <vt:lpstr>Postup</vt:lpstr>
      <vt:lpstr>Postup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obrázků, práce s barvami</dc:title>
  <dc:creator>Zdeněk Šťasta</dc:creator>
  <cp:lastModifiedBy>Zdeněk Šťasta</cp:lastModifiedBy>
  <cp:revision>2</cp:revision>
  <dcterms:created xsi:type="dcterms:W3CDTF">2016-05-23T09:45:59Z</dcterms:created>
  <dcterms:modified xsi:type="dcterms:W3CDTF">2016-05-30T08:28:28Z</dcterms:modified>
</cp:coreProperties>
</file>