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38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30. 5. 2016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30. 5. 2016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30. 5. 2016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1. Úkol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729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úkolu: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1.	Vytvoření jednoduché HTML stránky s odkazováním na další </a:t>
            </a:r>
            <a:r>
              <a:rPr lang="cs-CZ" dirty="0" smtClean="0"/>
              <a:t>	stránky </a:t>
            </a:r>
            <a:endParaRPr lang="cs-CZ" dirty="0"/>
          </a:p>
          <a:p>
            <a:r>
              <a:rPr lang="cs-CZ" dirty="0"/>
              <a:t>2.	Rozvržení elementů pomocí CSS</a:t>
            </a:r>
          </a:p>
          <a:p>
            <a:r>
              <a:rPr lang="cs-CZ" dirty="0"/>
              <a:t>3.	Formátování textu za pomocí HTML a CSS</a:t>
            </a:r>
          </a:p>
        </p:txBody>
      </p:sp>
    </p:spTree>
    <p:extLst>
      <p:ext uri="{BB962C8B-B14F-4D97-AF65-F5344CB8AC3E}">
        <p14:creationId xmlns:p14="http://schemas.microsoft.com/office/powerpoint/2010/main" val="106026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Vytvoříme dokument HTML, do kterého vypíšeme základní strukturu HTML dokumentu, která je: </a:t>
            </a:r>
            <a:r>
              <a:rPr lang="cs-CZ" b="1" dirty="0"/>
              <a:t>!</a:t>
            </a:r>
            <a:r>
              <a:rPr lang="cs-CZ" b="1" dirty="0" err="1"/>
              <a:t>doctype</a:t>
            </a:r>
            <a:r>
              <a:rPr lang="cs-CZ" b="1" dirty="0"/>
              <a:t> HTML, head</a:t>
            </a:r>
            <a:r>
              <a:rPr lang="cs-CZ" dirty="0"/>
              <a:t> a </a:t>
            </a:r>
            <a:r>
              <a:rPr lang="cs-CZ" b="1" dirty="0"/>
              <a:t>body</a:t>
            </a:r>
            <a:r>
              <a:rPr lang="cs-CZ" dirty="0"/>
              <a:t>. Následně vytvoříme CSS dokument, v kterém navrhneme rozvržení webové stránky. </a:t>
            </a:r>
            <a:endParaRPr lang="cs-CZ" dirty="0" smtClean="0"/>
          </a:p>
          <a:p>
            <a:pPr marL="0" indent="0">
              <a:buNone/>
            </a:pPr>
            <a:r>
              <a:rPr lang="cs-CZ" b="1" i="1" dirty="0"/>
              <a:t>#</a:t>
            </a:r>
            <a:r>
              <a:rPr lang="cs-CZ" b="1" i="1" dirty="0" err="1"/>
              <a:t>stranka</a:t>
            </a:r>
            <a:r>
              <a:rPr lang="cs-CZ" b="1" i="1" dirty="0"/>
              <a:t> {</a:t>
            </a:r>
          </a:p>
          <a:p>
            <a:pPr marL="0" indent="0">
              <a:buNone/>
            </a:pPr>
            <a:r>
              <a:rPr lang="cs-CZ" b="1" i="1" dirty="0"/>
              <a:t>    </a:t>
            </a:r>
            <a:r>
              <a:rPr lang="cs-CZ" b="1" i="1" dirty="0" err="1"/>
              <a:t>width</a:t>
            </a:r>
            <a:r>
              <a:rPr lang="cs-CZ" b="1" i="1" dirty="0"/>
              <a:t>: 860px; </a:t>
            </a:r>
          </a:p>
          <a:p>
            <a:pPr marL="0" indent="0">
              <a:buNone/>
            </a:pPr>
            <a:r>
              <a:rPr lang="cs-CZ" b="1" i="1" dirty="0"/>
              <a:t>    min-</a:t>
            </a:r>
            <a:r>
              <a:rPr lang="cs-CZ" b="1" i="1" dirty="0" err="1"/>
              <a:t>height</a:t>
            </a:r>
            <a:r>
              <a:rPr lang="cs-CZ" b="1" i="1" dirty="0"/>
              <a:t>: 500px; </a:t>
            </a:r>
          </a:p>
          <a:p>
            <a:pPr marL="0" indent="0">
              <a:buNone/>
            </a:pPr>
            <a:r>
              <a:rPr lang="cs-CZ" b="1" i="1" dirty="0"/>
              <a:t>    </a:t>
            </a:r>
            <a:r>
              <a:rPr lang="cs-CZ" b="1" i="1" dirty="0" err="1"/>
              <a:t>float</a:t>
            </a:r>
            <a:r>
              <a:rPr lang="cs-CZ" b="1" i="1" dirty="0"/>
              <a:t>: center;</a:t>
            </a:r>
          </a:p>
          <a:p>
            <a:pPr marL="0" indent="0">
              <a:buNone/>
            </a:pPr>
            <a:r>
              <a:rPr lang="cs-CZ" b="1" i="1" dirty="0"/>
              <a:t>  }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3329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Každá stránka by měla obsahovat tyto části: </a:t>
            </a:r>
            <a:endParaRPr lang="cs-CZ" dirty="0" smtClean="0"/>
          </a:p>
          <a:p>
            <a:endParaRPr lang="cs-CZ" dirty="0" smtClean="0"/>
          </a:p>
          <a:p>
            <a:pPr lvl="1"/>
            <a:r>
              <a:rPr lang="cs-CZ" dirty="0"/>
              <a:t>body (pozadí)</a:t>
            </a:r>
          </a:p>
          <a:p>
            <a:pPr lvl="1"/>
            <a:r>
              <a:rPr lang="cs-CZ" dirty="0"/>
              <a:t>hlavičku</a:t>
            </a:r>
          </a:p>
          <a:p>
            <a:pPr lvl="1"/>
            <a:r>
              <a:rPr lang="cs-CZ" dirty="0"/>
              <a:t>tělo dokumentu </a:t>
            </a:r>
          </a:p>
          <a:p>
            <a:pPr lvl="1"/>
            <a:r>
              <a:rPr lang="cs-CZ" dirty="0"/>
              <a:t>obsah dokumentu</a:t>
            </a:r>
          </a:p>
          <a:p>
            <a:pPr lvl="1"/>
            <a:r>
              <a:rPr lang="cs-CZ" dirty="0"/>
              <a:t>zápatí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4717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Postup: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Při formátování textu využijeme v HTML tagy</a:t>
            </a:r>
            <a:r>
              <a:rPr lang="cs-CZ" dirty="0" smtClean="0"/>
              <a:t>:</a:t>
            </a:r>
          </a:p>
          <a:p>
            <a:pPr lvl="1"/>
            <a:r>
              <a:rPr lang="cs-CZ" b="1" dirty="0"/>
              <a:t>p </a:t>
            </a:r>
            <a:r>
              <a:rPr lang="cs-CZ" dirty="0"/>
              <a:t>– pro odstavec, který může mít hodnoty: </a:t>
            </a:r>
            <a:r>
              <a:rPr lang="cs-CZ" dirty="0" err="1"/>
              <a:t>left</a:t>
            </a:r>
            <a:r>
              <a:rPr lang="cs-CZ" dirty="0"/>
              <a:t>, right, center</a:t>
            </a:r>
          </a:p>
          <a:p>
            <a:pPr lvl="1"/>
            <a:r>
              <a:rPr lang="cs-CZ" b="1" dirty="0" err="1"/>
              <a:t>blockquote</a:t>
            </a:r>
            <a:r>
              <a:rPr lang="cs-CZ" b="1" dirty="0"/>
              <a:t> </a:t>
            </a:r>
            <a:r>
              <a:rPr lang="cs-CZ" dirty="0"/>
              <a:t>– pro citování textu</a:t>
            </a:r>
          </a:p>
          <a:p>
            <a:pPr lvl="1"/>
            <a:r>
              <a:rPr lang="cs-CZ" b="1" dirty="0"/>
              <a:t>b </a:t>
            </a:r>
            <a:r>
              <a:rPr lang="cs-CZ" dirty="0"/>
              <a:t>– tučné písmo</a:t>
            </a:r>
          </a:p>
          <a:p>
            <a:pPr lvl="1"/>
            <a:r>
              <a:rPr lang="cs-CZ" b="1" dirty="0"/>
              <a:t>i – </a:t>
            </a:r>
            <a:r>
              <a:rPr lang="cs-CZ" dirty="0"/>
              <a:t>kurzíva</a:t>
            </a:r>
          </a:p>
          <a:p>
            <a:pPr lvl="1"/>
            <a:r>
              <a:rPr lang="cs-CZ" b="1" dirty="0"/>
              <a:t>u –</a:t>
            </a:r>
            <a:r>
              <a:rPr lang="cs-CZ" dirty="0"/>
              <a:t> podtržené písmo</a:t>
            </a:r>
          </a:p>
          <a:p>
            <a:pPr lvl="1"/>
            <a:r>
              <a:rPr lang="cs-CZ" b="1" dirty="0"/>
              <a:t>sub –</a:t>
            </a:r>
            <a:r>
              <a:rPr lang="cs-CZ" dirty="0"/>
              <a:t> dolní index</a:t>
            </a:r>
          </a:p>
          <a:p>
            <a:pPr lvl="1"/>
            <a:r>
              <a:rPr lang="cs-CZ" b="1" dirty="0"/>
              <a:t>sup –</a:t>
            </a:r>
            <a:r>
              <a:rPr lang="cs-CZ" dirty="0"/>
              <a:t> horní </a:t>
            </a:r>
            <a:r>
              <a:rPr lang="cs-CZ" dirty="0" smtClean="0"/>
              <a:t>index</a:t>
            </a:r>
          </a:p>
          <a:p>
            <a:pPr marL="231775" lvl="1" indent="0">
              <a:buNone/>
            </a:pPr>
            <a:endParaRPr lang="cs-CZ" dirty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0505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 CSS si vytvoříme selektor pro text, kterým budeme formátovat text na cele stránce. Pro nastavení můžeme využít tyto hodnoty</a:t>
            </a:r>
            <a:r>
              <a:rPr lang="cs-CZ" dirty="0" smtClean="0"/>
              <a:t>:</a:t>
            </a:r>
          </a:p>
          <a:p>
            <a:endParaRPr lang="cs-CZ" dirty="0"/>
          </a:p>
          <a:p>
            <a:pPr lvl="1"/>
            <a:r>
              <a:rPr lang="cs-CZ" b="1" dirty="0"/>
              <a:t>font-</a:t>
            </a:r>
            <a:r>
              <a:rPr lang="cs-CZ" b="1" dirty="0" err="1"/>
              <a:t>family</a:t>
            </a:r>
            <a:r>
              <a:rPr lang="cs-CZ" dirty="0"/>
              <a:t> – nastavuje druh písma; je důležité, aby název byl správně napsán</a:t>
            </a:r>
          </a:p>
          <a:p>
            <a:pPr lvl="1"/>
            <a:r>
              <a:rPr lang="cs-CZ" b="1" dirty="0"/>
              <a:t>text-align </a:t>
            </a:r>
            <a:r>
              <a:rPr lang="cs-CZ" dirty="0"/>
              <a:t>– nastavuje zarovnání textu a má hodnoty: </a:t>
            </a:r>
            <a:r>
              <a:rPr lang="cs-CZ" dirty="0" err="1"/>
              <a:t>left</a:t>
            </a:r>
            <a:r>
              <a:rPr lang="cs-CZ" dirty="0"/>
              <a:t>, right, center, </a:t>
            </a:r>
            <a:r>
              <a:rPr lang="cs-CZ" dirty="0" err="1"/>
              <a:t>justify</a:t>
            </a:r>
            <a:r>
              <a:rPr lang="cs-CZ" dirty="0"/>
              <a:t> (blok)</a:t>
            </a:r>
          </a:p>
          <a:p>
            <a:pPr lvl="1"/>
            <a:r>
              <a:rPr lang="cs-CZ" b="1" dirty="0"/>
              <a:t>text</a:t>
            </a:r>
            <a:r>
              <a:rPr lang="cs-CZ" dirty="0"/>
              <a:t>-</a:t>
            </a:r>
            <a:r>
              <a:rPr lang="cs-CZ" b="1" dirty="0" err="1"/>
              <a:t>shadow</a:t>
            </a:r>
            <a:r>
              <a:rPr lang="cs-CZ" b="1" dirty="0"/>
              <a:t> </a:t>
            </a:r>
            <a:r>
              <a:rPr lang="cs-CZ" dirty="0"/>
              <a:t>– můžeme nastavit nadpisům stín; hodnoty jsou: osa x v </a:t>
            </a:r>
            <a:r>
              <a:rPr lang="cs-CZ" dirty="0" err="1"/>
              <a:t>px</a:t>
            </a:r>
            <a:r>
              <a:rPr lang="cs-CZ" dirty="0"/>
              <a:t>, osa y v </a:t>
            </a:r>
            <a:r>
              <a:rPr lang="cs-CZ" dirty="0" err="1"/>
              <a:t>px</a:t>
            </a:r>
            <a:r>
              <a:rPr lang="cs-CZ" dirty="0"/>
              <a:t>, rozostření v </a:t>
            </a:r>
            <a:r>
              <a:rPr lang="cs-CZ" dirty="0" err="1"/>
              <a:t>px</a:t>
            </a:r>
            <a:r>
              <a:rPr lang="cs-CZ" dirty="0"/>
              <a:t>, barva stínu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8483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373" y="2038349"/>
            <a:ext cx="4829175" cy="3848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7494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70</Words>
  <Application>Microsoft Office PowerPoint</Application>
  <PresentationFormat>Vlastní</PresentationFormat>
  <Paragraphs>37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0" baseType="lpstr">
      <vt:lpstr>Arial</vt:lpstr>
      <vt:lpstr>Corbel</vt:lpstr>
      <vt:lpstr>BP-prezentace</vt:lpstr>
      <vt:lpstr>1. Úkol</vt:lpstr>
      <vt:lpstr>Cíle úkolu:</vt:lpstr>
      <vt:lpstr>Postup:</vt:lpstr>
      <vt:lpstr>Postup:</vt:lpstr>
      <vt:lpstr>Postup:</vt:lpstr>
      <vt:lpstr>Postup:</vt:lpstr>
      <vt:lpstr>Výsledek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2016-05-23T09:19:36Z</dcterms:created>
  <dcterms:modified xsi:type="dcterms:W3CDTF">2016-05-30T07:58:34Z</dcterms:modified>
</cp:coreProperties>
</file>