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5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5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82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0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8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0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59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jqueryui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5. 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8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Stažení jQuery UI</a:t>
            </a:r>
          </a:p>
          <a:p>
            <a:r>
              <a:rPr lang="cs-CZ" dirty="0"/>
              <a:t>2.	Prozkoumání jeho možností</a:t>
            </a:r>
          </a:p>
        </p:txBody>
      </p:sp>
    </p:spTree>
    <p:extLst>
      <p:ext uri="{BB962C8B-B14F-4D97-AF65-F5344CB8AC3E}">
        <p14:creationId xmlns:p14="http://schemas.microsoft.com/office/powerpoint/2010/main" val="32469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Hlavním úkolem je seznámení se s prostředím jQuery UI a jeho možným využitím ve stránce. JQuery UI lze stáhnout na oficiální stránce a to </a:t>
            </a:r>
            <a:r>
              <a:rPr lang="cs-CZ" dirty="0">
                <a:hlinkClick r:id="rId2"/>
              </a:rPr>
              <a:t>http://jqueryui.com/</a:t>
            </a:r>
            <a:r>
              <a:rPr lang="cs-CZ" dirty="0"/>
              <a:t> a nebo v sekci Download kde lze nastavit, kterou verzi stáhnout a jaké komponenty má jQuery UI obsahovat.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6428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755" y="1752600"/>
            <a:ext cx="5814614" cy="47348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5441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Ve spodní části stránky je na výběr vzhled jQuery UI a odkaz pro stažení vybraných komponentů. V sekci </a:t>
            </a:r>
            <a:r>
              <a:rPr lang="cs-CZ" dirty="0" err="1"/>
              <a:t>Themes</a:t>
            </a:r>
            <a:r>
              <a:rPr lang="cs-CZ" dirty="0"/>
              <a:t>, lze upravovat pomocí </a:t>
            </a:r>
            <a:r>
              <a:rPr lang="cs-CZ" dirty="0" err="1"/>
              <a:t>ThemeRoller</a:t>
            </a:r>
            <a:r>
              <a:rPr lang="cs-CZ" dirty="0"/>
              <a:t> již vytvořené vzhledy, anebo si vytvořit zcela vlastní vzhled. Změna ve vzhledu se projevuje okamžitě na elementech jQuery UI, které jsou vedle </a:t>
            </a:r>
            <a:r>
              <a:rPr lang="cs-CZ" dirty="0" err="1"/>
              <a:t>ThemeRoller</a:t>
            </a:r>
            <a:r>
              <a:rPr lang="cs-CZ" dirty="0"/>
              <a:t>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575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038" y="1752600"/>
            <a:ext cx="5643835" cy="48736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9028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 vkládání jQuery funkcí musíme nejdříve vytvořit stránky v HTML. Když máme vytvořené stránky, do hlavičky nejdříve umístíme odkazy na CSS soubory, až pak následně na </a:t>
            </a:r>
            <a:r>
              <a:rPr lang="cs-CZ" dirty="0" err="1"/>
              <a:t>JavaScripty</a:t>
            </a:r>
            <a:r>
              <a:rPr lang="cs-CZ" dirty="0"/>
              <a:t>, a to z toho důvodu, že prohlížeč zpracovává přidané skripty od shora dolů a tedy je žádoucí, aby zpracoval nejdříve rozložení stránky, které bývá v CSS a následně další přidané doplňky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b="1" i="1" dirty="0"/>
              <a:t>&lt;head&gt;</a:t>
            </a:r>
          </a:p>
          <a:p>
            <a:pPr marL="0" indent="0">
              <a:buNone/>
            </a:pPr>
            <a:r>
              <a:rPr lang="cs-CZ" b="1" i="1" dirty="0" smtClean="0"/>
              <a:t>&lt;</a:t>
            </a:r>
            <a:r>
              <a:rPr lang="cs-CZ" b="1" i="1" dirty="0" err="1"/>
              <a:t>script</a:t>
            </a:r>
            <a:r>
              <a:rPr lang="cs-CZ" b="1" i="1" dirty="0"/>
              <a:t> type=“</a:t>
            </a:r>
            <a:r>
              <a:rPr lang="cs-CZ" b="1" i="1" dirty="0" smtClean="0"/>
              <a:t>text/</a:t>
            </a:r>
            <a:r>
              <a:rPr lang="cs-CZ" b="1" i="1" dirty="0" err="1" smtClean="0"/>
              <a:t>javascript“src</a:t>
            </a:r>
            <a:r>
              <a:rPr lang="cs-CZ" b="1" i="1" dirty="0"/>
              <a:t>=“cesta_k_java_scriptu.js“&gt;&lt;/</a:t>
            </a:r>
            <a:r>
              <a:rPr lang="cs-CZ" b="1" i="1" dirty="0" err="1"/>
              <a:t>script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&lt;/head&gt;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807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Jako další musí být v hlavičce HTML dokumentu uveden </a:t>
            </a:r>
            <a:r>
              <a:rPr lang="cs-CZ" dirty="0" err="1"/>
              <a:t>script</a:t>
            </a:r>
            <a:r>
              <a:rPr lang="cs-CZ" dirty="0"/>
              <a:t>, který volá </a:t>
            </a:r>
            <a:r>
              <a:rPr lang="cs-CZ" dirty="0" smtClean="0"/>
              <a:t>danou </a:t>
            </a:r>
            <a:r>
              <a:rPr lang="cs-CZ" dirty="0"/>
              <a:t>funkci, kterou chceme aplikovat na webové stránce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en-US" b="1" dirty="0"/>
              <a:t>&lt;head&gt;</a:t>
            </a:r>
          </a:p>
          <a:p>
            <a:pPr marL="0" indent="0">
              <a:buNone/>
            </a:pPr>
            <a:r>
              <a:rPr lang="en-US" b="1" dirty="0"/>
              <a:t>	&lt;script&gt;</a:t>
            </a:r>
          </a:p>
          <a:p>
            <a:pPr marL="0" indent="0">
              <a:buNone/>
            </a:pPr>
            <a:r>
              <a:rPr lang="en-US" b="1" dirty="0"/>
              <a:t>  	$(function() {</a:t>
            </a:r>
          </a:p>
          <a:p>
            <a:pPr marL="0" indent="0">
              <a:buNone/>
            </a:pPr>
            <a:r>
              <a:rPr lang="en-US" b="1" dirty="0"/>
              <a:t>    		$( "#</a:t>
            </a:r>
            <a:r>
              <a:rPr lang="en-US" b="1" dirty="0" err="1"/>
              <a:t>datepicker</a:t>
            </a:r>
            <a:r>
              <a:rPr lang="en-US" b="1" dirty="0"/>
              <a:t>" ).</a:t>
            </a:r>
            <a:r>
              <a:rPr lang="en-US" b="1" dirty="0" err="1"/>
              <a:t>datepicker</a:t>
            </a:r>
            <a:r>
              <a:rPr lang="en-US" b="1" dirty="0"/>
              <a:t>();</a:t>
            </a:r>
          </a:p>
          <a:p>
            <a:pPr marL="0" indent="0">
              <a:buNone/>
            </a:pPr>
            <a:r>
              <a:rPr lang="en-US" b="1" dirty="0"/>
              <a:t> 		 });</a:t>
            </a:r>
          </a:p>
          <a:p>
            <a:pPr marL="0" indent="0">
              <a:buNone/>
            </a:pPr>
            <a:r>
              <a:rPr lang="en-US" b="1" dirty="0"/>
              <a:t>  	&lt;/script&gt;</a:t>
            </a:r>
          </a:p>
          <a:p>
            <a:pPr marL="0" indent="0">
              <a:buNone/>
            </a:pPr>
            <a:r>
              <a:rPr lang="en-US" b="1" dirty="0"/>
              <a:t>&lt;/head&gt;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4542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6</TotalTime>
  <Words>121</Words>
  <Application>Microsoft Office PowerPoint</Application>
  <PresentationFormat>Širokoúhlá obrazovka</PresentationFormat>
  <Paragraphs>22</Paragraphs>
  <Slides>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1" baseType="lpstr">
      <vt:lpstr>Arial</vt:lpstr>
      <vt:lpstr>Corbel</vt:lpstr>
      <vt:lpstr>BP-prezentace</vt:lpstr>
      <vt:lpstr>5. Úkol</vt:lpstr>
      <vt:lpstr>Cíle úkolu</vt:lpstr>
      <vt:lpstr>Prezentace aplikace PowerPoint</vt:lpstr>
      <vt:lpstr>Postup</vt:lpstr>
      <vt:lpstr>Prezentace aplikace PowerPoint</vt:lpstr>
      <vt:lpstr>Postup</vt:lpstr>
      <vt:lpstr>Prezentace aplikace PowerPoint</vt:lpstr>
      <vt:lpstr>Postup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obrázků, práce s barvami</dc:title>
  <dc:creator>Zdeněk Šťasta</dc:creator>
  <cp:lastModifiedBy>Zdeněk Šťasta</cp:lastModifiedBy>
  <cp:revision>2</cp:revision>
  <dcterms:created xsi:type="dcterms:W3CDTF">2016-05-23T09:45:59Z</dcterms:created>
  <dcterms:modified xsi:type="dcterms:W3CDTF">2016-05-30T08:10:25Z</dcterms:modified>
</cp:coreProperties>
</file>