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231744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490" y="4800600"/>
            <a:ext cx="8231744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56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557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4794" y="381001"/>
            <a:ext cx="1524398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809" y="381001"/>
            <a:ext cx="7393324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82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504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891" y="2514600"/>
            <a:ext cx="8694663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491" y="5410201"/>
            <a:ext cx="8689596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73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5174" y="1905001"/>
            <a:ext cx="442075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30806" y="1905001"/>
            <a:ext cx="4420751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287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08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808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51489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51489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67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819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58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2704" y="685800"/>
            <a:ext cx="6402467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01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2704" y="685800"/>
            <a:ext cx="6402466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10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146383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10" y="1904999"/>
            <a:ext cx="9136770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8565" y="6400800"/>
            <a:ext cx="144976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655490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30772" y="6400800"/>
            <a:ext cx="83841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3598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3. </a:t>
            </a:r>
            <a:r>
              <a:rPr lang="cs-CZ" dirty="0" smtClean="0"/>
              <a:t>Úkol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86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úkolu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1.	Nastavení pozadí pomocí CSS</a:t>
            </a:r>
          </a:p>
          <a:p>
            <a:r>
              <a:rPr lang="cs-CZ" dirty="0"/>
              <a:t>2.	Formátování obrázků pomocí CSS</a:t>
            </a:r>
          </a:p>
          <a:p>
            <a:r>
              <a:rPr lang="cs-CZ" dirty="0"/>
              <a:t>3.	Vložení obrázků do textu</a:t>
            </a:r>
          </a:p>
        </p:txBody>
      </p:sp>
    </p:spTree>
    <p:extLst>
      <p:ext uri="{BB962C8B-B14F-4D97-AF65-F5344CB8AC3E}">
        <p14:creationId xmlns:p14="http://schemas.microsoft.com/office/powerpoint/2010/main" val="324693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Abychom nemuseli nastavovat pro každou stránku zvlášť pozadí, nastavíme ho pomocí </a:t>
            </a:r>
            <a:r>
              <a:rPr lang="cs-CZ" b="1" dirty="0"/>
              <a:t>background</a:t>
            </a:r>
            <a:r>
              <a:rPr lang="cs-CZ" dirty="0"/>
              <a:t> a uvedeme URL adresu k obrázku.</a:t>
            </a:r>
          </a:p>
          <a:p>
            <a:pPr marL="0" indent="0">
              <a:buNone/>
            </a:pPr>
            <a:endParaRPr lang="cs-CZ" i="1" dirty="0" smtClean="0"/>
          </a:p>
          <a:p>
            <a:pPr marL="0" indent="0">
              <a:buNone/>
            </a:pPr>
            <a:r>
              <a:rPr lang="cs-CZ" i="1" dirty="0" smtClean="0"/>
              <a:t>body { </a:t>
            </a:r>
          </a:p>
          <a:p>
            <a:pPr marL="0" indent="0">
              <a:buNone/>
            </a:pPr>
            <a:r>
              <a:rPr lang="cs-CZ" i="1" dirty="0" smtClean="0"/>
              <a:t>    background: url(../img/pozadi.jpg); </a:t>
            </a:r>
          </a:p>
          <a:p>
            <a:pPr marL="0" indent="0">
              <a:buNone/>
            </a:pPr>
            <a:r>
              <a:rPr lang="cs-CZ" i="1" dirty="0" smtClean="0"/>
              <a:t>}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155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Pro vkládání obrázků do obsahu stránky můžeme nastavit pomocí vytvořeného selektoru img. Vlastnosti se automaticky aplikují na jakýkoliv obrázek na stránce.</a:t>
            </a:r>
          </a:p>
          <a:p>
            <a:pPr marL="0" indent="0">
              <a:buNone/>
            </a:pPr>
            <a:r>
              <a:rPr lang="cs-CZ" i="1" dirty="0" smtClean="0"/>
              <a:t>#</a:t>
            </a:r>
            <a:r>
              <a:rPr lang="cs-CZ" i="1" dirty="0" err="1"/>
              <a:t>stranka_obsah</a:t>
            </a:r>
            <a:r>
              <a:rPr lang="cs-CZ" i="1" dirty="0"/>
              <a:t> img{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margin</a:t>
            </a:r>
            <a:r>
              <a:rPr lang="cs-CZ" i="1" dirty="0"/>
              <a:t>: 0px auto;</a:t>
            </a:r>
          </a:p>
          <a:p>
            <a:pPr marL="0" indent="0">
              <a:buNone/>
            </a:pPr>
            <a:r>
              <a:rPr lang="cs-CZ" i="1" dirty="0"/>
              <a:t>    border: 3px solid </a:t>
            </a:r>
            <a:r>
              <a:rPr lang="cs-CZ" i="1" dirty="0" err="1"/>
              <a:t>grey</a:t>
            </a:r>
            <a:r>
              <a:rPr lang="cs-CZ" i="1" dirty="0"/>
              <a:t>;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width</a:t>
            </a:r>
            <a:r>
              <a:rPr lang="cs-CZ" i="1" dirty="0"/>
              <a:t>: 640px;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height</a:t>
            </a:r>
            <a:r>
              <a:rPr lang="cs-CZ" i="1" dirty="0"/>
              <a:t>: 514px;</a:t>
            </a:r>
          </a:p>
          <a:p>
            <a:pPr marL="0" indent="0">
              <a:buNone/>
            </a:pPr>
            <a:r>
              <a:rPr lang="cs-CZ" i="1" dirty="0"/>
              <a:t>    </a:t>
            </a:r>
            <a:r>
              <a:rPr lang="cs-CZ" i="1" dirty="0" err="1"/>
              <a:t>margin</a:t>
            </a:r>
            <a:r>
              <a:rPr lang="cs-CZ" i="1" dirty="0"/>
              <a:t>: 10px;</a:t>
            </a:r>
          </a:p>
          <a:p>
            <a:pPr marL="0" indent="0">
              <a:buNone/>
            </a:pPr>
            <a:r>
              <a:rPr lang="cs-CZ" i="1" dirty="0"/>
              <a:t>}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4162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Výsledek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618" y="1972944"/>
            <a:ext cx="5057775" cy="397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029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4</TotalTime>
  <Words>86</Words>
  <Application>Microsoft Office PowerPoint</Application>
  <PresentationFormat>Širokoúhlá obrazovka</PresentationFormat>
  <Paragraphs>22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8" baseType="lpstr">
      <vt:lpstr>Arial</vt:lpstr>
      <vt:lpstr>Corbel</vt:lpstr>
      <vt:lpstr>BP-prezentace</vt:lpstr>
      <vt:lpstr>3. Úkol</vt:lpstr>
      <vt:lpstr>Cíle úkolu</vt:lpstr>
      <vt:lpstr>Postup:</vt:lpstr>
      <vt:lpstr>Postup:</vt:lpstr>
      <vt:lpstr>Výsledek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Vkládání obrázků, práce s barvami</dc:title>
  <dc:creator>Zdeněk Šťasta</dc:creator>
  <cp:lastModifiedBy>Zdeněk Šťasta</cp:lastModifiedBy>
  <cp:revision>2</cp:revision>
  <dcterms:created xsi:type="dcterms:W3CDTF">2016-05-23T09:45:59Z</dcterms:created>
  <dcterms:modified xsi:type="dcterms:W3CDTF">2016-05-30T08:04:19Z</dcterms:modified>
</cp:coreProperties>
</file>