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59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4E49C3E5-77E5-43EA-B6F6-AEBD4E3A5916}">
          <p14:sldIdLst>
            <p14:sldId id="256"/>
            <p14:sldId id="257"/>
            <p14:sldId id="258"/>
            <p14:sldId id="261"/>
            <p14:sldId id="262"/>
            <p14:sldId id="263"/>
            <p14:sldId id="264"/>
            <p14:sldId id="265"/>
            <p14:sldId id="266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152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76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654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483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003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654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887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91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708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669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433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DBDC9-2E39-4374-AEA6-A6B1EBADC64F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EB32E-6257-4144-8FC9-4473D54ADE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21524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839160" cy="2895600"/>
          </a:xfrm>
        </p:spPr>
        <p:txBody>
          <a:bodyPr/>
          <a:lstStyle/>
          <a:p>
            <a:r>
              <a:rPr lang="cs-CZ" dirty="0" smtClean="0"/>
              <a:t>Rámečky a okraje v CSS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60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Okraje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Okraje se uvádí pomocí </a:t>
            </a:r>
            <a:r>
              <a:rPr lang="cs-CZ" b="1" dirty="0" err="1"/>
              <a:t>margin</a:t>
            </a:r>
            <a:r>
              <a:rPr lang="cs-CZ" dirty="0"/>
              <a:t> pro vnější okraj elementu a </a:t>
            </a:r>
            <a:r>
              <a:rPr lang="cs-CZ" b="1" dirty="0" err="1"/>
              <a:t>padding</a:t>
            </a:r>
            <a:r>
              <a:rPr lang="cs-CZ" dirty="0"/>
              <a:t> pro vnitřní okraj elementu. Jejich hodnota je uváděná v </a:t>
            </a:r>
            <a:r>
              <a:rPr lang="cs-CZ" dirty="0" err="1"/>
              <a:t>px</a:t>
            </a:r>
            <a:r>
              <a:rPr lang="cs-CZ" dirty="0"/>
              <a:t>. Jako u rámečků lze přesně určit, kterou stranu chceme </a:t>
            </a:r>
            <a:r>
              <a:rPr lang="cs-CZ" dirty="0" smtClean="0"/>
              <a:t>upravovat</a:t>
            </a:r>
          </a:p>
          <a:p>
            <a:pPr marL="0" indent="0">
              <a:buNone/>
            </a:pPr>
            <a:endParaRPr lang="cs-CZ" dirty="0" smtClean="0"/>
          </a:p>
          <a:p>
            <a:pPr lvl="0"/>
            <a:r>
              <a:rPr lang="cs-CZ" b="1" dirty="0" err="1"/>
              <a:t>Margin</a:t>
            </a:r>
            <a:r>
              <a:rPr lang="cs-CZ" b="1" dirty="0"/>
              <a:t>/</a:t>
            </a:r>
            <a:r>
              <a:rPr lang="cs-CZ" b="1" dirty="0" err="1"/>
              <a:t>padding-bottom</a:t>
            </a:r>
            <a:r>
              <a:rPr lang="cs-CZ" dirty="0"/>
              <a:t> – vnější nebo vnitřní dolní okraj </a:t>
            </a:r>
          </a:p>
          <a:p>
            <a:pPr lvl="0"/>
            <a:r>
              <a:rPr lang="cs-CZ" b="1" dirty="0" err="1"/>
              <a:t>Margin</a:t>
            </a:r>
            <a:r>
              <a:rPr lang="cs-CZ" b="1" dirty="0"/>
              <a:t>/</a:t>
            </a:r>
            <a:r>
              <a:rPr lang="cs-CZ" b="1" dirty="0" err="1"/>
              <a:t>padding-left</a:t>
            </a:r>
            <a:r>
              <a:rPr lang="cs-CZ" dirty="0"/>
              <a:t> – vnější nebo vnitřní levý okraj</a:t>
            </a:r>
          </a:p>
          <a:p>
            <a:pPr lvl="0"/>
            <a:r>
              <a:rPr lang="cs-CZ" b="1" dirty="0" err="1"/>
              <a:t>Margin</a:t>
            </a:r>
            <a:r>
              <a:rPr lang="cs-CZ" b="1" dirty="0"/>
              <a:t>/</a:t>
            </a:r>
            <a:r>
              <a:rPr lang="cs-CZ" b="1" dirty="0" err="1"/>
              <a:t>padding</a:t>
            </a:r>
            <a:r>
              <a:rPr lang="cs-CZ" b="1" dirty="0"/>
              <a:t>-right</a:t>
            </a:r>
            <a:r>
              <a:rPr lang="cs-CZ" dirty="0"/>
              <a:t> – vnější nebo vnitřní pravý okraj</a:t>
            </a:r>
          </a:p>
          <a:p>
            <a:pPr lvl="0"/>
            <a:r>
              <a:rPr lang="cs-CZ" b="1" dirty="0" err="1"/>
              <a:t>Margin</a:t>
            </a:r>
            <a:r>
              <a:rPr lang="cs-CZ" b="1" dirty="0"/>
              <a:t>/</a:t>
            </a:r>
            <a:r>
              <a:rPr lang="cs-CZ" b="1" dirty="0" err="1"/>
              <a:t>padding</a:t>
            </a:r>
            <a:r>
              <a:rPr lang="cs-CZ" b="1" dirty="0"/>
              <a:t>-top</a:t>
            </a:r>
            <a:r>
              <a:rPr lang="cs-CZ" dirty="0"/>
              <a:t> – vnější nebo vnitřní horní okraj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790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Rámečky a stíny</a:t>
            </a:r>
          </a:p>
          <a:p>
            <a:r>
              <a:rPr lang="cs-CZ" dirty="0" smtClean="0"/>
              <a:t>Okraje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76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a stíny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Rámeček </a:t>
            </a:r>
            <a:r>
              <a:rPr lang="cs-CZ" dirty="0"/>
              <a:t>se v CSS3 definuje pomocí </a:t>
            </a:r>
            <a:r>
              <a:rPr lang="cs-CZ" b="1" dirty="0"/>
              <a:t>border</a:t>
            </a:r>
            <a:r>
              <a:rPr lang="cs-CZ" dirty="0"/>
              <a:t>, u kterého se nastavují tři vlastnosti rámečku, a to šířka, styl a barva. </a:t>
            </a:r>
            <a:endParaRPr lang="cs-CZ" dirty="0" smtClean="0"/>
          </a:p>
          <a:p>
            <a:r>
              <a:rPr lang="cs-CZ" dirty="0" smtClean="0"/>
              <a:t>Pokud </a:t>
            </a:r>
            <a:r>
              <a:rPr lang="cs-CZ" dirty="0"/>
              <a:t>byste chtěli mít každou stranu rámečku jinak upravenou lze za </a:t>
            </a:r>
            <a:r>
              <a:rPr lang="cs-CZ" b="1" dirty="0"/>
              <a:t>border</a:t>
            </a:r>
            <a:r>
              <a:rPr lang="cs-CZ" dirty="0"/>
              <a:t> napsat zvolenou stranu, kterou chcete upravit. 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5" name="Zástupný symbol pro obsah 4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74" y="2197769"/>
            <a:ext cx="5791200" cy="382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9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</a:t>
            </a:r>
            <a:r>
              <a:rPr lang="cs-CZ" dirty="0"/>
              <a:t>a stíny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smtClean="0"/>
              <a:t>Border-</a:t>
            </a:r>
            <a:r>
              <a:rPr lang="cs-CZ" b="1" dirty="0" err="1" smtClean="0"/>
              <a:t>bottom</a:t>
            </a:r>
            <a:r>
              <a:rPr lang="cs-CZ" b="1" dirty="0" smtClean="0"/>
              <a:t> </a:t>
            </a:r>
            <a:r>
              <a:rPr lang="cs-CZ" dirty="0"/>
              <a:t>– dolní hrana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 err="1"/>
              <a:t>left</a:t>
            </a:r>
            <a:r>
              <a:rPr lang="cs-CZ" b="1" dirty="0"/>
              <a:t> </a:t>
            </a:r>
            <a:r>
              <a:rPr lang="cs-CZ" dirty="0"/>
              <a:t>– levá hrana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/>
              <a:t>right</a:t>
            </a:r>
            <a:r>
              <a:rPr lang="cs-CZ" dirty="0"/>
              <a:t> – pravá hrana rámečku</a:t>
            </a:r>
          </a:p>
          <a:p>
            <a:pPr lvl="0"/>
            <a:r>
              <a:rPr lang="cs-CZ" b="1" dirty="0"/>
              <a:t>Border-top</a:t>
            </a:r>
            <a:r>
              <a:rPr lang="cs-CZ" dirty="0"/>
              <a:t> – horní hrana rámečku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057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</a:t>
            </a:r>
            <a:r>
              <a:rPr lang="cs-CZ" dirty="0"/>
              <a:t>a stíny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lze </a:t>
            </a:r>
            <a:r>
              <a:rPr lang="cs-CZ" dirty="0"/>
              <a:t>i samostatně rozepsat hodnoty rámečku. Za </a:t>
            </a:r>
            <a:r>
              <a:rPr lang="cs-CZ" b="1" dirty="0"/>
              <a:t>border</a:t>
            </a:r>
            <a:r>
              <a:rPr lang="cs-CZ" dirty="0"/>
              <a:t> napíšeme anglicky hodnotu, kterou chceme </a:t>
            </a:r>
            <a:r>
              <a:rPr lang="cs-CZ" dirty="0" smtClean="0"/>
              <a:t>nastavit</a:t>
            </a:r>
          </a:p>
          <a:p>
            <a:endParaRPr lang="cs-CZ" dirty="0" smtClean="0"/>
          </a:p>
          <a:p>
            <a:pPr lvl="0"/>
            <a:r>
              <a:rPr lang="cs-CZ" b="1" dirty="0"/>
              <a:t>Border-</a:t>
            </a:r>
            <a:r>
              <a:rPr lang="cs-CZ" b="1" dirty="0" err="1"/>
              <a:t>width</a:t>
            </a:r>
            <a:r>
              <a:rPr lang="cs-CZ" dirty="0"/>
              <a:t> – šířka rámečku</a:t>
            </a:r>
          </a:p>
          <a:p>
            <a:pPr lvl="0"/>
            <a:r>
              <a:rPr lang="cs-CZ" b="1" dirty="0"/>
              <a:t>Border-style</a:t>
            </a:r>
            <a:r>
              <a:rPr lang="cs-CZ" dirty="0"/>
              <a:t> – styl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 err="1"/>
              <a:t>color</a:t>
            </a:r>
            <a:r>
              <a:rPr lang="cs-CZ" b="1" dirty="0"/>
              <a:t> </a:t>
            </a:r>
            <a:r>
              <a:rPr lang="cs-CZ" dirty="0"/>
              <a:t>– barva rámečku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7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</a:t>
            </a:r>
            <a:r>
              <a:rPr lang="cs-CZ" dirty="0"/>
              <a:t>a stíny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Lze upravovat zvolenou stranu zvolením strany a hodnotu, kterou chceme změnit např.:</a:t>
            </a:r>
          </a:p>
          <a:p>
            <a:r>
              <a:rPr lang="cs-CZ" b="1" dirty="0"/>
              <a:t>Border-</a:t>
            </a:r>
            <a:r>
              <a:rPr lang="cs-CZ" b="1" dirty="0" err="1"/>
              <a:t>left</a:t>
            </a:r>
            <a:r>
              <a:rPr lang="cs-CZ" b="1" dirty="0"/>
              <a:t>-style</a:t>
            </a:r>
            <a:r>
              <a:rPr lang="cs-CZ" dirty="0"/>
              <a:t> – přiřadí levé straně rámečku jiný styl vykreslení, než mají ostatní strany.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103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a stíny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Do rámečků lze vložit i obrázky např.: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ramecek-obrazek</a:t>
            </a:r>
            <a:r>
              <a:rPr lang="cs-CZ" b="1" i="1" dirty="0"/>
              <a:t>{</a:t>
            </a:r>
          </a:p>
          <a:p>
            <a:pPr marL="0" indent="0">
              <a:buNone/>
            </a:pPr>
            <a:r>
              <a:rPr lang="cs-CZ" b="1" i="1" dirty="0"/>
              <a:t>		border-image: url('cesta_k_obrazku.jpg');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0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a stíny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Pro vytvoření zaoblených rohů rámečků slouží </a:t>
            </a:r>
            <a:r>
              <a:rPr lang="cs-CZ" b="1" dirty="0"/>
              <a:t>border-</a:t>
            </a:r>
            <a:r>
              <a:rPr lang="cs-CZ" b="1" dirty="0" err="1"/>
              <a:t>radius</a:t>
            </a:r>
            <a:r>
              <a:rPr lang="cs-CZ" dirty="0"/>
              <a:t>, který může mít až čtyři hodnoty. Každá z hodnot reprezentuje jeden roh rámečku. První hodnota reprezentuje horní levý roh a postupuje se v hodinovém směru. Hodnoty jsou uváděny v </a:t>
            </a:r>
            <a:r>
              <a:rPr lang="cs-CZ" dirty="0" err="1"/>
              <a:t>px</a:t>
            </a:r>
            <a:r>
              <a:rPr lang="cs-CZ" dirty="0"/>
              <a:t> nebo v %. </a:t>
            </a:r>
          </a:p>
          <a:p>
            <a:pPr marL="0" indent="0">
              <a:buNone/>
            </a:pPr>
            <a:r>
              <a:rPr lang="cs-CZ" b="1" i="1" dirty="0" smtClean="0"/>
              <a:t>	#</a:t>
            </a:r>
            <a:r>
              <a:rPr lang="cs-CZ" b="1" i="1" dirty="0" err="1"/>
              <a:t>ramecek</a:t>
            </a:r>
            <a:r>
              <a:rPr lang="cs-CZ" b="1" i="1" dirty="0"/>
              <a:t>-oble-rohy {</a:t>
            </a:r>
          </a:p>
          <a:p>
            <a:pPr marL="0" indent="0">
              <a:buNone/>
            </a:pPr>
            <a:r>
              <a:rPr lang="cs-CZ" b="1" i="1" dirty="0" smtClean="0"/>
              <a:t>			border-</a:t>
            </a:r>
            <a:r>
              <a:rPr lang="cs-CZ" b="1" i="1" dirty="0" err="1" smtClean="0"/>
              <a:t>radius</a:t>
            </a:r>
            <a:r>
              <a:rPr lang="cs-CZ" b="1" i="1" dirty="0"/>
              <a:t>: 20px 20px20px20px;</a:t>
            </a:r>
          </a:p>
          <a:p>
            <a:pPr marL="0" indent="0">
              <a:buNone/>
            </a:pPr>
            <a:r>
              <a:rPr lang="cs-CZ" b="1" i="1" dirty="0" smtClean="0"/>
              <a:t>	}</a:t>
            </a:r>
            <a:endParaRPr lang="cs-CZ" b="1" i="1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660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 a stíny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Vytvoření stínu za rámečkem slouží </a:t>
            </a:r>
            <a:r>
              <a:rPr lang="cs-CZ" b="1" dirty="0" smtClean="0"/>
              <a:t>box-</a:t>
            </a:r>
            <a:r>
              <a:rPr lang="cs-CZ" b="1" dirty="0" err="1" smtClean="0"/>
              <a:t>shadow</a:t>
            </a:r>
            <a:r>
              <a:rPr lang="cs-CZ" dirty="0" smtClean="0"/>
              <a:t>, </a:t>
            </a:r>
            <a:r>
              <a:rPr lang="cs-CZ" dirty="0"/>
              <a:t>který má hodnoty inset, osu x, osu y, poloměr/rozostření, roztažení a barvu. Pokud je uvedena hodnota inset, stín je vykreslován do vnitřní části boxu.</a:t>
            </a:r>
          </a:p>
          <a:p>
            <a:r>
              <a:rPr lang="cs-CZ" dirty="0" smtClean="0"/>
              <a:t>Stín lze využít i ostatních elementů ne jen u rámečků</a:t>
            </a:r>
          </a:p>
          <a:p>
            <a:pPr marL="0" indent="0">
              <a:buNone/>
            </a:pPr>
            <a:r>
              <a:rPr lang="cs-CZ" b="1" i="1" dirty="0" smtClean="0"/>
              <a:t>	#</a:t>
            </a:r>
            <a:r>
              <a:rPr lang="cs-CZ" b="1" i="1" dirty="0" err="1"/>
              <a:t>ramecek-stin</a:t>
            </a:r>
            <a:r>
              <a:rPr lang="cs-CZ" b="1" i="1" dirty="0"/>
              <a:t> 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box-</a:t>
            </a:r>
            <a:r>
              <a:rPr lang="cs-CZ" b="1" i="1" dirty="0" err="1" smtClean="0"/>
              <a:t>shadow</a:t>
            </a:r>
            <a:r>
              <a:rPr lang="cs-CZ" b="1" i="1" dirty="0"/>
              <a:t>: 4px </a:t>
            </a:r>
            <a:r>
              <a:rPr lang="cs-CZ" b="1" i="1" dirty="0" err="1"/>
              <a:t>4px</a:t>
            </a:r>
            <a:r>
              <a:rPr lang="cs-CZ" b="1" i="1" dirty="0"/>
              <a:t> 3px;</a:t>
            </a:r>
          </a:p>
          <a:p>
            <a:pPr marL="0" indent="0">
              <a:buNone/>
            </a:pPr>
            <a:r>
              <a:rPr lang="cs-CZ" b="1" i="1" dirty="0" smtClean="0"/>
              <a:t>	}</a:t>
            </a:r>
            <a:endParaRPr lang="cs-CZ" b="1" i="1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259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1237</TotalTime>
  <Words>210</Words>
  <Application>Microsoft Office PowerPoint</Application>
  <PresentationFormat>Širokoúhlá obrazovka</PresentationFormat>
  <Paragraphs>52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Corbel</vt:lpstr>
      <vt:lpstr>BP-prezentace</vt:lpstr>
      <vt:lpstr>Rámečky a okraje v CSS</vt:lpstr>
      <vt:lpstr>Obsah:</vt:lpstr>
      <vt:lpstr>Rámečky a stíny</vt:lpstr>
      <vt:lpstr>Rámečky a stíny</vt:lpstr>
      <vt:lpstr>Rámečky a stíny</vt:lpstr>
      <vt:lpstr>Rámečky a stíny</vt:lpstr>
      <vt:lpstr>Rámečky a stíny</vt:lpstr>
      <vt:lpstr>Rámečky a stíny</vt:lpstr>
      <vt:lpstr>Rámečky a stíny</vt:lpstr>
      <vt:lpstr>Okraje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Rámečky a okraje v CSS</dc:title>
  <dc:creator>Zdeněk Šťasta</dc:creator>
  <cp:lastModifiedBy>Zdeněk Šťasta</cp:lastModifiedBy>
  <cp:revision>5</cp:revision>
  <dcterms:created xsi:type="dcterms:W3CDTF">2016-05-16T12:59:52Z</dcterms:created>
  <dcterms:modified xsi:type="dcterms:W3CDTF">2016-05-23T05:51:20Z</dcterms:modified>
</cp:coreProperties>
</file>