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3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65491" y="1828800"/>
            <a:ext cx="8231744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65490" y="4800600"/>
            <a:ext cx="8231744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756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557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144794" y="381001"/>
            <a:ext cx="1524398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522809" y="381001"/>
            <a:ext cx="7393324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821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504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9891" y="2514600"/>
            <a:ext cx="8694663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5491" y="5410201"/>
            <a:ext cx="8689596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773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146384" cy="13716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505174" y="1905001"/>
            <a:ext cx="442075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30806" y="1905001"/>
            <a:ext cx="4420751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287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146384" cy="13716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808" y="1905000"/>
            <a:ext cx="441770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522808" y="2743201"/>
            <a:ext cx="441770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51489" y="1905000"/>
            <a:ext cx="441770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51489" y="2743201"/>
            <a:ext cx="441770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67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8192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758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879" y="1905000"/>
            <a:ext cx="3597544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52704" y="685800"/>
            <a:ext cx="6402467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491" y="4648200"/>
            <a:ext cx="3582332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601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ál 1Zástupný symbol pro obrázek 2"/>
          <p:cNvSpPr>
            <a:spLocks noGrp="1"/>
          </p:cNvSpPr>
          <p:nvPr>
            <p:ph type="pic" idx="1"/>
          </p:nvPr>
        </p:nvSpPr>
        <p:spPr>
          <a:xfrm>
            <a:off x="4952704" y="685800"/>
            <a:ext cx="6402466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879" y="1905000"/>
            <a:ext cx="3597544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491" y="4648200"/>
            <a:ext cx="3582332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610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522810" y="381000"/>
            <a:ext cx="9146383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810" y="1904999"/>
            <a:ext cx="9136770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228565" y="6400800"/>
            <a:ext cx="1449767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522810" y="6400800"/>
            <a:ext cx="6554906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9830772" y="6400800"/>
            <a:ext cx="83841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3598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7. Úkol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686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 úkolu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/>
              <a:t>1.	Aplikování průhlednosti na vytvořené elementy</a:t>
            </a:r>
          </a:p>
          <a:p>
            <a:r>
              <a:rPr lang="cs-CZ" dirty="0"/>
              <a:t>2.	Aplikování efektů na vytvořené elementy</a:t>
            </a:r>
          </a:p>
          <a:p>
            <a:r>
              <a:rPr lang="cs-CZ" dirty="0"/>
              <a:t>3.	Vytvoření vlastní animace</a:t>
            </a:r>
          </a:p>
        </p:txBody>
      </p:sp>
    </p:spTree>
    <p:extLst>
      <p:ext uri="{BB962C8B-B14F-4D97-AF65-F5344CB8AC3E}">
        <p14:creationId xmlns:p14="http://schemas.microsoft.com/office/powerpoint/2010/main" val="324693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cs-CZ" dirty="0"/>
              <a:t>Průhlednost vytvoříme pomocí přidání hodnoty </a:t>
            </a:r>
            <a:r>
              <a:rPr lang="cs-CZ" b="1" dirty="0"/>
              <a:t>opacity</a:t>
            </a:r>
            <a:r>
              <a:rPr lang="cs-CZ" dirty="0"/>
              <a:t> do elementu. Hodnotu uvádíme mezi 0 až 1. Průhlednost se využívá například u přechodů.</a:t>
            </a:r>
          </a:p>
          <a:p>
            <a:pPr marL="0" indent="0">
              <a:buNone/>
            </a:pPr>
            <a:r>
              <a:rPr lang="cs-CZ" b="1" i="1" dirty="0"/>
              <a:t>#</a:t>
            </a:r>
            <a:r>
              <a:rPr lang="cs-CZ" b="1" i="1" dirty="0" err="1"/>
              <a:t>box_menu</a:t>
            </a:r>
            <a:r>
              <a:rPr lang="cs-CZ" b="1" i="1" dirty="0"/>
              <a:t> </a:t>
            </a:r>
            <a:r>
              <a:rPr lang="cs-CZ" b="1" i="1" dirty="0" err="1"/>
              <a:t>input:hover</a:t>
            </a:r>
            <a:r>
              <a:rPr lang="cs-CZ" b="1" i="1" dirty="0"/>
              <a:t>{ </a:t>
            </a:r>
          </a:p>
          <a:p>
            <a:pPr marL="0" indent="0">
              <a:buNone/>
            </a:pPr>
            <a:r>
              <a:rPr lang="cs-CZ" b="1" i="1" dirty="0"/>
              <a:t>    </a:t>
            </a:r>
            <a:r>
              <a:rPr lang="cs-CZ" b="1" i="1" dirty="0" err="1"/>
              <a:t>padding</a:t>
            </a:r>
            <a:r>
              <a:rPr lang="cs-CZ" b="1" i="1" dirty="0"/>
              <a:t>: 8px; </a:t>
            </a:r>
          </a:p>
          <a:p>
            <a:pPr marL="0" indent="0">
              <a:buNone/>
            </a:pPr>
            <a:r>
              <a:rPr lang="cs-CZ" b="1" i="1" dirty="0"/>
              <a:t>    </a:t>
            </a:r>
            <a:r>
              <a:rPr lang="cs-CZ" b="1" i="1" dirty="0" err="1"/>
              <a:t>margin</a:t>
            </a:r>
            <a:r>
              <a:rPr lang="cs-CZ" b="1" i="1" dirty="0"/>
              <a:t>: 4px 0 10px 0; </a:t>
            </a:r>
          </a:p>
          <a:p>
            <a:pPr marL="0" indent="0">
              <a:buNone/>
            </a:pPr>
            <a:r>
              <a:rPr lang="cs-CZ" b="1" i="1" dirty="0"/>
              <a:t>    </a:t>
            </a:r>
            <a:r>
              <a:rPr lang="cs-CZ" b="1" i="1" dirty="0" err="1"/>
              <a:t>width</a:t>
            </a:r>
            <a:r>
              <a:rPr lang="cs-CZ" b="1" i="1" dirty="0"/>
              <a:t>: 120px; </a:t>
            </a:r>
          </a:p>
          <a:p>
            <a:pPr marL="0" indent="0">
              <a:buNone/>
            </a:pPr>
            <a:r>
              <a:rPr lang="cs-CZ" b="1" i="1" dirty="0"/>
              <a:t>    font-size: 15px; </a:t>
            </a:r>
          </a:p>
          <a:p>
            <a:pPr marL="0" indent="0">
              <a:buNone/>
            </a:pPr>
            <a:r>
              <a:rPr lang="cs-CZ" b="1" i="1" dirty="0"/>
              <a:t>    border: 1px #</a:t>
            </a:r>
            <a:r>
              <a:rPr lang="cs-CZ" b="1" i="1" dirty="0" err="1"/>
              <a:t>ddd</a:t>
            </a:r>
            <a:r>
              <a:rPr lang="cs-CZ" b="1" i="1" dirty="0"/>
              <a:t> solid;</a:t>
            </a:r>
          </a:p>
          <a:p>
            <a:pPr marL="0" indent="0">
              <a:buNone/>
            </a:pPr>
            <a:r>
              <a:rPr lang="cs-CZ" b="1" i="1" dirty="0"/>
              <a:t>    opacity: 1;</a:t>
            </a:r>
          </a:p>
          <a:p>
            <a:pPr marL="0" indent="0">
              <a:buNone/>
            </a:pPr>
            <a:r>
              <a:rPr lang="cs-CZ" b="1" i="1" dirty="0"/>
              <a:t>}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06900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Přechody </a:t>
            </a:r>
            <a:r>
              <a:rPr lang="cs-CZ" dirty="0"/>
              <a:t>se vytvářejí pomocí dvou selektorů, kde u druhého přidáme </a:t>
            </a:r>
            <a:r>
              <a:rPr lang="cs-CZ" b="1" dirty="0"/>
              <a:t>:hover</a:t>
            </a:r>
            <a:r>
              <a:rPr lang="cs-CZ" dirty="0"/>
              <a:t> a pozměníme nastavení prvního selektoru tak, aby změna byla viditelná.</a:t>
            </a:r>
          </a:p>
          <a:p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2549934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i="1" dirty="0"/>
              <a:t>#</a:t>
            </a:r>
            <a:r>
              <a:rPr lang="cs-CZ" i="1" dirty="0" err="1"/>
              <a:t>stranka_obsah</a:t>
            </a:r>
            <a:r>
              <a:rPr lang="cs-CZ" i="1" dirty="0"/>
              <a:t> img{</a:t>
            </a:r>
          </a:p>
          <a:p>
            <a:pPr marL="0" indent="0">
              <a:buNone/>
            </a:pPr>
            <a:r>
              <a:rPr lang="cs-CZ" i="1" dirty="0"/>
              <a:t>    </a:t>
            </a:r>
            <a:r>
              <a:rPr lang="cs-CZ" i="1" dirty="0" err="1"/>
              <a:t>margin</a:t>
            </a:r>
            <a:r>
              <a:rPr lang="cs-CZ" i="1" dirty="0"/>
              <a:t>: 0px auto;</a:t>
            </a:r>
          </a:p>
          <a:p>
            <a:pPr marL="0" indent="0">
              <a:buNone/>
            </a:pPr>
            <a:r>
              <a:rPr lang="cs-CZ" i="1" dirty="0"/>
              <a:t>    border: 3px solid </a:t>
            </a:r>
            <a:r>
              <a:rPr lang="cs-CZ" i="1" dirty="0" err="1"/>
              <a:t>grey</a:t>
            </a:r>
            <a:r>
              <a:rPr lang="cs-CZ" i="1" dirty="0"/>
              <a:t>;</a:t>
            </a:r>
          </a:p>
          <a:p>
            <a:pPr marL="0" indent="0">
              <a:buNone/>
            </a:pPr>
            <a:r>
              <a:rPr lang="cs-CZ" i="1" dirty="0"/>
              <a:t>    </a:t>
            </a:r>
            <a:r>
              <a:rPr lang="cs-CZ" i="1" dirty="0" err="1"/>
              <a:t>width</a:t>
            </a:r>
            <a:r>
              <a:rPr lang="cs-CZ" i="1" dirty="0"/>
              <a:t>: 640px;</a:t>
            </a:r>
          </a:p>
          <a:p>
            <a:pPr marL="0" indent="0">
              <a:buNone/>
            </a:pPr>
            <a:r>
              <a:rPr lang="cs-CZ" i="1" dirty="0"/>
              <a:t>    </a:t>
            </a:r>
            <a:r>
              <a:rPr lang="cs-CZ" i="1" dirty="0" err="1"/>
              <a:t>height</a:t>
            </a:r>
            <a:r>
              <a:rPr lang="cs-CZ" i="1" dirty="0"/>
              <a:t>: 514px;</a:t>
            </a:r>
          </a:p>
          <a:p>
            <a:pPr marL="0" indent="0">
              <a:buNone/>
            </a:pPr>
            <a:r>
              <a:rPr lang="cs-CZ" i="1" dirty="0"/>
              <a:t>    </a:t>
            </a:r>
            <a:r>
              <a:rPr lang="cs-CZ" i="1" dirty="0" err="1"/>
              <a:t>margin</a:t>
            </a:r>
            <a:r>
              <a:rPr lang="cs-CZ" i="1" dirty="0"/>
              <a:t>: 10px;</a:t>
            </a:r>
          </a:p>
          <a:p>
            <a:pPr marL="0" indent="0">
              <a:buNone/>
            </a:pPr>
            <a:r>
              <a:rPr lang="cs-CZ" i="1" dirty="0"/>
              <a:t>}</a:t>
            </a:r>
          </a:p>
          <a:p>
            <a:pPr marL="0" indent="0">
              <a:buNone/>
            </a:pPr>
            <a:r>
              <a:rPr lang="cs-CZ" i="1" dirty="0" smtClean="0"/>
              <a:t>#</a:t>
            </a:r>
            <a:r>
              <a:rPr lang="cs-CZ" i="1" dirty="0" err="1"/>
              <a:t>stranka_obsah</a:t>
            </a:r>
            <a:r>
              <a:rPr lang="cs-CZ" i="1" dirty="0"/>
              <a:t> </a:t>
            </a:r>
            <a:r>
              <a:rPr lang="cs-CZ" i="1" dirty="0" err="1"/>
              <a:t>img:hover</a:t>
            </a:r>
            <a:r>
              <a:rPr lang="cs-CZ" i="1" dirty="0"/>
              <a:t>{</a:t>
            </a:r>
          </a:p>
          <a:p>
            <a:pPr marL="0" indent="0">
              <a:buNone/>
            </a:pPr>
            <a:r>
              <a:rPr lang="cs-CZ" i="1" dirty="0"/>
              <a:t>    border: 3px solid green;</a:t>
            </a:r>
          </a:p>
          <a:p>
            <a:pPr marL="0" indent="0">
              <a:buNone/>
            </a:pPr>
            <a:r>
              <a:rPr lang="cs-CZ" i="1" dirty="0"/>
              <a:t>}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0242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K</a:t>
            </a:r>
            <a:r>
              <a:rPr lang="cs-CZ" dirty="0"/>
              <a:t> vytvoření animace je potřeba selektor </a:t>
            </a:r>
            <a:r>
              <a:rPr lang="cs-CZ" b="1" dirty="0"/>
              <a:t>@</a:t>
            </a:r>
            <a:r>
              <a:rPr lang="cs-CZ" b="1" dirty="0" err="1"/>
              <a:t>keyframes</a:t>
            </a:r>
            <a:r>
              <a:rPr lang="cs-CZ" dirty="0"/>
              <a:t> a element, na kterém bude animace prováděna. Animace se musí skládat alespoň ze dvou bodů, aby mohla proběhnout.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68030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i="1" dirty="0"/>
              <a:t>#animace{</a:t>
            </a:r>
          </a:p>
          <a:p>
            <a:pPr marL="0" indent="0">
              <a:buNone/>
            </a:pPr>
            <a:r>
              <a:rPr lang="cs-CZ" i="1" dirty="0"/>
              <a:t>    </a:t>
            </a:r>
            <a:r>
              <a:rPr lang="cs-CZ" i="1" dirty="0" err="1"/>
              <a:t>width</a:t>
            </a:r>
            <a:r>
              <a:rPr lang="cs-CZ" i="1" dirty="0"/>
              <a:t>: 100px;</a:t>
            </a:r>
          </a:p>
          <a:p>
            <a:pPr marL="0" indent="0">
              <a:buNone/>
            </a:pPr>
            <a:r>
              <a:rPr lang="cs-CZ" i="1" dirty="0"/>
              <a:t>    </a:t>
            </a:r>
            <a:r>
              <a:rPr lang="cs-CZ" i="1" dirty="0" err="1"/>
              <a:t>height</a:t>
            </a:r>
            <a:r>
              <a:rPr lang="cs-CZ" i="1" dirty="0"/>
              <a:t>: 100px;</a:t>
            </a:r>
          </a:p>
          <a:p>
            <a:pPr marL="0" indent="0">
              <a:buNone/>
            </a:pPr>
            <a:r>
              <a:rPr lang="cs-CZ" i="1" dirty="0"/>
              <a:t>    </a:t>
            </a:r>
            <a:r>
              <a:rPr lang="cs-CZ" i="1" dirty="0" err="1"/>
              <a:t>position</a:t>
            </a:r>
            <a:r>
              <a:rPr lang="cs-CZ" i="1" dirty="0"/>
              <a:t>: </a:t>
            </a:r>
            <a:r>
              <a:rPr lang="cs-CZ" i="1" dirty="0" err="1"/>
              <a:t>absolute</a:t>
            </a:r>
            <a:r>
              <a:rPr lang="cs-CZ" i="1" dirty="0"/>
              <a:t>;</a:t>
            </a:r>
          </a:p>
          <a:p>
            <a:pPr marL="0" indent="0">
              <a:buNone/>
            </a:pPr>
            <a:r>
              <a:rPr lang="cs-CZ" i="1" dirty="0"/>
              <a:t>    </a:t>
            </a:r>
            <a:r>
              <a:rPr lang="cs-CZ" i="1" dirty="0" err="1"/>
              <a:t>animation</a:t>
            </a:r>
            <a:r>
              <a:rPr lang="cs-CZ" i="1" dirty="0"/>
              <a:t>: animace 10s </a:t>
            </a:r>
            <a:r>
              <a:rPr lang="cs-CZ" i="1" dirty="0" err="1"/>
              <a:t>ease</a:t>
            </a:r>
            <a:r>
              <a:rPr lang="cs-CZ" i="1" dirty="0"/>
              <a:t> 0s </a:t>
            </a:r>
            <a:r>
              <a:rPr lang="cs-CZ" i="1" dirty="0" err="1"/>
              <a:t>infinite</a:t>
            </a:r>
            <a:r>
              <a:rPr lang="cs-CZ" i="1" dirty="0"/>
              <a:t>;</a:t>
            </a:r>
          </a:p>
          <a:p>
            <a:pPr marL="0" indent="0">
              <a:buNone/>
            </a:pPr>
            <a:r>
              <a:rPr lang="cs-CZ" i="1" dirty="0"/>
              <a:t>}</a:t>
            </a:r>
          </a:p>
          <a:p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5550568" y="1905001"/>
            <a:ext cx="5100989" cy="41148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i="1" dirty="0"/>
              <a:t> @</a:t>
            </a:r>
            <a:r>
              <a:rPr lang="cs-CZ" i="1" dirty="0" err="1"/>
              <a:t>keyframes</a:t>
            </a:r>
            <a:r>
              <a:rPr lang="cs-CZ" i="1" dirty="0"/>
              <a:t> animace{</a:t>
            </a:r>
          </a:p>
          <a:p>
            <a:pPr marL="0" indent="0">
              <a:buNone/>
            </a:pPr>
            <a:r>
              <a:rPr lang="cs-CZ" i="1" dirty="0"/>
              <a:t>        0%, 100% {background: red; top: 100px; </a:t>
            </a:r>
            <a:r>
              <a:rPr lang="cs-CZ" i="1" dirty="0" err="1"/>
              <a:t>left</a:t>
            </a:r>
            <a:r>
              <a:rPr lang="cs-CZ" i="1" dirty="0"/>
              <a:t>: 200px; }</a:t>
            </a:r>
          </a:p>
          <a:p>
            <a:pPr marL="0" indent="0">
              <a:buNone/>
            </a:pPr>
            <a:r>
              <a:rPr lang="cs-CZ" i="1" dirty="0"/>
              <a:t>        16% {background: yellow; top: 100px; </a:t>
            </a:r>
            <a:r>
              <a:rPr lang="cs-CZ" i="1" dirty="0" err="1"/>
              <a:t>left</a:t>
            </a:r>
            <a:r>
              <a:rPr lang="cs-CZ" i="1" dirty="0"/>
              <a:t>: 500px; }</a:t>
            </a:r>
          </a:p>
          <a:p>
            <a:pPr marL="0" indent="0">
              <a:buNone/>
            </a:pPr>
            <a:r>
              <a:rPr lang="cs-CZ" i="1" dirty="0"/>
              <a:t>        33%, 83% {background: green; top: 200px; </a:t>
            </a:r>
            <a:r>
              <a:rPr lang="cs-CZ" i="1" dirty="0" err="1"/>
              <a:t>left</a:t>
            </a:r>
            <a:r>
              <a:rPr lang="cs-CZ" i="1" dirty="0"/>
              <a:t>: 250px; }</a:t>
            </a:r>
          </a:p>
          <a:p>
            <a:pPr marL="0" indent="0">
              <a:buNone/>
            </a:pPr>
            <a:r>
              <a:rPr lang="cs-CZ" i="1" dirty="0"/>
              <a:t>        49% {background: blue; top: 300px; </a:t>
            </a:r>
            <a:r>
              <a:rPr lang="cs-CZ" i="1" dirty="0" err="1"/>
              <a:t>left</a:t>
            </a:r>
            <a:r>
              <a:rPr lang="cs-CZ" i="1" dirty="0"/>
              <a:t>: 500px; }</a:t>
            </a:r>
          </a:p>
          <a:p>
            <a:pPr marL="0" indent="0">
              <a:buNone/>
            </a:pPr>
            <a:r>
              <a:rPr lang="cs-CZ" i="1" dirty="0"/>
              <a:t>        66% {</a:t>
            </a:r>
            <a:r>
              <a:rPr lang="cs-CZ" i="1" dirty="0" err="1"/>
              <a:t>color</a:t>
            </a:r>
            <a:r>
              <a:rPr lang="cs-CZ" i="1" dirty="0"/>
              <a:t>: </a:t>
            </a:r>
            <a:r>
              <a:rPr lang="cs-CZ" i="1" dirty="0" err="1"/>
              <a:t>white</a:t>
            </a:r>
            <a:r>
              <a:rPr lang="cs-CZ" i="1" dirty="0"/>
              <a:t>; background: black; top: 300px; </a:t>
            </a:r>
            <a:r>
              <a:rPr lang="cs-CZ" i="1" dirty="0" err="1"/>
              <a:t>left</a:t>
            </a:r>
            <a:r>
              <a:rPr lang="cs-CZ" i="1" dirty="0"/>
              <a:t>: 200px; }</a:t>
            </a:r>
          </a:p>
          <a:p>
            <a:pPr marL="0" indent="0">
              <a:buNone/>
            </a:pPr>
            <a:r>
              <a:rPr lang="cs-CZ" i="1" dirty="0"/>
              <a:t>}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36966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Výsledek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971" y="2560637"/>
            <a:ext cx="9143222" cy="284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867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P-prezentac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BP-prezentace" id="{9C7404E6-F510-4564-A2DD-DD8450FD3332}" vid="{7E2E9E66-875C-4BB2-B594-9AEDF7B89F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BP-prezentace</Template>
  <TotalTime>13</TotalTime>
  <Words>176</Words>
  <Application>Microsoft Office PowerPoint</Application>
  <PresentationFormat>Širokoúhlá obrazovka</PresentationFormat>
  <Paragraphs>48</Paragraphs>
  <Slides>8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11" baseType="lpstr">
      <vt:lpstr>Arial</vt:lpstr>
      <vt:lpstr>Corbel</vt:lpstr>
      <vt:lpstr>BP-prezentace</vt:lpstr>
      <vt:lpstr>7. Úkol</vt:lpstr>
      <vt:lpstr>Cíle úkolu</vt:lpstr>
      <vt:lpstr>Postup</vt:lpstr>
      <vt:lpstr>Postup</vt:lpstr>
      <vt:lpstr>Postup</vt:lpstr>
      <vt:lpstr>Postup</vt:lpstr>
      <vt:lpstr>Postup</vt:lpstr>
      <vt:lpstr>Výsledek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Vkládání obrázků, práce s barvami</dc:title>
  <dc:creator>Zdeněk Šťasta</dc:creator>
  <cp:lastModifiedBy>Zdeněk Šťasta</cp:lastModifiedBy>
  <cp:revision>3</cp:revision>
  <dcterms:created xsi:type="dcterms:W3CDTF">2016-05-23T09:45:59Z</dcterms:created>
  <dcterms:modified xsi:type="dcterms:W3CDTF">2016-05-30T08:29:45Z</dcterms:modified>
</cp:coreProperties>
</file>