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2" r:id="rId11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60" d="100"/>
          <a:sy n="60" d="100"/>
        </p:scale>
        <p:origin x="96" y="13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065491" y="1828800"/>
            <a:ext cx="8231744" cy="28956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6600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065490" y="4800600"/>
            <a:ext cx="8231744" cy="12192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000" cap="all" spc="200" baseline="0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7563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ACC7-7205-4FE8-8090-B24F4A6DD6A6}" type="datetimeFigureOut">
              <a:rPr lang="cs-CZ" smtClean="0"/>
              <a:t>30. 5. 2016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C6262-22B7-4A32-9C99-2599FF9869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85571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9144794" y="381001"/>
            <a:ext cx="1524398" cy="5638800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1522809" y="381001"/>
            <a:ext cx="7393324" cy="5638800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ACC7-7205-4FE8-8090-B24F4A6DD6A6}" type="datetimeFigureOut">
              <a:rPr lang="cs-CZ" smtClean="0"/>
              <a:t>30. 5. 2016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C6262-22B7-4A32-9C99-2599FF9869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38210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ACC7-7205-4FE8-8090-B24F4A6DD6A6}" type="datetimeFigureOut">
              <a:rPr lang="cs-CZ" smtClean="0"/>
              <a:t>30. 5. 2016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C6262-22B7-4A32-9C99-2599FF9869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35042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59891" y="2514600"/>
            <a:ext cx="8694663" cy="2819400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4800" b="0" cap="none" baseline="0"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065491" y="5410201"/>
            <a:ext cx="8689596" cy="6096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2000" cap="all" spc="2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ACC7-7205-4FE8-8090-B24F4A6DD6A6}" type="datetimeFigureOut">
              <a:rPr lang="cs-CZ" smtClean="0"/>
              <a:t>30. 5. 2016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C6262-22B7-4A32-9C99-2599FF9869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17737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522809" y="381000"/>
            <a:ext cx="9146384" cy="13716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505174" y="1905001"/>
            <a:ext cx="4420750" cy="41148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230806" y="1905001"/>
            <a:ext cx="4420751" cy="41148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ACC7-7205-4FE8-8090-B24F4A6DD6A6}" type="datetimeFigureOut">
              <a:rPr lang="cs-CZ" smtClean="0"/>
              <a:t>30. 5. 2016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C6262-22B7-4A32-9C99-2599FF9869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02877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522809" y="381000"/>
            <a:ext cx="9146384" cy="13716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522808" y="1905000"/>
            <a:ext cx="4417702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2000" b="0" cap="all" spc="2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1522808" y="2743201"/>
            <a:ext cx="4417702" cy="32766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251489" y="1905000"/>
            <a:ext cx="4417702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2000" b="0" cap="all" spc="2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251489" y="2743201"/>
            <a:ext cx="4417702" cy="32766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ACC7-7205-4FE8-8090-B24F4A6DD6A6}" type="datetimeFigureOut">
              <a:rPr lang="cs-CZ" smtClean="0"/>
              <a:t>30. 5. 2016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C6262-22B7-4A32-9C99-2599FF9869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1676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ACC7-7205-4FE8-8090-B24F4A6DD6A6}" type="datetimeFigureOut">
              <a:rPr lang="cs-CZ" smtClean="0"/>
              <a:t>30. 5. 2016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C6262-22B7-4A32-9C99-2599FF9869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78192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ACC7-7205-4FE8-8090-B24F4A6DD6A6}" type="datetimeFigureOut">
              <a:rPr lang="cs-CZ" smtClean="0"/>
              <a:t>30. 5. 2016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C6262-22B7-4A32-9C99-2599FF9869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07581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55879" y="1905000"/>
            <a:ext cx="3597544" cy="2667000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3600" b="0" baseline="0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952704" y="685800"/>
            <a:ext cx="6402467" cy="53340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065491" y="4648200"/>
            <a:ext cx="3582332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ACC7-7205-4FE8-8090-B24F4A6DD6A6}" type="datetimeFigureOut">
              <a:rPr lang="cs-CZ" smtClean="0"/>
              <a:t>30. 5. 2016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C6262-22B7-4A32-9C99-2599FF9869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86016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ál 1Zástupný symbol pro obrázek 2"/>
          <p:cNvSpPr>
            <a:spLocks noGrp="1"/>
          </p:cNvSpPr>
          <p:nvPr>
            <p:ph type="pic" idx="1"/>
          </p:nvPr>
        </p:nvSpPr>
        <p:spPr>
          <a:xfrm>
            <a:off x="4952704" y="685800"/>
            <a:ext cx="6402466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55879" y="1905000"/>
            <a:ext cx="3597544" cy="266700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3600" b="0" i="0" baseline="0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065491" y="4648200"/>
            <a:ext cx="3582332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ACC7-7205-4FE8-8090-B24F4A6DD6A6}" type="datetimeFigureOut">
              <a:rPr lang="cs-CZ" smtClean="0"/>
              <a:t>30. 5. 2016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C6262-22B7-4A32-9C99-2599FF9869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06107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1522810" y="381000"/>
            <a:ext cx="9146383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522810" y="1904999"/>
            <a:ext cx="9136770" cy="4114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228565" y="6400800"/>
            <a:ext cx="1449767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42ACC7-7205-4FE8-8090-B24F4A6DD6A6}" type="datetimeFigureOut">
              <a:rPr lang="cs-CZ" smtClean="0"/>
              <a:t>30. 5. 2016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1522810" y="6400800"/>
            <a:ext cx="6554906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9830772" y="6400800"/>
            <a:ext cx="838419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DC6262-22B7-4A32-9C99-2599FF9869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835989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1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3838" indent="-223838" algn="l" defTabSz="914400" rtl="0" eaLnBrk="1" latinLnBrk="0" hangingPunct="1">
        <a:lnSpc>
          <a:spcPct val="90000"/>
        </a:lnSpc>
        <a:spcBef>
          <a:spcPts val="1800"/>
        </a:spcBef>
        <a:buClr>
          <a:schemeClr val="accent1"/>
        </a:buClr>
        <a:buSzPct val="10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63550" indent="-231775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SzPct val="10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82625" indent="-219075" algn="l" defTabSz="9144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57250" indent="-174625" algn="l" defTabSz="9144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SzPct val="10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30288" indent="-173038" algn="l" defTabSz="9144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SzPct val="10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20700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380744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554480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728216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6. Úkol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36869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Výsledek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4" name="Obrázek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8147" y="2001996"/>
            <a:ext cx="6286095" cy="3920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9149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Cíle úkolu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 smtClean="0"/>
          </a:p>
          <a:p>
            <a:r>
              <a:rPr lang="cs-CZ" dirty="0"/>
              <a:t>1.	Vytvoření jednoduchého formuláře</a:t>
            </a:r>
          </a:p>
          <a:p>
            <a:r>
              <a:rPr lang="cs-CZ" dirty="0"/>
              <a:t>2.	Implementování jQuery UI do formuláře</a:t>
            </a:r>
          </a:p>
          <a:p>
            <a:r>
              <a:rPr lang="cs-CZ" dirty="0"/>
              <a:t>3.	Vytvoření multimediální stránky</a:t>
            </a:r>
          </a:p>
        </p:txBody>
      </p:sp>
    </p:spTree>
    <p:extLst>
      <p:ext uri="{BB962C8B-B14F-4D97-AF65-F5344CB8AC3E}">
        <p14:creationId xmlns:p14="http://schemas.microsoft.com/office/powerpoint/2010/main" val="3246933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Postup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Cílem úkolu bude vytvoření formuláře. Formulář se definuje tagem </a:t>
            </a:r>
            <a:r>
              <a:rPr lang="cs-CZ" b="1" dirty="0"/>
              <a:t>form</a:t>
            </a:r>
            <a:r>
              <a:rPr lang="cs-CZ" dirty="0"/>
              <a:t>, který obsahuje parametr </a:t>
            </a:r>
            <a:r>
              <a:rPr lang="cs-CZ" b="1" dirty="0"/>
              <a:t>action</a:t>
            </a:r>
            <a:r>
              <a:rPr lang="cs-CZ" dirty="0"/>
              <a:t> s adresou, kam budou data odeslána.</a:t>
            </a:r>
          </a:p>
          <a:p>
            <a:r>
              <a:rPr lang="cs-CZ" dirty="0"/>
              <a:t>Pro lepší přehlednost formuláře ho lze rozdělit do sekcí pomocí tagu </a:t>
            </a:r>
            <a:r>
              <a:rPr lang="cs-CZ" b="1" dirty="0" err="1"/>
              <a:t>fieldset</a:t>
            </a:r>
            <a:r>
              <a:rPr lang="cs-CZ" dirty="0"/>
              <a:t>. Pro vytvoření řádku k zadávání hodnot slouží </a:t>
            </a:r>
            <a:r>
              <a:rPr lang="cs-CZ" b="1" dirty="0"/>
              <a:t>label </a:t>
            </a:r>
            <a:r>
              <a:rPr lang="cs-CZ" dirty="0"/>
              <a:t>a </a:t>
            </a:r>
            <a:r>
              <a:rPr lang="cs-CZ" b="1" dirty="0"/>
              <a:t>input</a:t>
            </a:r>
            <a:r>
              <a:rPr lang="cs-CZ" dirty="0"/>
              <a:t>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1104635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Postup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/>
              <a:t>Input má parametry:</a:t>
            </a:r>
          </a:p>
          <a:p>
            <a:pPr lvl="1"/>
            <a:r>
              <a:rPr lang="cs-CZ" b="1" dirty="0"/>
              <a:t>Text </a:t>
            </a:r>
            <a:r>
              <a:rPr lang="cs-CZ" dirty="0"/>
              <a:t> - jednořádkové textové pole </a:t>
            </a:r>
          </a:p>
          <a:p>
            <a:pPr lvl="1"/>
            <a:r>
              <a:rPr lang="cs-CZ" b="1" dirty="0"/>
              <a:t>Email </a:t>
            </a:r>
            <a:r>
              <a:rPr lang="cs-CZ" dirty="0"/>
              <a:t>– textové pole pro e-mail</a:t>
            </a:r>
          </a:p>
          <a:p>
            <a:pPr lvl="1"/>
            <a:r>
              <a:rPr lang="cs-CZ" b="1" dirty="0"/>
              <a:t>Url </a:t>
            </a:r>
            <a:r>
              <a:rPr lang="cs-CZ" dirty="0"/>
              <a:t>– textové pole pro url adresu</a:t>
            </a:r>
          </a:p>
          <a:p>
            <a:pPr lvl="1"/>
            <a:r>
              <a:rPr lang="cs-CZ" b="1" dirty="0"/>
              <a:t>Password </a:t>
            </a:r>
            <a:r>
              <a:rPr lang="cs-CZ" dirty="0"/>
              <a:t>– stejné jako hodnota </a:t>
            </a:r>
            <a:r>
              <a:rPr lang="cs-CZ" b="1" dirty="0"/>
              <a:t>text</a:t>
            </a:r>
            <a:r>
              <a:rPr lang="cs-CZ" dirty="0"/>
              <a:t>, s tím rozdílem, že znaky jsou zaměněny za tečky pro zakrytí hesla</a:t>
            </a:r>
          </a:p>
          <a:p>
            <a:pPr lvl="1"/>
            <a:r>
              <a:rPr lang="cs-CZ" b="1" dirty="0"/>
              <a:t>Radio </a:t>
            </a:r>
            <a:r>
              <a:rPr lang="cs-CZ" dirty="0"/>
              <a:t>– slouží k tvorbě přepínačů </a:t>
            </a:r>
          </a:p>
          <a:p>
            <a:pPr lvl="1"/>
            <a:r>
              <a:rPr lang="cs-CZ" b="1" dirty="0" err="1"/>
              <a:t>Checkbox</a:t>
            </a:r>
            <a:r>
              <a:rPr lang="cs-CZ" b="1" dirty="0"/>
              <a:t> </a:t>
            </a:r>
            <a:r>
              <a:rPr lang="cs-CZ" dirty="0"/>
              <a:t>– zaškrtávací pole</a:t>
            </a:r>
          </a:p>
          <a:p>
            <a:pPr lvl="1"/>
            <a:r>
              <a:rPr lang="cs-CZ" b="1" dirty="0"/>
              <a:t>Submit </a:t>
            </a:r>
            <a:r>
              <a:rPr lang="cs-CZ" dirty="0"/>
              <a:t>– odesílací tlačítko</a:t>
            </a:r>
          </a:p>
          <a:p>
            <a:pPr lvl="1"/>
            <a:r>
              <a:rPr lang="cs-CZ" b="1" dirty="0"/>
              <a:t>Reset </a:t>
            </a:r>
            <a:r>
              <a:rPr lang="cs-CZ" dirty="0"/>
              <a:t>– tlačítko pro vymazání dat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0006271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Výsledek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4" name="Obrázek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4226" y="1876123"/>
            <a:ext cx="6473937" cy="4172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88908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Postup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cs-CZ" dirty="0" smtClean="0"/>
          </a:p>
          <a:p>
            <a:r>
              <a:rPr lang="cs-CZ" dirty="0" smtClean="0"/>
              <a:t>Pro </a:t>
            </a:r>
            <a:r>
              <a:rPr lang="cs-CZ" dirty="0"/>
              <a:t>vložení videa do HTML kódu slouží tag </a:t>
            </a:r>
            <a:r>
              <a:rPr lang="cs-CZ" i="1" dirty="0"/>
              <a:t>&lt;video&gt;&lt;/video&gt;</a:t>
            </a:r>
            <a:r>
              <a:rPr lang="cs-CZ" dirty="0"/>
              <a:t> s parametrem </a:t>
            </a:r>
            <a:r>
              <a:rPr lang="cs-CZ" b="1" dirty="0" err="1" smtClean="0"/>
              <a:t>src</a:t>
            </a:r>
            <a:r>
              <a:rPr lang="cs-CZ" dirty="0"/>
              <a:t>, který uvádí cestu k souboru s videem</a:t>
            </a:r>
            <a:r>
              <a:rPr lang="cs-CZ" dirty="0" smtClean="0"/>
              <a:t>.</a:t>
            </a:r>
          </a:p>
          <a:p>
            <a:pPr marL="0" indent="0">
              <a:buNone/>
            </a:pPr>
            <a:r>
              <a:rPr lang="cs-CZ" b="1" i="1" dirty="0"/>
              <a:t>&lt;video </a:t>
            </a:r>
            <a:r>
              <a:rPr lang="cs-CZ" b="1" i="1" dirty="0" err="1"/>
              <a:t>src</a:t>
            </a:r>
            <a:r>
              <a:rPr lang="cs-CZ" b="1" i="1" dirty="0"/>
              <a:t>="timelapse.mp4" </a:t>
            </a:r>
            <a:r>
              <a:rPr lang="cs-CZ" b="1" i="1" dirty="0" err="1"/>
              <a:t>controls</a:t>
            </a:r>
            <a:r>
              <a:rPr lang="cs-CZ" b="1" i="1" dirty="0"/>
              <a:t>&gt;&lt;/video</a:t>
            </a:r>
            <a:r>
              <a:rPr lang="cs-CZ" b="1" i="1" dirty="0" smtClean="0"/>
              <a:t>&gt;</a:t>
            </a:r>
          </a:p>
          <a:p>
            <a:pPr marL="0" indent="0">
              <a:buNone/>
            </a:pPr>
            <a:endParaRPr lang="cs-CZ" b="1" i="1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712133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Postup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Parametry, které může obsahovat video, jsou:</a:t>
            </a:r>
          </a:p>
          <a:p>
            <a:pPr lvl="1"/>
            <a:r>
              <a:rPr lang="cs-CZ" b="1" dirty="0" err="1"/>
              <a:t>Src</a:t>
            </a:r>
            <a:r>
              <a:rPr lang="cs-CZ" dirty="0"/>
              <a:t> – uvádí cestu k souboru s videem</a:t>
            </a:r>
          </a:p>
          <a:p>
            <a:pPr lvl="1"/>
            <a:r>
              <a:rPr lang="cs-CZ" b="1" dirty="0" err="1"/>
              <a:t>Autoplay</a:t>
            </a:r>
            <a:r>
              <a:rPr lang="cs-CZ" b="1" dirty="0"/>
              <a:t> </a:t>
            </a:r>
            <a:r>
              <a:rPr lang="cs-CZ" dirty="0"/>
              <a:t>– po načtení webové stránky automaticky začne video přehrávat</a:t>
            </a:r>
          </a:p>
          <a:p>
            <a:pPr lvl="1"/>
            <a:r>
              <a:rPr lang="cs-CZ" b="1" dirty="0"/>
              <a:t>Controls </a:t>
            </a:r>
            <a:r>
              <a:rPr lang="cs-CZ" dirty="0"/>
              <a:t>– zobrazí nabídku pro ovládání videa</a:t>
            </a:r>
          </a:p>
          <a:p>
            <a:pPr lvl="1"/>
            <a:r>
              <a:rPr lang="cs-CZ" b="1" dirty="0" err="1"/>
              <a:t>Loop</a:t>
            </a:r>
            <a:r>
              <a:rPr lang="cs-CZ" b="1" dirty="0"/>
              <a:t> </a:t>
            </a:r>
            <a:r>
              <a:rPr lang="cs-CZ" dirty="0"/>
              <a:t>– přehrávač bude opakovat přehrávání</a:t>
            </a:r>
          </a:p>
          <a:p>
            <a:pPr lvl="1"/>
            <a:r>
              <a:rPr lang="cs-CZ" b="1" dirty="0" err="1"/>
              <a:t>With</a:t>
            </a:r>
            <a:r>
              <a:rPr lang="cs-CZ" b="1" dirty="0"/>
              <a:t> </a:t>
            </a:r>
            <a:r>
              <a:rPr lang="cs-CZ" dirty="0"/>
              <a:t>– šířka videa v pixelech</a:t>
            </a:r>
          </a:p>
          <a:p>
            <a:pPr lvl="1"/>
            <a:r>
              <a:rPr lang="cs-CZ" b="1" dirty="0" err="1"/>
              <a:t>Height</a:t>
            </a:r>
            <a:r>
              <a:rPr lang="cs-CZ" b="1" dirty="0"/>
              <a:t> </a:t>
            </a:r>
            <a:r>
              <a:rPr lang="cs-CZ" dirty="0"/>
              <a:t>– výška videa v pixelech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320104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Postup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Tag pro vložení audia na stránku je </a:t>
            </a:r>
            <a:r>
              <a:rPr lang="cs-CZ" i="1" dirty="0"/>
              <a:t>&lt;audio&gt;&lt;/audio&gt;</a:t>
            </a:r>
            <a:r>
              <a:rPr lang="cs-CZ" dirty="0"/>
              <a:t> a má podobné vlastnosti jako tag pro vkládání videa. </a:t>
            </a:r>
            <a:endParaRPr lang="cs-CZ" dirty="0" smtClean="0"/>
          </a:p>
          <a:p>
            <a:endParaRPr lang="cs-CZ" dirty="0" smtClean="0"/>
          </a:p>
          <a:p>
            <a:pPr marL="0" indent="0">
              <a:buNone/>
            </a:pPr>
            <a:r>
              <a:rPr lang="cs-CZ" b="1" i="1" dirty="0" smtClean="0"/>
              <a:t>&lt;audio </a:t>
            </a:r>
            <a:r>
              <a:rPr lang="cs-CZ" b="1" i="1" dirty="0" err="1" smtClean="0"/>
              <a:t>src</a:t>
            </a:r>
            <a:r>
              <a:rPr lang="cs-CZ" b="1" i="1" dirty="0" smtClean="0"/>
              <a:t>="System%20of%20a%20Down%20-%20Arials.mp3" </a:t>
            </a:r>
            <a:r>
              <a:rPr lang="cs-CZ" b="1" i="1" dirty="0" err="1" smtClean="0"/>
              <a:t>controls</a:t>
            </a:r>
            <a:r>
              <a:rPr lang="cs-CZ" b="1" i="1" dirty="0" smtClean="0"/>
              <a:t>&gt;&lt;/audio&gt;</a:t>
            </a:r>
          </a:p>
          <a:p>
            <a:endParaRPr lang="cs-CZ" dirty="0" smtClean="0"/>
          </a:p>
        </p:txBody>
      </p:sp>
    </p:spTree>
    <p:extLst>
      <p:ext uri="{BB962C8B-B14F-4D97-AF65-F5344CB8AC3E}">
        <p14:creationId xmlns:p14="http://schemas.microsoft.com/office/powerpoint/2010/main" val="36671548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Postup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Parametry audia:</a:t>
            </a:r>
          </a:p>
          <a:p>
            <a:pPr lvl="1"/>
            <a:r>
              <a:rPr lang="cs-CZ" b="1" dirty="0" err="1"/>
              <a:t>Src</a:t>
            </a:r>
            <a:r>
              <a:rPr lang="cs-CZ" dirty="0"/>
              <a:t> – uvádí cestu k souboru s audiem</a:t>
            </a:r>
          </a:p>
          <a:p>
            <a:pPr lvl="1"/>
            <a:r>
              <a:rPr lang="cs-CZ" b="1" dirty="0" err="1"/>
              <a:t>Autoplay</a:t>
            </a:r>
            <a:r>
              <a:rPr lang="cs-CZ" b="1" dirty="0"/>
              <a:t> </a:t>
            </a:r>
            <a:r>
              <a:rPr lang="cs-CZ" dirty="0"/>
              <a:t>– po načtení webové stránky automaticky začne audio přehrávat</a:t>
            </a:r>
          </a:p>
          <a:p>
            <a:pPr lvl="1"/>
            <a:r>
              <a:rPr lang="cs-CZ" b="1" dirty="0"/>
              <a:t>Controls </a:t>
            </a:r>
            <a:r>
              <a:rPr lang="cs-CZ" dirty="0"/>
              <a:t>– zobrazí nabídku pro ovládání audia</a:t>
            </a:r>
          </a:p>
          <a:p>
            <a:pPr lvl="1"/>
            <a:r>
              <a:rPr lang="cs-CZ" b="1" dirty="0" err="1"/>
              <a:t>Muted</a:t>
            </a:r>
            <a:r>
              <a:rPr lang="cs-CZ" b="1" dirty="0"/>
              <a:t> </a:t>
            </a:r>
            <a:r>
              <a:rPr lang="cs-CZ" dirty="0"/>
              <a:t>– ztlumení přehrávaného zvuku</a:t>
            </a:r>
          </a:p>
          <a:p>
            <a:pPr lvl="1"/>
            <a:r>
              <a:rPr lang="cs-CZ" b="1" dirty="0" err="1"/>
              <a:t>Loop</a:t>
            </a:r>
            <a:r>
              <a:rPr lang="cs-CZ" b="1" dirty="0"/>
              <a:t> </a:t>
            </a:r>
            <a:r>
              <a:rPr lang="cs-CZ" dirty="0"/>
              <a:t>– přehrávač bude opakovat přehrávání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597745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BP-prezentace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Digital Blue Tunnel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lnSpc>
            <a:spcPct val="90000"/>
          </a:lnSpc>
          <a:defRPr/>
        </a:defPPr>
      </a:lstStyle>
    </a:txDef>
  </a:objectDefaults>
  <a:extraClrSchemeLst/>
  <a:extLst>
    <a:ext uri="{05A4C25C-085E-4340-85A3-A5531E510DB2}">
      <thm15:themeFamily xmlns:thm15="http://schemas.microsoft.com/office/thememl/2012/main" name="BP-prezentace" id="{9C7404E6-F510-4564-A2DD-DD8450FD3332}" vid="{7E2E9E66-875C-4BB2-B594-9AEDF7B89FA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BP-prezentace</Template>
  <TotalTime>8</TotalTime>
  <Words>139</Words>
  <Application>Microsoft Office PowerPoint</Application>
  <PresentationFormat>Širokoúhlá obrazovka</PresentationFormat>
  <Paragraphs>44</Paragraphs>
  <Slides>10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2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3" baseType="lpstr">
      <vt:lpstr>Arial</vt:lpstr>
      <vt:lpstr>Corbel</vt:lpstr>
      <vt:lpstr>BP-prezentace</vt:lpstr>
      <vt:lpstr>6. Úkol</vt:lpstr>
      <vt:lpstr>Cíle úkolu</vt:lpstr>
      <vt:lpstr>Postup</vt:lpstr>
      <vt:lpstr>Postup</vt:lpstr>
      <vt:lpstr>Výsledek</vt:lpstr>
      <vt:lpstr>Postup</vt:lpstr>
      <vt:lpstr>Postup</vt:lpstr>
      <vt:lpstr>Postup</vt:lpstr>
      <vt:lpstr>Postup</vt:lpstr>
      <vt:lpstr>Výsledek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Vkládání obrázků, práce s barvami</dc:title>
  <dc:creator>Zdeněk Šťasta</dc:creator>
  <cp:lastModifiedBy>Zdeněk Šťasta</cp:lastModifiedBy>
  <cp:revision>2</cp:revision>
  <dcterms:created xsi:type="dcterms:W3CDTF">2016-05-23T09:45:59Z</dcterms:created>
  <dcterms:modified xsi:type="dcterms:W3CDTF">2016-05-30T08:17:55Z</dcterms:modified>
</cp:coreProperties>
</file>