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491" y="1828800"/>
            <a:ext cx="8231744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490" y="4800600"/>
            <a:ext cx="8231744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5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5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4794" y="381001"/>
            <a:ext cx="1524398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809" y="381001"/>
            <a:ext cx="7393324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82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504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891" y="2514600"/>
            <a:ext cx="8694663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491" y="5410201"/>
            <a:ext cx="8689596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5174" y="1905001"/>
            <a:ext cx="442075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30806" y="1905001"/>
            <a:ext cx="4420751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28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809" y="381000"/>
            <a:ext cx="9146384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08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808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51489" y="1905000"/>
            <a:ext cx="441770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51489" y="2743201"/>
            <a:ext cx="441770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9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2704" y="685800"/>
            <a:ext cx="6402467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0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2704" y="685800"/>
            <a:ext cx="6402466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879" y="1905000"/>
            <a:ext cx="3597544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491" y="4648200"/>
            <a:ext cx="3582332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61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810" y="381000"/>
            <a:ext cx="9146383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810" y="1904999"/>
            <a:ext cx="9136770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8565" y="6400800"/>
            <a:ext cx="144976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2ACC7-7205-4FE8-8090-B24F4A6DD6A6}" type="datetimeFigureOut">
              <a:rPr lang="cs-CZ" smtClean="0"/>
              <a:t>30. 5. 2016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810" y="6400800"/>
            <a:ext cx="6554906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30772" y="6400800"/>
            <a:ext cx="83841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C6262-22B7-4A32-9C99-2599FF9869E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359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2.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686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Implementování okrajů do vytvořených elementů </a:t>
            </a:r>
          </a:p>
          <a:p>
            <a:r>
              <a:rPr lang="cs-CZ" dirty="0"/>
              <a:t>2.	Implementování rámečků do vytvořených elementů</a:t>
            </a:r>
          </a:p>
        </p:txBody>
      </p:sp>
    </p:spTree>
    <p:extLst>
      <p:ext uri="{BB962C8B-B14F-4D97-AF65-F5344CB8AC3E}">
        <p14:creationId xmlns:p14="http://schemas.microsoft.com/office/powerpoint/2010/main" val="32469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Do vytvořených nebo nových elementů vložíme okraje a rámečky. Rámečky se definují hodnotou </a:t>
            </a:r>
            <a:r>
              <a:rPr lang="cs-CZ" b="1" dirty="0"/>
              <a:t>border</a:t>
            </a:r>
            <a:r>
              <a:rPr lang="cs-CZ" dirty="0"/>
              <a:t>. Border se rozděluje podle stran elementu a můžeme tak nastavit každé straně jinou hodnotu</a:t>
            </a:r>
          </a:p>
          <a:p>
            <a:pPr lvl="0"/>
            <a:r>
              <a:rPr lang="cs-CZ" b="1" dirty="0"/>
              <a:t>Border-</a:t>
            </a:r>
            <a:r>
              <a:rPr lang="cs-CZ" b="1" dirty="0" err="1"/>
              <a:t>bottom</a:t>
            </a:r>
            <a:r>
              <a:rPr lang="cs-CZ" b="1" dirty="0"/>
              <a:t> </a:t>
            </a:r>
            <a:r>
              <a:rPr lang="cs-CZ" dirty="0"/>
              <a:t>– dolní hrana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 err="1"/>
              <a:t>left</a:t>
            </a:r>
            <a:r>
              <a:rPr lang="cs-CZ" b="1" dirty="0"/>
              <a:t> </a:t>
            </a:r>
            <a:r>
              <a:rPr lang="cs-CZ" dirty="0"/>
              <a:t>– levá hrana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/>
              <a:t>right</a:t>
            </a:r>
            <a:r>
              <a:rPr lang="cs-CZ" dirty="0"/>
              <a:t> – pravá hrana rámečku</a:t>
            </a:r>
          </a:p>
          <a:p>
            <a:pPr lvl="0"/>
            <a:r>
              <a:rPr lang="cs-CZ" b="1" dirty="0"/>
              <a:t>Border-top</a:t>
            </a:r>
            <a:r>
              <a:rPr lang="cs-CZ" dirty="0"/>
              <a:t> – horní hrana rámečku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776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Postup: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Jako další nastavení rámečku jsou</a:t>
            </a:r>
            <a:r>
              <a:rPr lang="cs-CZ" dirty="0" smtClean="0"/>
              <a:t>:</a:t>
            </a:r>
          </a:p>
          <a:p>
            <a:endParaRPr lang="cs-CZ" dirty="0" smtClean="0"/>
          </a:p>
          <a:p>
            <a:pPr lvl="0"/>
            <a:r>
              <a:rPr lang="cs-CZ" b="1" dirty="0"/>
              <a:t>Border-</a:t>
            </a:r>
            <a:r>
              <a:rPr lang="cs-CZ" b="1" dirty="0" err="1"/>
              <a:t>width</a:t>
            </a:r>
            <a:r>
              <a:rPr lang="cs-CZ" dirty="0"/>
              <a:t> – šířka rámečku</a:t>
            </a:r>
          </a:p>
          <a:p>
            <a:pPr lvl="0"/>
            <a:r>
              <a:rPr lang="cs-CZ" b="1" dirty="0"/>
              <a:t>Border-style</a:t>
            </a:r>
            <a:r>
              <a:rPr lang="cs-CZ" dirty="0"/>
              <a:t> – styl rámečku</a:t>
            </a:r>
          </a:p>
          <a:p>
            <a:pPr lvl="0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 err="1"/>
              <a:t>color</a:t>
            </a:r>
            <a:r>
              <a:rPr lang="cs-CZ" b="1" dirty="0"/>
              <a:t> </a:t>
            </a:r>
            <a:r>
              <a:rPr lang="cs-CZ" dirty="0"/>
              <a:t>– barva rámečku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8661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Lze kombinovat stranu rámečku a hodnotu, kterou chceme nastavit např.: </a:t>
            </a:r>
            <a:r>
              <a:rPr lang="cs-CZ" b="1" dirty="0"/>
              <a:t>border-</a:t>
            </a:r>
            <a:r>
              <a:rPr lang="cs-CZ" b="1" dirty="0" err="1"/>
              <a:t>left</a:t>
            </a:r>
            <a:r>
              <a:rPr lang="cs-CZ" b="1" dirty="0"/>
              <a:t>-style</a:t>
            </a:r>
            <a:r>
              <a:rPr lang="cs-CZ" dirty="0"/>
              <a:t>. Pomocí </a:t>
            </a:r>
            <a:r>
              <a:rPr lang="cs-CZ" b="1" dirty="0"/>
              <a:t>border-</a:t>
            </a:r>
            <a:r>
              <a:rPr lang="cs-CZ" b="1" dirty="0" err="1"/>
              <a:t>radius</a:t>
            </a:r>
            <a:r>
              <a:rPr lang="cs-CZ" dirty="0"/>
              <a:t> lze nastavit zaoblení rohů elementu. Zaoblení se udává v </a:t>
            </a:r>
            <a:r>
              <a:rPr lang="cs-CZ" dirty="0" err="1"/>
              <a:t>px</a:t>
            </a:r>
            <a:r>
              <a:rPr lang="cs-CZ" dirty="0"/>
              <a:t> nebo %. </a:t>
            </a:r>
          </a:p>
          <a:p>
            <a:r>
              <a:rPr lang="cs-CZ" dirty="0"/>
              <a:t>Elementu lze nastavit vnější a vnitřní okraje. Nastavují se hodnotou </a:t>
            </a:r>
            <a:r>
              <a:rPr lang="cs-CZ" b="1" dirty="0" err="1"/>
              <a:t>margin</a:t>
            </a:r>
            <a:r>
              <a:rPr lang="cs-CZ" dirty="0"/>
              <a:t> pro vnější okraj a </a:t>
            </a:r>
            <a:r>
              <a:rPr lang="cs-CZ" b="1" dirty="0" err="1"/>
              <a:t>padding</a:t>
            </a:r>
            <a:r>
              <a:rPr lang="cs-CZ" dirty="0"/>
              <a:t> pro vnitřní okraj. Stejně jako u rámečků lze vybrat, kterou stranu chceme upravovat.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078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4</TotalTime>
  <Words>107</Words>
  <Application>Microsoft Office PowerPoint</Application>
  <PresentationFormat>Širokoúhlá obrazovka</PresentationFormat>
  <Paragraphs>20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8" baseType="lpstr">
      <vt:lpstr>Arial</vt:lpstr>
      <vt:lpstr>Corbel</vt:lpstr>
      <vt:lpstr>BP-prezentace</vt:lpstr>
      <vt:lpstr>2. Úkol</vt:lpstr>
      <vt:lpstr>Cíle úkolu</vt:lpstr>
      <vt:lpstr>Postup:</vt:lpstr>
      <vt:lpstr>Postup:</vt:lpstr>
      <vt:lpstr>Postup: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obrázků, práce s barvami</dc:title>
  <dc:creator>Zdeněk Šťasta</dc:creator>
  <cp:lastModifiedBy>Zdeněk Šťasta</cp:lastModifiedBy>
  <cp:revision>2</cp:revision>
  <dcterms:created xsi:type="dcterms:W3CDTF">2016-05-23T09:45:59Z</dcterms:created>
  <dcterms:modified xsi:type="dcterms:W3CDTF">2016-05-30T08:01:49Z</dcterms:modified>
</cp:coreProperties>
</file>