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0" r:id="rId9"/>
    <p:sldId id="266" r:id="rId10"/>
    <p:sldId id="261" r:id="rId11"/>
    <p:sldId id="267" r:id="rId12"/>
    <p:sldId id="268" r:id="rId13"/>
    <p:sldId id="269" r:id="rId14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200">
          <p15:clr>
            <a:srgbClr val="A4A3A4"/>
          </p15:clr>
        </p15:guide>
        <p15:guide id="4" orient="horz" pos="1008">
          <p15:clr>
            <a:srgbClr val="A4A3A4"/>
          </p15:clr>
        </p15:guide>
        <p15:guide id="5" orient="horz" pos="3792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3360">
          <p15:clr>
            <a:srgbClr val="A4A3A4"/>
          </p15:clr>
        </p15:guide>
        <p15:guide id="8" orient="horz" pos="3312">
          <p15:clr>
            <a:srgbClr val="A4A3A4"/>
          </p15:clr>
        </p15:guide>
        <p15:guide id="9" orient="horz" pos="240">
          <p15:clr>
            <a:srgbClr val="A4A3A4"/>
          </p15:clr>
        </p15:guide>
        <p15:guide id="10" orient="horz" pos="432">
          <p15:clr>
            <a:srgbClr val="A4A3A4"/>
          </p15:clr>
        </p15:guide>
        <p15:guide id="11" orient="horz" pos="2784">
          <p15:clr>
            <a:srgbClr val="A4A3A4"/>
          </p15:clr>
        </p15:guide>
        <p15:guide id="12" pos="3839">
          <p15:clr>
            <a:srgbClr val="A4A3A4"/>
          </p15:clr>
        </p15:guide>
        <p15:guide id="13" pos="959">
          <p15:clr>
            <a:srgbClr val="A4A3A4"/>
          </p15:clr>
        </p15:guide>
        <p15:guide id="14" pos="6143">
          <p15:clr>
            <a:srgbClr val="A4A3A4"/>
          </p15:clr>
        </p15:guide>
        <p15:guide id="15" pos="1247">
          <p15:clr>
            <a:srgbClr val="A4A3A4"/>
          </p15:clr>
        </p15:guide>
        <p15:guide id="16" pos="7007">
          <p15:clr>
            <a:srgbClr val="A4A3A4"/>
          </p15:clr>
        </p15:guide>
        <p15:guide id="17" pos="5855">
          <p15:clr>
            <a:srgbClr val="A4A3A4"/>
          </p15:clr>
        </p15:guide>
        <p15:guide id="18" pos="671">
          <p15:clr>
            <a:srgbClr val="A4A3A4"/>
          </p15:clr>
        </p15:guide>
        <p15:guide id="19" pos="7151">
          <p15:clr>
            <a:srgbClr val="A4A3A4"/>
          </p15:clr>
        </p15:guide>
        <p15:guide id="20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1338"/>
      </p:cViewPr>
      <p:guideLst>
        <p:guide orient="horz" pos="2160"/>
        <p:guide orient="horz" pos="4030"/>
        <p:guide orient="horz" pos="1200"/>
        <p:guide orient="horz" pos="1008"/>
        <p:guide orient="horz" pos="3792"/>
        <p:guide orient="horz"/>
        <p:guide orient="horz" pos="3360"/>
        <p:guide orient="horz" pos="3312"/>
        <p:guide orient="horz" pos="240"/>
        <p:guide orient="horz" pos="432"/>
        <p:guide orient="horz" pos="2784"/>
        <p:guide pos="3839"/>
        <p:guide pos="959"/>
        <p:guide pos="6143"/>
        <p:guide pos="1247"/>
        <p:guide pos="7007"/>
        <p:guide pos="5855"/>
        <p:guide pos="671"/>
        <p:guide pos="7151"/>
        <p:guide pos="31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21. 5. 2016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21. 5. 2016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21. 5. 2016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21. 5. 2016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21. 5. 2016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21. 5. 2016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21. 5. 2016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21. 5. 2016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21. 5. 2016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pPr/>
              <a:t>21. 5. 2016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cs-CZ" smtClean="0"/>
              <a:pPr/>
              <a:t>21. 5. 2016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Efekty, přechody a animace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006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Vlastní animace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Nastavení animace se vláká přímo do animovaného </a:t>
            </a:r>
            <a:r>
              <a:rPr lang="cs-CZ" dirty="0" smtClean="0"/>
              <a:t>elementu</a:t>
            </a:r>
          </a:p>
          <a:p>
            <a:r>
              <a:rPr lang="cs-CZ" dirty="0"/>
              <a:t>Jeho vlastnosti jsou: </a:t>
            </a:r>
            <a:endParaRPr lang="cs-CZ" dirty="0" smtClean="0"/>
          </a:p>
          <a:p>
            <a:endParaRPr lang="cs-CZ" dirty="0"/>
          </a:p>
          <a:p>
            <a:pPr lvl="0"/>
            <a:r>
              <a:rPr lang="cs-CZ" b="1" dirty="0" err="1"/>
              <a:t>Animation-name</a:t>
            </a:r>
            <a:r>
              <a:rPr lang="cs-CZ" dirty="0"/>
              <a:t> – název animace, vložíme název animace, kterou jsme si vytvořili pomocí @</a:t>
            </a:r>
            <a:r>
              <a:rPr lang="cs-CZ" dirty="0" err="1"/>
              <a:t>keyframes</a:t>
            </a:r>
            <a:endParaRPr lang="cs-CZ" dirty="0"/>
          </a:p>
          <a:p>
            <a:pPr lvl="0"/>
            <a:r>
              <a:rPr lang="cs-CZ" b="1" dirty="0" err="1"/>
              <a:t>Animation</a:t>
            </a:r>
            <a:r>
              <a:rPr lang="cs-CZ" dirty="0" err="1"/>
              <a:t>-</a:t>
            </a:r>
            <a:r>
              <a:rPr lang="cs-CZ" b="1" dirty="0" err="1"/>
              <a:t>duration</a:t>
            </a:r>
            <a:r>
              <a:rPr lang="cs-CZ" b="1" dirty="0"/>
              <a:t> – </a:t>
            </a:r>
            <a:r>
              <a:rPr lang="cs-CZ" dirty="0"/>
              <a:t>nastavuje délku trvání animace, výchozí nastavení je 0, udává se v sekundách nebo milisekundách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1540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Vlastní animace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 err="1"/>
              <a:t>Animation-timing-function</a:t>
            </a:r>
            <a:r>
              <a:rPr lang="cs-CZ" b="1" dirty="0"/>
              <a:t> –</a:t>
            </a:r>
            <a:r>
              <a:rPr lang="cs-CZ" dirty="0"/>
              <a:t> nastavuje rychlost animace, jeho hodnoty jsou:</a:t>
            </a:r>
          </a:p>
          <a:p>
            <a:pPr lvl="1"/>
            <a:r>
              <a:rPr lang="cs-CZ" b="1" dirty="0" err="1"/>
              <a:t>Ease</a:t>
            </a:r>
            <a:r>
              <a:rPr lang="cs-CZ" b="1" dirty="0"/>
              <a:t> –</a:t>
            </a:r>
            <a:r>
              <a:rPr lang="cs-CZ" dirty="0"/>
              <a:t> animace začíná pomalu, zrychluje a ke konci je pomalejší</a:t>
            </a:r>
          </a:p>
          <a:p>
            <a:pPr lvl="1"/>
            <a:r>
              <a:rPr lang="cs-CZ" b="1" dirty="0" err="1"/>
              <a:t>Ease</a:t>
            </a:r>
            <a:r>
              <a:rPr lang="cs-CZ" b="1" dirty="0"/>
              <a:t>-in </a:t>
            </a:r>
            <a:r>
              <a:rPr lang="cs-CZ" dirty="0"/>
              <a:t>– animace má pomalý začátek a rychlý konec</a:t>
            </a:r>
          </a:p>
          <a:p>
            <a:pPr lvl="1"/>
            <a:r>
              <a:rPr lang="cs-CZ" b="1" dirty="0" err="1"/>
              <a:t>Ease</a:t>
            </a:r>
            <a:r>
              <a:rPr lang="cs-CZ" dirty="0" err="1"/>
              <a:t>-</a:t>
            </a:r>
            <a:r>
              <a:rPr lang="cs-CZ" b="1" dirty="0" err="1"/>
              <a:t>out</a:t>
            </a:r>
            <a:r>
              <a:rPr lang="cs-CZ" b="1" dirty="0"/>
              <a:t> –</a:t>
            </a:r>
            <a:r>
              <a:rPr lang="cs-CZ" dirty="0"/>
              <a:t> animace má rychlý začátek a pomalý konec</a:t>
            </a:r>
          </a:p>
          <a:p>
            <a:pPr lvl="1"/>
            <a:r>
              <a:rPr lang="cs-CZ" b="1" dirty="0" err="1"/>
              <a:t>Ease</a:t>
            </a:r>
            <a:r>
              <a:rPr lang="cs-CZ" dirty="0"/>
              <a:t>-</a:t>
            </a:r>
            <a:r>
              <a:rPr lang="cs-CZ" b="1" dirty="0"/>
              <a:t>in-</a:t>
            </a:r>
            <a:r>
              <a:rPr lang="cs-CZ" b="1" dirty="0" err="1"/>
              <a:t>out</a:t>
            </a:r>
            <a:r>
              <a:rPr lang="cs-CZ" dirty="0"/>
              <a:t> – kombinace předešlé dvě hodnoty, a to pomalý začátek a pomalý konec</a:t>
            </a:r>
          </a:p>
          <a:p>
            <a:pPr lvl="1"/>
            <a:r>
              <a:rPr lang="cs-CZ" b="1" dirty="0" err="1"/>
              <a:t>Linear</a:t>
            </a:r>
            <a:r>
              <a:rPr lang="cs-CZ" b="1" dirty="0"/>
              <a:t> </a:t>
            </a:r>
            <a:r>
              <a:rPr lang="cs-CZ" dirty="0"/>
              <a:t>– lineární rychlost animace</a:t>
            </a:r>
          </a:p>
          <a:p>
            <a:pPr lvl="1"/>
            <a:r>
              <a:rPr lang="cs-CZ" b="1" dirty="0" err="1"/>
              <a:t>Cublic</a:t>
            </a:r>
            <a:r>
              <a:rPr lang="cs-CZ" dirty="0" err="1"/>
              <a:t>-</a:t>
            </a:r>
            <a:r>
              <a:rPr lang="cs-CZ" b="1" dirty="0" err="1"/>
              <a:t>bezier</a:t>
            </a:r>
            <a:r>
              <a:rPr lang="cs-CZ" dirty="0"/>
              <a:t> – uživatelem přesně daná rychlost v určitých okamžicích animace udávaná v rozmezí 0-1, toto nastavení má čtyři čísla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5095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Vlastní animace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cs-CZ" b="1" dirty="0" smtClean="0"/>
          </a:p>
          <a:p>
            <a:pPr lvl="0"/>
            <a:r>
              <a:rPr lang="cs-CZ" b="1" dirty="0" err="1" smtClean="0"/>
              <a:t>Animation</a:t>
            </a:r>
            <a:r>
              <a:rPr lang="cs-CZ" dirty="0" err="1" smtClean="0"/>
              <a:t>-</a:t>
            </a:r>
            <a:r>
              <a:rPr lang="cs-CZ" b="1" dirty="0" err="1" smtClean="0"/>
              <a:t>delay</a:t>
            </a:r>
            <a:r>
              <a:rPr lang="cs-CZ" b="1" dirty="0" smtClean="0"/>
              <a:t> </a:t>
            </a:r>
            <a:r>
              <a:rPr lang="cs-CZ" dirty="0"/>
              <a:t>– nastavení, po jak dlouhé době se animace spustí, udává se v sekundách nebo milisekundách</a:t>
            </a:r>
          </a:p>
          <a:p>
            <a:pPr lvl="0"/>
            <a:r>
              <a:rPr lang="cs-CZ" b="1" dirty="0" err="1"/>
              <a:t>Animation-iteration-count</a:t>
            </a:r>
            <a:r>
              <a:rPr lang="cs-CZ" dirty="0"/>
              <a:t> – nastavení, kolikrát se animace bude opakovat, číselná hodnota a nebo </a:t>
            </a:r>
            <a:r>
              <a:rPr lang="cs-CZ" b="1" dirty="0" err="1"/>
              <a:t>infinite</a:t>
            </a:r>
            <a:r>
              <a:rPr lang="cs-CZ" dirty="0"/>
              <a:t>, která zajištuje nekonečné opakování animace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7201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Vlastní animace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cs-CZ" b="1" dirty="0" err="1"/>
              <a:t>Animation</a:t>
            </a:r>
            <a:r>
              <a:rPr lang="cs-CZ" dirty="0" err="1"/>
              <a:t>-</a:t>
            </a:r>
            <a:r>
              <a:rPr lang="cs-CZ" b="1" dirty="0" err="1"/>
              <a:t>direction</a:t>
            </a:r>
            <a:r>
              <a:rPr lang="cs-CZ" dirty="0"/>
              <a:t> – nastavuje směr přehrání animace </a:t>
            </a:r>
          </a:p>
          <a:p>
            <a:pPr lvl="1"/>
            <a:r>
              <a:rPr lang="cs-CZ" b="1" dirty="0" err="1"/>
              <a:t>Normal</a:t>
            </a:r>
            <a:r>
              <a:rPr lang="cs-CZ" b="1" dirty="0"/>
              <a:t> </a:t>
            </a:r>
            <a:r>
              <a:rPr lang="cs-CZ" dirty="0"/>
              <a:t>– animace je přehrána podle předešlého nastavení</a:t>
            </a:r>
          </a:p>
          <a:p>
            <a:pPr lvl="1"/>
            <a:r>
              <a:rPr lang="cs-CZ" b="1" dirty="0"/>
              <a:t>Reverse </a:t>
            </a:r>
            <a:r>
              <a:rPr lang="cs-CZ" dirty="0"/>
              <a:t>– animace je přehrána obráceně</a:t>
            </a:r>
          </a:p>
          <a:p>
            <a:pPr lvl="1"/>
            <a:r>
              <a:rPr lang="cs-CZ" b="1" dirty="0" err="1"/>
              <a:t>Alternative</a:t>
            </a:r>
            <a:r>
              <a:rPr lang="cs-CZ" b="1" dirty="0"/>
              <a:t> </a:t>
            </a:r>
            <a:r>
              <a:rPr lang="cs-CZ" dirty="0"/>
              <a:t>– animace je přehrávaná v jednom směru každou lichou a opačně každou sudou dobu</a:t>
            </a:r>
          </a:p>
          <a:p>
            <a:pPr lvl="1"/>
            <a:r>
              <a:rPr lang="cs-CZ" b="1" dirty="0" err="1"/>
              <a:t>Alternative</a:t>
            </a:r>
            <a:r>
              <a:rPr lang="cs-CZ" dirty="0"/>
              <a:t>-</a:t>
            </a:r>
            <a:r>
              <a:rPr lang="cs-CZ" b="1" dirty="0"/>
              <a:t>reverse – </a:t>
            </a:r>
            <a:r>
              <a:rPr lang="cs-CZ" dirty="0"/>
              <a:t>podobné jako předešlá hodnota, ale s obráceným přehráváním</a:t>
            </a:r>
          </a:p>
          <a:p>
            <a:pPr lvl="0"/>
            <a:r>
              <a:rPr lang="cs-CZ" b="1" dirty="0" err="1"/>
              <a:t>Animation</a:t>
            </a:r>
            <a:r>
              <a:rPr lang="cs-CZ" dirty="0"/>
              <a:t>-</a:t>
            </a:r>
            <a:r>
              <a:rPr lang="cs-CZ" b="1" dirty="0" err="1"/>
              <a:t>fill</a:t>
            </a:r>
            <a:r>
              <a:rPr lang="cs-CZ" b="1" dirty="0"/>
              <a:t>-mode </a:t>
            </a:r>
            <a:r>
              <a:rPr lang="cs-CZ" dirty="0"/>
              <a:t>– nastavuje, co dělá element, když není přehráván</a:t>
            </a:r>
          </a:p>
          <a:p>
            <a:pPr lvl="1"/>
            <a:r>
              <a:rPr lang="cs-CZ" b="1" dirty="0" err="1"/>
              <a:t>None</a:t>
            </a:r>
            <a:r>
              <a:rPr lang="cs-CZ" b="1" dirty="0"/>
              <a:t> – </a:t>
            </a:r>
            <a:r>
              <a:rPr lang="cs-CZ" dirty="0"/>
              <a:t>výchozí nastavení, element je na místě, tam kde je umístěn v HTML</a:t>
            </a:r>
          </a:p>
          <a:p>
            <a:pPr lvl="1"/>
            <a:r>
              <a:rPr lang="cs-CZ" b="1" dirty="0" err="1"/>
              <a:t>Forwards</a:t>
            </a:r>
            <a:r>
              <a:rPr lang="cs-CZ" b="1" dirty="0"/>
              <a:t> –</a:t>
            </a:r>
            <a:r>
              <a:rPr lang="cs-CZ" dirty="0"/>
              <a:t> po skončení animace zůstane na pozici, kde zastavil</a:t>
            </a:r>
          </a:p>
          <a:p>
            <a:pPr lvl="1"/>
            <a:r>
              <a:rPr lang="cs-CZ" b="1" dirty="0" err="1"/>
              <a:t>Backwards</a:t>
            </a:r>
            <a:r>
              <a:rPr lang="cs-CZ" b="1" dirty="0"/>
              <a:t> –</a:t>
            </a:r>
            <a:r>
              <a:rPr lang="cs-CZ" dirty="0"/>
              <a:t> po skončení animace se vrátí na původní místo</a:t>
            </a:r>
          </a:p>
          <a:p>
            <a:pPr lvl="0"/>
            <a:r>
              <a:rPr lang="cs-CZ" b="1" dirty="0" err="1"/>
              <a:t>Animation</a:t>
            </a:r>
            <a:r>
              <a:rPr lang="cs-CZ" b="1" dirty="0"/>
              <a:t>-play-</a:t>
            </a:r>
            <a:r>
              <a:rPr lang="cs-CZ" b="1" dirty="0" err="1"/>
              <a:t>state</a:t>
            </a:r>
            <a:r>
              <a:rPr lang="cs-CZ" b="1" dirty="0"/>
              <a:t> </a:t>
            </a:r>
            <a:r>
              <a:rPr lang="cs-CZ" dirty="0"/>
              <a:t>– nastavuje, zda animace běží nebo ne</a:t>
            </a:r>
          </a:p>
          <a:p>
            <a:pPr lvl="1"/>
            <a:r>
              <a:rPr lang="cs-CZ" b="1" dirty="0" err="1"/>
              <a:t>Running</a:t>
            </a:r>
            <a:r>
              <a:rPr lang="cs-CZ" b="1" dirty="0"/>
              <a:t> </a:t>
            </a:r>
            <a:r>
              <a:rPr lang="cs-CZ" dirty="0"/>
              <a:t>– animace běží podle nastavených hodnot</a:t>
            </a:r>
          </a:p>
          <a:p>
            <a:pPr lvl="1"/>
            <a:r>
              <a:rPr lang="cs-CZ" b="1" dirty="0" err="1"/>
              <a:t>Paused</a:t>
            </a:r>
            <a:r>
              <a:rPr lang="cs-CZ" b="1" dirty="0"/>
              <a:t> </a:t>
            </a:r>
            <a:r>
              <a:rPr lang="cs-CZ" dirty="0"/>
              <a:t>– animace se zastaví a pokud dále poběží, pokračuje z bodu, kde byla zastavena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1415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Průhlednost</a:t>
            </a:r>
          </a:p>
          <a:p>
            <a:r>
              <a:rPr lang="cs-CZ" dirty="0" smtClean="0"/>
              <a:t>Přechody</a:t>
            </a:r>
          </a:p>
          <a:p>
            <a:r>
              <a:rPr lang="cs-CZ" dirty="0" smtClean="0"/>
              <a:t>@</a:t>
            </a:r>
            <a:r>
              <a:rPr lang="cs-CZ" dirty="0" err="1" smtClean="0"/>
              <a:t>keyframes</a:t>
            </a:r>
            <a:endParaRPr lang="cs-CZ" dirty="0" smtClean="0"/>
          </a:p>
          <a:p>
            <a:r>
              <a:rPr lang="cs-CZ" dirty="0" smtClean="0"/>
              <a:t>Vlastní animace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3670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Průhlednost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Průhlednost nebo také </a:t>
            </a:r>
            <a:r>
              <a:rPr lang="cs-CZ" b="1" dirty="0"/>
              <a:t>opacity</a:t>
            </a:r>
            <a:r>
              <a:rPr lang="cs-CZ" dirty="0"/>
              <a:t> lze nastavit u jakéhokoliv elementu. Jeho hodnota se udává v rozmezí 0 až 1 po desetinách, kdy 0 je zcela průhledný a 1 zcela neprůhledný </a:t>
            </a:r>
            <a:r>
              <a:rPr lang="cs-CZ" dirty="0" smtClean="0"/>
              <a:t>element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1" i="1" dirty="0" smtClean="0"/>
              <a:t>		#</a:t>
            </a:r>
            <a:r>
              <a:rPr lang="cs-CZ" b="1" i="1" dirty="0" err="1"/>
              <a:t>pruhlednost</a:t>
            </a:r>
            <a:r>
              <a:rPr lang="cs-CZ" b="1" i="1" dirty="0"/>
              <a:t> {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smtClean="0"/>
              <a:t>			opacity</a:t>
            </a:r>
            <a:r>
              <a:rPr lang="cs-CZ" b="1" i="1" dirty="0"/>
              <a:t>: 0.5;</a:t>
            </a:r>
          </a:p>
          <a:p>
            <a:pPr marL="0" indent="0">
              <a:buNone/>
            </a:pPr>
            <a:r>
              <a:rPr lang="cs-CZ" b="1" i="1" dirty="0" smtClean="0"/>
              <a:t>		}</a:t>
            </a:r>
            <a:endParaRPr lang="cs-CZ" b="1" i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082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Přechody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Pokud </a:t>
            </a:r>
            <a:r>
              <a:rPr lang="cs-CZ" dirty="0"/>
              <a:t>máme vytvořený element např. menu a chtěli bychom nastavit změnu elementu po přejetí kurzoru přes menu, slouží k tomu </a:t>
            </a:r>
            <a:r>
              <a:rPr lang="cs-CZ" b="1" dirty="0"/>
              <a:t>:hover</a:t>
            </a:r>
            <a:r>
              <a:rPr lang="cs-CZ" dirty="0"/>
              <a:t>, který zajistí změnu elementu. Můžeme tedy např. dosáhnout toho, aby element změnil barvu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0750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Přechody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i="1" dirty="0"/>
              <a:t>#menu {</a:t>
            </a:r>
          </a:p>
          <a:p>
            <a:pPr marL="0" indent="0">
              <a:buNone/>
            </a:pPr>
            <a:r>
              <a:rPr lang="cs-CZ" b="1" i="1" dirty="0"/>
              <a:t>	text-</a:t>
            </a:r>
            <a:r>
              <a:rPr lang="cs-CZ" b="1" i="1" dirty="0" err="1"/>
              <a:t>decoration</a:t>
            </a:r>
            <a:r>
              <a:rPr lang="cs-CZ" b="1" i="1" dirty="0"/>
              <a:t>: </a:t>
            </a:r>
            <a:r>
              <a:rPr lang="cs-CZ" b="1" i="1" dirty="0" err="1"/>
              <a:t>none</a:t>
            </a:r>
            <a:r>
              <a:rPr lang="cs-CZ" b="1" i="1" dirty="0"/>
              <a:t>;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err="1"/>
              <a:t>color</a:t>
            </a:r>
            <a:r>
              <a:rPr lang="cs-CZ" b="1" i="1" dirty="0"/>
              <a:t>: blue;</a:t>
            </a:r>
          </a:p>
          <a:p>
            <a:pPr marL="0" indent="0">
              <a:buNone/>
            </a:pPr>
            <a:r>
              <a:rPr lang="cs-CZ" b="1" i="1" dirty="0"/>
              <a:t>}</a:t>
            </a:r>
          </a:p>
          <a:p>
            <a:pPr marL="0" indent="0">
              <a:buNone/>
            </a:pPr>
            <a:r>
              <a:rPr lang="cs-CZ" b="1" i="1" dirty="0"/>
              <a:t>#</a:t>
            </a:r>
            <a:r>
              <a:rPr lang="cs-CZ" b="1" i="1" dirty="0" err="1"/>
              <a:t>menu:hover</a:t>
            </a:r>
            <a:r>
              <a:rPr lang="cs-CZ" b="1" i="1" dirty="0"/>
              <a:t>{</a:t>
            </a:r>
          </a:p>
          <a:p>
            <a:pPr marL="0" indent="0">
              <a:buNone/>
            </a:pPr>
            <a:r>
              <a:rPr lang="cs-CZ" b="1" i="1" dirty="0"/>
              <a:t>	text-</a:t>
            </a:r>
            <a:r>
              <a:rPr lang="cs-CZ" b="1" i="1" dirty="0" err="1"/>
              <a:t>decoration</a:t>
            </a:r>
            <a:r>
              <a:rPr lang="cs-CZ" b="1" i="1" dirty="0"/>
              <a:t>: </a:t>
            </a:r>
            <a:r>
              <a:rPr lang="cs-CZ" b="1" i="1" dirty="0" err="1"/>
              <a:t>underline</a:t>
            </a:r>
            <a:r>
              <a:rPr lang="cs-CZ" b="1" i="1" dirty="0"/>
              <a:t>;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err="1"/>
              <a:t>color</a:t>
            </a:r>
            <a:r>
              <a:rPr lang="cs-CZ" b="1" i="1" dirty="0"/>
              <a:t>: red;</a:t>
            </a:r>
          </a:p>
          <a:p>
            <a:pPr marL="0" indent="0">
              <a:buNone/>
            </a:pPr>
            <a:r>
              <a:rPr lang="cs-CZ" b="1" i="1" dirty="0"/>
              <a:t>}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92354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Přechody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lze nastavit, aby se element </a:t>
            </a:r>
            <a:r>
              <a:rPr lang="cs-CZ" dirty="0" smtClean="0"/>
              <a:t>zvětšil. </a:t>
            </a:r>
            <a:r>
              <a:rPr lang="cs-CZ" dirty="0"/>
              <a:t>Je potřeba nastavit v prvním selektoru změnu, která má byt provedena a čas. V druhém selektoru se nastavuje už jen výsledný stav elementu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996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Přechody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Příklad rozšíření elementu po přejetí ukazatelem:</a:t>
            </a:r>
          </a:p>
          <a:p>
            <a:pPr marL="0" indent="0">
              <a:buNone/>
            </a:pPr>
            <a:r>
              <a:rPr lang="cs-CZ" b="1" i="1" dirty="0"/>
              <a:t>#menu {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err="1"/>
              <a:t>transition</a:t>
            </a:r>
            <a:r>
              <a:rPr lang="cs-CZ" b="1" i="1" dirty="0"/>
              <a:t>: </a:t>
            </a:r>
            <a:r>
              <a:rPr lang="cs-CZ" b="1" i="1" dirty="0" err="1"/>
              <a:t>width</a:t>
            </a:r>
            <a:r>
              <a:rPr lang="cs-CZ" b="1" i="1" dirty="0"/>
              <a:t> 2s;</a:t>
            </a:r>
          </a:p>
          <a:p>
            <a:pPr marL="0" indent="0">
              <a:buNone/>
            </a:pPr>
            <a:r>
              <a:rPr lang="cs-CZ" b="1" i="1" dirty="0"/>
              <a:t>}</a:t>
            </a:r>
          </a:p>
          <a:p>
            <a:pPr marL="0" indent="0">
              <a:buNone/>
            </a:pPr>
            <a:r>
              <a:rPr lang="cs-CZ" b="1" i="1" dirty="0"/>
              <a:t>#</a:t>
            </a:r>
            <a:r>
              <a:rPr lang="cs-CZ" b="1" i="1" dirty="0" err="1"/>
              <a:t>menu:hover</a:t>
            </a:r>
            <a:r>
              <a:rPr lang="cs-CZ" b="1" i="1" dirty="0"/>
              <a:t> {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err="1"/>
              <a:t>width</a:t>
            </a:r>
            <a:r>
              <a:rPr lang="cs-CZ" b="1" i="1" dirty="0"/>
              <a:t>: 200px;</a:t>
            </a:r>
          </a:p>
          <a:p>
            <a:pPr marL="0" indent="0">
              <a:buNone/>
            </a:pPr>
            <a:r>
              <a:rPr lang="cs-CZ" b="1" i="1" dirty="0"/>
              <a:t>}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33630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@</a:t>
            </a:r>
            <a:r>
              <a:rPr lang="cs-CZ" dirty="0" err="1" smtClean="0"/>
              <a:t>keyframes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Oproti přechodům má animace více možností a není je potřeba nějak aktivovat uživatelem</a:t>
            </a:r>
          </a:p>
          <a:p>
            <a:endParaRPr lang="cs-CZ" dirty="0" smtClean="0"/>
          </a:p>
          <a:p>
            <a:r>
              <a:rPr lang="cs-CZ" dirty="0" smtClean="0"/>
              <a:t>Animace </a:t>
            </a:r>
            <a:r>
              <a:rPr lang="cs-CZ" dirty="0"/>
              <a:t>by měla tvořit minimálně začátek a konec. </a:t>
            </a:r>
            <a:r>
              <a:rPr lang="cs-CZ" b="1" dirty="0"/>
              <a:t>@</a:t>
            </a:r>
            <a:r>
              <a:rPr lang="cs-CZ" b="1" dirty="0" err="1"/>
              <a:t>keyframes</a:t>
            </a:r>
            <a:r>
              <a:rPr lang="cs-CZ" dirty="0"/>
              <a:t> je jako každý jiný selektor, ale uvádí se za něj název animace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696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@</a:t>
            </a:r>
            <a:r>
              <a:rPr lang="cs-CZ" dirty="0" err="1" smtClean="0"/>
              <a:t>keyframes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b="1" i="1" dirty="0"/>
              <a:t>@</a:t>
            </a:r>
            <a:r>
              <a:rPr lang="cs-CZ" b="1" i="1" dirty="0" err="1"/>
              <a:t>keyframes</a:t>
            </a:r>
            <a:r>
              <a:rPr lang="cs-CZ" b="1" i="1" dirty="0"/>
              <a:t> rozbalit {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err="1"/>
              <a:t>from</a:t>
            </a:r>
            <a:r>
              <a:rPr lang="cs-CZ" b="1" i="1" dirty="0"/>
              <a:t> { border-</a:t>
            </a:r>
            <a:r>
              <a:rPr lang="cs-CZ" b="1" i="1" dirty="0" err="1"/>
              <a:t>width</a:t>
            </a:r>
            <a:r>
              <a:rPr lang="cs-CZ" b="1" i="1" dirty="0"/>
              <a:t>: </a:t>
            </a:r>
            <a:r>
              <a:rPr lang="cs-CZ" b="1" i="1" dirty="0" smtClean="0"/>
              <a:t>40px</a:t>
            </a:r>
            <a:r>
              <a:rPr lang="cs-CZ" b="1" i="1" dirty="0"/>
              <a:t>;}</a:t>
            </a:r>
          </a:p>
          <a:p>
            <a:pPr marL="0" indent="0">
              <a:buNone/>
            </a:pPr>
            <a:r>
              <a:rPr lang="cs-CZ" b="1" i="1" dirty="0"/>
              <a:t>	50% {border-</a:t>
            </a:r>
            <a:r>
              <a:rPr lang="cs-CZ" b="1" i="1" dirty="0" err="1"/>
              <a:t>width</a:t>
            </a:r>
            <a:r>
              <a:rPr lang="cs-CZ" b="1" i="1" dirty="0"/>
              <a:t>: </a:t>
            </a:r>
            <a:r>
              <a:rPr lang="cs-CZ" b="1" i="1" dirty="0" smtClean="0"/>
              <a:t>80px</a:t>
            </a:r>
            <a:r>
              <a:rPr lang="cs-CZ" b="1" i="1" dirty="0"/>
              <a:t>;}</a:t>
            </a:r>
          </a:p>
          <a:p>
            <a:pPr marL="0" indent="0">
              <a:buNone/>
            </a:pPr>
            <a:r>
              <a:rPr lang="cs-CZ" b="1" i="1" dirty="0"/>
              <a:t>to {</a:t>
            </a:r>
          </a:p>
          <a:p>
            <a:pPr marL="0" indent="0">
              <a:buNone/>
            </a:pPr>
            <a:r>
              <a:rPr lang="cs-CZ" b="1" i="1" dirty="0"/>
              <a:t>	border-</a:t>
            </a:r>
            <a:r>
              <a:rPr lang="cs-CZ" b="1" i="1" dirty="0" err="1"/>
              <a:t>width</a:t>
            </a:r>
            <a:r>
              <a:rPr lang="cs-CZ" b="1" i="1" dirty="0"/>
              <a:t>: </a:t>
            </a:r>
            <a:r>
              <a:rPr lang="cs-CZ" b="1" i="1" dirty="0" smtClean="0"/>
              <a:t>40px</a:t>
            </a:r>
            <a:r>
              <a:rPr lang="cs-CZ" b="1" i="1" dirty="0"/>
              <a:t>;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err="1"/>
              <a:t>height</a:t>
            </a:r>
            <a:r>
              <a:rPr lang="cs-CZ" b="1" i="1" dirty="0"/>
              <a:t>: 100%;</a:t>
            </a:r>
          </a:p>
          <a:p>
            <a:pPr marL="0" indent="0">
              <a:buNone/>
            </a:pPr>
            <a:r>
              <a:rPr lang="cs-CZ" b="1" i="1" dirty="0"/>
              <a:t>	width:100%;</a:t>
            </a:r>
          </a:p>
          <a:p>
            <a:pPr marL="0" indent="0">
              <a:buNone/>
            </a:pPr>
            <a:r>
              <a:rPr lang="cs-CZ" b="1" i="1" dirty="0"/>
              <a:t>	}</a:t>
            </a:r>
          </a:p>
          <a:p>
            <a:pPr marL="0" indent="0">
              <a:buNone/>
            </a:pPr>
            <a:r>
              <a:rPr lang="cs-CZ" b="1" i="1" dirty="0"/>
              <a:t> </a:t>
            </a:r>
            <a:r>
              <a:rPr lang="cs-CZ" b="1" i="1" dirty="0" smtClean="0"/>
              <a:t>}</a:t>
            </a:r>
          </a:p>
          <a:p>
            <a:r>
              <a:rPr lang="cs-CZ" dirty="0"/>
              <a:t>Takto vytvořená animace zvětší </a:t>
            </a:r>
            <a:r>
              <a:rPr lang="cs-CZ" dirty="0" smtClean="0"/>
              <a:t>40px </a:t>
            </a:r>
            <a:r>
              <a:rPr lang="cs-CZ" dirty="0"/>
              <a:t>rámeček na 8px a vrátí se zpět do původní velikosti</a:t>
            </a:r>
            <a:endParaRPr lang="cs-CZ" b="1" i="1" dirty="0"/>
          </a:p>
        </p:txBody>
      </p:sp>
    </p:spTree>
    <p:extLst>
      <p:ext uri="{BB962C8B-B14F-4D97-AF65-F5344CB8AC3E}">
        <p14:creationId xmlns:p14="http://schemas.microsoft.com/office/powerpoint/2010/main" val="816725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0</TotalTime>
  <Words>306</Words>
  <Application>Microsoft Office PowerPoint</Application>
  <PresentationFormat>Vlastní</PresentationFormat>
  <Paragraphs>82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6" baseType="lpstr">
      <vt:lpstr>Arial</vt:lpstr>
      <vt:lpstr>Corbel</vt:lpstr>
      <vt:lpstr>BP-prezentace</vt:lpstr>
      <vt:lpstr>Efekty, přechody a animace</vt:lpstr>
      <vt:lpstr>Obsah:</vt:lpstr>
      <vt:lpstr>Průhlednost</vt:lpstr>
      <vt:lpstr>Přechody</vt:lpstr>
      <vt:lpstr>Přechody</vt:lpstr>
      <vt:lpstr>Přechody</vt:lpstr>
      <vt:lpstr>Přechody</vt:lpstr>
      <vt:lpstr>@keyframes</vt:lpstr>
      <vt:lpstr>@keyframes</vt:lpstr>
      <vt:lpstr>Vlastní animace</vt:lpstr>
      <vt:lpstr>Vlastní animace</vt:lpstr>
      <vt:lpstr>Vlastní animace</vt:lpstr>
      <vt:lpstr>Vlastní animace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2016-05-16T13:01:56Z</dcterms:created>
  <dcterms:modified xsi:type="dcterms:W3CDTF">2016-05-21T09:32:48Z</dcterms:modified>
</cp:coreProperties>
</file>