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7" r:id="rId10"/>
    <p:sldId id="260" r:id="rId11"/>
    <p:sldId id="268" r:id="rId12"/>
    <p:sldId id="269" r:id="rId13"/>
    <p:sldId id="270" r:id="rId14"/>
    <p:sldId id="271" r:id="rId15"/>
    <p:sldId id="266" r:id="rId1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558" y="84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jqueryui.com/development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jqueryui.com/themeroller/" TargetMode="External"/><Relationship Id="rId2" Type="http://schemas.openxmlformats.org/officeDocument/2006/relationships/hyperlink" Target="http://jqueryui.com/download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jqueryui.com/development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Využití jQuery UI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79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Části jQuery UI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Dělí se na 3 hlavní prvky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Interakční prvky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Ovládací prvky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Efekty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33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Části jQuery </a:t>
            </a:r>
            <a:r>
              <a:rPr lang="cs-CZ" dirty="0" smtClean="0"/>
              <a:t>UI – Interakční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Draggable</a:t>
            </a:r>
            <a:r>
              <a:rPr lang="cs-CZ" b="1" dirty="0" smtClean="0"/>
              <a:t> </a:t>
            </a:r>
            <a:r>
              <a:rPr lang="cs-CZ" dirty="0"/>
              <a:t>– slouží k vytvoření elementu, s kterým lze volně pohybovat podobně např. jako v operačním systému s ikony na ploše</a:t>
            </a:r>
          </a:p>
          <a:p>
            <a:pPr lvl="0"/>
            <a:r>
              <a:rPr lang="cs-CZ" b="1" dirty="0" err="1"/>
              <a:t>Resizable</a:t>
            </a:r>
            <a:r>
              <a:rPr lang="cs-CZ" dirty="0"/>
              <a:t> – vytváří textové pole, které lze zvětšit či zmenšit</a:t>
            </a:r>
          </a:p>
          <a:p>
            <a:pPr lvl="0"/>
            <a:r>
              <a:rPr lang="cs-CZ" b="1" dirty="0" err="1"/>
              <a:t>Selectable</a:t>
            </a:r>
            <a:r>
              <a:rPr lang="cs-CZ" dirty="0"/>
              <a:t> – vytváří seznam elementů, z kterých lze vybrat jeden z element</a:t>
            </a:r>
          </a:p>
          <a:p>
            <a:pPr lvl="0"/>
            <a:r>
              <a:rPr lang="cs-CZ" b="1" dirty="0" err="1"/>
              <a:t>Sortable</a:t>
            </a:r>
            <a:r>
              <a:rPr lang="cs-CZ" dirty="0"/>
              <a:t> – vytváří seznam, který lze seřadit dle libosti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295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Části jQuery UI – 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Accordion</a:t>
            </a:r>
            <a:r>
              <a:rPr lang="cs-CZ" dirty="0" smtClean="0"/>
              <a:t> </a:t>
            </a:r>
            <a:r>
              <a:rPr lang="cs-CZ" dirty="0"/>
              <a:t>– vytváří rozbalující seznam, který má textové pole</a:t>
            </a:r>
          </a:p>
          <a:p>
            <a:pPr lvl="0"/>
            <a:r>
              <a:rPr lang="cs-CZ" b="1" dirty="0" err="1"/>
              <a:t>Autocomplete</a:t>
            </a:r>
            <a:r>
              <a:rPr lang="cs-CZ" dirty="0"/>
              <a:t> – textové pole, které našeptává možné fráze, které uživatel chce napsat</a:t>
            </a:r>
          </a:p>
          <a:p>
            <a:pPr lvl="0"/>
            <a:r>
              <a:rPr lang="cs-CZ" b="1" dirty="0"/>
              <a:t>Button</a:t>
            </a:r>
            <a:r>
              <a:rPr lang="cs-CZ" dirty="0"/>
              <a:t> – vytváří klasické tlačítko</a:t>
            </a:r>
          </a:p>
          <a:p>
            <a:pPr lvl="0"/>
            <a:r>
              <a:rPr lang="cs-CZ" b="1" dirty="0" err="1"/>
              <a:t>Datepicker</a:t>
            </a:r>
            <a:r>
              <a:rPr lang="cs-CZ" dirty="0"/>
              <a:t> – textové pole pro zadání data, kde se objeví okno s kalendářem a po výběru data automaticky vepíše datum </a:t>
            </a:r>
          </a:p>
          <a:p>
            <a:pPr lvl="0"/>
            <a:r>
              <a:rPr lang="cs-CZ" b="1" dirty="0"/>
              <a:t>Dialog</a:t>
            </a:r>
            <a:r>
              <a:rPr lang="cs-CZ" dirty="0"/>
              <a:t> – zobrazení dialogového okna s informací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4112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Části jQuery UI – 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smtClean="0"/>
              <a:t>Menu</a:t>
            </a:r>
            <a:r>
              <a:rPr lang="cs-CZ" dirty="0" smtClean="0"/>
              <a:t> </a:t>
            </a:r>
            <a:r>
              <a:rPr lang="cs-CZ" dirty="0"/>
              <a:t>– vytváří jednoduché menu s podsekcemi</a:t>
            </a:r>
          </a:p>
          <a:p>
            <a:pPr lvl="0"/>
            <a:r>
              <a:rPr lang="cs-CZ" b="1" dirty="0" err="1"/>
              <a:t>Progressbar</a:t>
            </a:r>
            <a:r>
              <a:rPr lang="cs-CZ" dirty="0"/>
              <a:t> – vytváří element, který informuje o průběhu nějaké události např. načítání stránky nebo stahování souboru</a:t>
            </a:r>
          </a:p>
          <a:p>
            <a:pPr lvl="0"/>
            <a:r>
              <a:rPr lang="cs-CZ" b="1" dirty="0" err="1"/>
              <a:t>Selectmenu</a:t>
            </a:r>
            <a:r>
              <a:rPr lang="cs-CZ" dirty="0"/>
              <a:t> – vytvoří menu pro výběr hodnoty</a:t>
            </a:r>
          </a:p>
          <a:p>
            <a:pPr lvl="0"/>
            <a:r>
              <a:rPr lang="cs-CZ" b="1" dirty="0" err="1"/>
              <a:t>Slider</a:t>
            </a:r>
            <a:r>
              <a:rPr lang="cs-CZ" dirty="0"/>
              <a:t> – vytváří posuvníky, které lze použít např. pro vytvoření barvy za pomocí RGB</a:t>
            </a:r>
          </a:p>
          <a:p>
            <a:pPr lvl="0"/>
            <a:r>
              <a:rPr lang="cs-CZ" b="1" dirty="0" err="1"/>
              <a:t>Tabs</a:t>
            </a:r>
            <a:r>
              <a:rPr lang="cs-CZ" dirty="0"/>
              <a:t> – vytváří element se záložky, který obsahuje textové pole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721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Části jQuery </a:t>
            </a:r>
            <a:r>
              <a:rPr lang="cs-CZ" dirty="0" smtClean="0"/>
              <a:t>UI - Efekty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pPr lvl="0"/>
            <a:r>
              <a:rPr lang="cs-CZ" b="1" dirty="0"/>
              <a:t>Color </a:t>
            </a:r>
            <a:r>
              <a:rPr lang="cs-CZ" b="1" dirty="0" err="1"/>
              <a:t>Animation</a:t>
            </a:r>
            <a:r>
              <a:rPr lang="cs-CZ" dirty="0"/>
              <a:t> – vytváří element, který za pomocí animace změní velikost a pozadí elementu</a:t>
            </a:r>
          </a:p>
          <a:p>
            <a:pPr lvl="0"/>
            <a:r>
              <a:rPr lang="cs-CZ" b="1" dirty="0" err="1"/>
              <a:t>Hide</a:t>
            </a:r>
            <a:r>
              <a:rPr lang="cs-CZ" dirty="0"/>
              <a:t> – schová element</a:t>
            </a:r>
          </a:p>
          <a:p>
            <a:pPr lvl="0"/>
            <a:r>
              <a:rPr lang="cs-CZ" b="1" dirty="0"/>
              <a:t>Show</a:t>
            </a:r>
            <a:r>
              <a:rPr lang="cs-CZ" dirty="0"/>
              <a:t> – zobrazí element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0731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Části jQuery UI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/>
              <a:t>Na stránce </a:t>
            </a:r>
            <a:r>
              <a:rPr lang="cs-CZ" dirty="0">
                <a:hlinkClick r:id="rId2"/>
              </a:rPr>
              <a:t>http://jqueryui.com/development/</a:t>
            </a:r>
            <a:r>
              <a:rPr lang="cs-CZ" dirty="0"/>
              <a:t> lze projít všechny funkce jQuery UI, kde jsou ukázky i s kódem</a:t>
            </a:r>
          </a:p>
          <a:p>
            <a:r>
              <a:rPr lang="cs-CZ" dirty="0" smtClean="0"/>
              <a:t>Nachází se zde interaktivní okno, kde lze vyzkoušet funkce</a:t>
            </a:r>
          </a:p>
          <a:p>
            <a:r>
              <a:rPr lang="cs-CZ" dirty="0" smtClean="0"/>
              <a:t>Uvádí se zde i kód dané funkce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0" y="1905000"/>
            <a:ext cx="4822698" cy="4822698"/>
          </a:xfrm>
        </p:spPr>
      </p:pic>
    </p:spTree>
    <p:extLst>
      <p:ext uri="{BB962C8B-B14F-4D97-AF65-F5344CB8AC3E}">
        <p14:creationId xmlns:p14="http://schemas.microsoft.com/office/powerpoint/2010/main" val="215435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</a:p>
          <a:p>
            <a:r>
              <a:rPr lang="cs-CZ" dirty="0" err="1" smtClean="0"/>
              <a:t>ThemeRoller</a:t>
            </a:r>
            <a:endParaRPr lang="cs-CZ" dirty="0" smtClean="0"/>
          </a:p>
          <a:p>
            <a:r>
              <a:rPr lang="cs-CZ" dirty="0" smtClean="0"/>
              <a:t>Propojení s HTML</a:t>
            </a:r>
          </a:p>
          <a:p>
            <a:r>
              <a:rPr lang="cs-CZ" dirty="0" smtClean="0"/>
              <a:t>Části jQuery UI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011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jQuery UI lze stáhnout </a:t>
            </a:r>
            <a:r>
              <a:rPr lang="cs-CZ" dirty="0"/>
              <a:t>na adrese </a:t>
            </a:r>
            <a:r>
              <a:rPr lang="cs-CZ" dirty="0">
                <a:hlinkClick r:id="rId2"/>
              </a:rPr>
              <a:t>http://jqueryui.com/download</a:t>
            </a:r>
            <a:r>
              <a:rPr lang="cs-CZ" dirty="0" smtClean="0">
                <a:hlinkClick r:id="rId2"/>
              </a:rPr>
              <a:t>/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jQuery UI lze vzhledově upravovat </a:t>
            </a:r>
            <a:r>
              <a:rPr lang="cs-CZ" dirty="0"/>
              <a:t>na stránce </a:t>
            </a:r>
            <a:r>
              <a:rPr lang="cs-CZ" dirty="0">
                <a:hlinkClick r:id="rId3"/>
              </a:rPr>
              <a:t>http://jqueryui.com/themeroller</a:t>
            </a:r>
            <a:r>
              <a:rPr lang="cs-CZ" dirty="0" smtClean="0">
                <a:hlinkClick r:id="rId3"/>
              </a:rPr>
              <a:t>/</a:t>
            </a:r>
            <a:r>
              <a:rPr lang="cs-CZ" dirty="0" smtClean="0"/>
              <a:t> </a:t>
            </a:r>
          </a:p>
          <a:p>
            <a:endParaRPr lang="cs-CZ" dirty="0"/>
          </a:p>
          <a:p>
            <a:r>
              <a:rPr lang="cs-CZ" dirty="0"/>
              <a:t>Na stránce </a:t>
            </a:r>
            <a:r>
              <a:rPr lang="cs-CZ" dirty="0">
                <a:hlinkClick r:id="rId4"/>
              </a:rPr>
              <a:t>http://jqueryui.com/development</a:t>
            </a:r>
            <a:r>
              <a:rPr lang="cs-CZ" dirty="0" smtClean="0">
                <a:hlinkClick r:id="rId4"/>
              </a:rPr>
              <a:t>/</a:t>
            </a:r>
            <a:r>
              <a:rPr lang="cs-CZ" dirty="0" smtClean="0"/>
              <a:t> lze projít všechny funkce jQuery UI, kde jsou ukázky i s kódem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32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stažení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3" y="1941577"/>
            <a:ext cx="5939463" cy="4459223"/>
          </a:xfrm>
        </p:spPr>
      </p:pic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1674813" y="1941577"/>
            <a:ext cx="4419600" cy="4114800"/>
          </a:xfrm>
        </p:spPr>
        <p:txBody>
          <a:bodyPr/>
          <a:lstStyle/>
          <a:p>
            <a:r>
              <a:rPr lang="cs-CZ" dirty="0" smtClean="0"/>
              <a:t>Před stažením lze vybrat, které části chceme, aby byli obsaženy v knihovně</a:t>
            </a:r>
          </a:p>
          <a:p>
            <a:r>
              <a:rPr lang="cs-CZ" dirty="0" smtClean="0"/>
              <a:t>Dál lze vybrat, kterou verzi chceme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303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stažení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344" y="1905000"/>
            <a:ext cx="5657088" cy="4447596"/>
          </a:xfrm>
        </p:spPr>
      </p:pic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1071967" y="1905000"/>
            <a:ext cx="4419600" cy="4114800"/>
          </a:xfrm>
        </p:spPr>
        <p:txBody>
          <a:bodyPr/>
          <a:lstStyle/>
          <a:p>
            <a:r>
              <a:rPr lang="cs-CZ" dirty="0" smtClean="0"/>
              <a:t>Ve spodní části lze vybrat jaký vzhled si přejeme</a:t>
            </a:r>
          </a:p>
          <a:p>
            <a:r>
              <a:rPr lang="cs-CZ" dirty="0" smtClean="0"/>
              <a:t>Následně stačí jen kliknout na „</a:t>
            </a:r>
            <a:r>
              <a:rPr lang="cs-CZ" dirty="0" err="1" smtClean="0"/>
              <a:t>download</a:t>
            </a:r>
            <a:r>
              <a:rPr lang="cs-CZ" dirty="0" smtClean="0"/>
              <a:t>“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026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ThemeRoller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smtClean="0"/>
              <a:t>Slouží k editaci vzhledu jQuery UI</a:t>
            </a:r>
          </a:p>
          <a:p>
            <a:endParaRPr lang="cs-CZ" dirty="0" smtClean="0"/>
          </a:p>
          <a:p>
            <a:r>
              <a:rPr lang="cs-CZ" dirty="0" smtClean="0"/>
              <a:t>Lze změnit font, barevné nastavení různých elementů</a:t>
            </a:r>
          </a:p>
          <a:p>
            <a:endParaRPr lang="cs-CZ" dirty="0" smtClean="0"/>
          </a:p>
          <a:p>
            <a:r>
              <a:rPr lang="cs-CZ" dirty="0" smtClean="0"/>
              <a:t>Výhoda je, že jakákoliv změna je okamžitě zobrazena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310" y="1905001"/>
            <a:ext cx="5450586" cy="4706783"/>
          </a:xfrm>
        </p:spPr>
      </p:pic>
    </p:spTree>
    <p:extLst>
      <p:ext uri="{BB962C8B-B14F-4D97-AF65-F5344CB8AC3E}">
        <p14:creationId xmlns:p14="http://schemas.microsoft.com/office/powerpoint/2010/main" val="78465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ThemeRoller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smtClean="0"/>
              <a:t>V záložce </a:t>
            </a:r>
            <a:r>
              <a:rPr lang="cs-CZ" dirty="0" err="1" smtClean="0"/>
              <a:t>Gallery</a:t>
            </a:r>
            <a:r>
              <a:rPr lang="cs-CZ" dirty="0" smtClean="0"/>
              <a:t>, lze vybrat </a:t>
            </a:r>
            <a:r>
              <a:rPr lang="cs-CZ" dirty="0" err="1" smtClean="0"/>
              <a:t>předvytvořené</a:t>
            </a:r>
            <a:r>
              <a:rPr lang="cs-CZ" dirty="0" smtClean="0"/>
              <a:t> téma</a:t>
            </a:r>
          </a:p>
          <a:p>
            <a:endParaRPr lang="cs-CZ" dirty="0" smtClean="0"/>
          </a:p>
          <a:p>
            <a:r>
              <a:rPr lang="cs-CZ" dirty="0" smtClean="0"/>
              <a:t>Můžeme ho upravovat a nebo přímo stáhnout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648" y="512064"/>
            <a:ext cx="2584703" cy="5919004"/>
          </a:xfrm>
        </p:spPr>
      </p:pic>
    </p:spTree>
    <p:extLst>
      <p:ext uri="{BB962C8B-B14F-4D97-AF65-F5344CB8AC3E}">
        <p14:creationId xmlns:p14="http://schemas.microsoft.com/office/powerpoint/2010/main" val="192928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Propojení s HTML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413" y="1904999"/>
            <a:ext cx="9338092" cy="4114801"/>
          </a:xfrm>
        </p:spPr>
        <p:txBody>
          <a:bodyPr/>
          <a:lstStyle/>
          <a:p>
            <a:r>
              <a:rPr lang="cs-CZ" dirty="0" smtClean="0"/>
              <a:t>Stejně jako u CSS se v HTML odkazuje na  jQuery UI v hlavičce dokumentu </a:t>
            </a:r>
          </a:p>
          <a:p>
            <a:endParaRPr lang="cs-CZ" dirty="0" smtClean="0"/>
          </a:p>
          <a:p>
            <a:r>
              <a:rPr lang="cs-CZ" dirty="0" smtClean="0"/>
              <a:t>První jsou CSS soubory a pak následně </a:t>
            </a:r>
            <a:r>
              <a:rPr lang="cs-CZ" dirty="0" err="1" smtClean="0"/>
              <a:t>JavaScriptové</a:t>
            </a:r>
            <a:r>
              <a:rPr lang="cs-CZ" dirty="0" smtClean="0"/>
              <a:t> soubory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smtClean="0"/>
              <a:t>&lt;</a:t>
            </a:r>
            <a:r>
              <a:rPr lang="cs-CZ" b="1" dirty="0" err="1"/>
              <a:t>script</a:t>
            </a:r>
            <a:r>
              <a:rPr lang="cs-CZ" b="1" dirty="0"/>
              <a:t> type=“text/</a:t>
            </a:r>
            <a:r>
              <a:rPr lang="cs-CZ" b="1" dirty="0" err="1"/>
              <a:t>javascript</a:t>
            </a:r>
            <a:r>
              <a:rPr lang="cs-CZ" b="1" dirty="0"/>
              <a:t>“ </a:t>
            </a:r>
            <a:r>
              <a:rPr lang="cs-CZ" b="1" dirty="0" err="1"/>
              <a:t>src</a:t>
            </a:r>
            <a:r>
              <a:rPr lang="cs-CZ" b="1" dirty="0"/>
              <a:t>=“cesta_k_java_scriptu.js“&gt;&lt;/</a:t>
            </a:r>
            <a:r>
              <a:rPr lang="cs-CZ" b="1" dirty="0" err="1"/>
              <a:t>script</a:t>
            </a:r>
            <a:r>
              <a:rPr lang="cs-CZ" b="1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34980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Propojení s HTML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hlavičce se také uvádí skripty pro funkci, která má být použita v HTML</a:t>
            </a:r>
          </a:p>
          <a:p>
            <a:r>
              <a:rPr lang="cs-CZ" dirty="0" smtClean="0"/>
              <a:t>například funkce </a:t>
            </a:r>
            <a:r>
              <a:rPr lang="cs-CZ" dirty="0" err="1" smtClean="0"/>
              <a:t>datepicter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r>
              <a:rPr lang="cs-CZ" b="1" i="1" dirty="0"/>
              <a:t>&lt;</a:t>
            </a:r>
            <a:r>
              <a:rPr lang="cs-CZ" b="1" i="1" dirty="0" err="1"/>
              <a:t>script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  	$(</a:t>
            </a:r>
            <a:r>
              <a:rPr lang="cs-CZ" b="1" i="1" dirty="0" err="1"/>
              <a:t>function</a:t>
            </a:r>
            <a:r>
              <a:rPr lang="cs-CZ" b="1" i="1" dirty="0"/>
              <a:t>() {</a:t>
            </a:r>
          </a:p>
          <a:p>
            <a:pPr marL="0" indent="0">
              <a:buNone/>
            </a:pPr>
            <a:r>
              <a:rPr lang="cs-CZ" b="1" i="1" dirty="0"/>
              <a:t>    		$( "#</a:t>
            </a:r>
            <a:r>
              <a:rPr lang="cs-CZ" b="1" i="1" dirty="0" err="1"/>
              <a:t>datepicker</a:t>
            </a:r>
            <a:r>
              <a:rPr lang="cs-CZ" b="1" i="1" dirty="0"/>
              <a:t>" ).</a:t>
            </a:r>
            <a:r>
              <a:rPr lang="cs-CZ" b="1" i="1" dirty="0" err="1"/>
              <a:t>datepicker</a:t>
            </a:r>
            <a:r>
              <a:rPr lang="cs-CZ" b="1" i="1" dirty="0"/>
              <a:t>();</a:t>
            </a:r>
          </a:p>
          <a:p>
            <a:pPr marL="0" indent="0">
              <a:buNone/>
            </a:pPr>
            <a:r>
              <a:rPr lang="cs-CZ" b="1" i="1" dirty="0"/>
              <a:t> 		 });</a:t>
            </a:r>
          </a:p>
          <a:p>
            <a:pPr marL="0" indent="0">
              <a:buNone/>
            </a:pPr>
            <a:r>
              <a:rPr lang="cs-CZ" b="1" i="1" dirty="0"/>
              <a:t>  </a:t>
            </a:r>
            <a:r>
              <a:rPr lang="cs-CZ" b="1" i="1" dirty="0" smtClean="0"/>
              <a:t>&lt;/</a:t>
            </a:r>
            <a:r>
              <a:rPr lang="cs-CZ" b="1" i="1" dirty="0" err="1"/>
              <a:t>script</a:t>
            </a:r>
            <a:r>
              <a:rPr lang="cs-CZ" b="1" i="1" dirty="0"/>
              <a:t>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305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406</Words>
  <Application>Microsoft Office PowerPoint</Application>
  <PresentationFormat>Vlastní</PresentationFormat>
  <Paragraphs>80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8" baseType="lpstr">
      <vt:lpstr>Arial</vt:lpstr>
      <vt:lpstr>Corbel</vt:lpstr>
      <vt:lpstr>BP-prezentace</vt:lpstr>
      <vt:lpstr>Využití jQuery UI</vt:lpstr>
      <vt:lpstr>Obsah:</vt:lpstr>
      <vt:lpstr>Popis stažení</vt:lpstr>
      <vt:lpstr>Popis stažení</vt:lpstr>
      <vt:lpstr>Popis stažení</vt:lpstr>
      <vt:lpstr>ThemeRoller</vt:lpstr>
      <vt:lpstr>ThemeRoller</vt:lpstr>
      <vt:lpstr>Propojení s HTML</vt:lpstr>
      <vt:lpstr>Propojení s HTML</vt:lpstr>
      <vt:lpstr>Části jQuery UI</vt:lpstr>
      <vt:lpstr>Části jQuery UI – Interakční prvky</vt:lpstr>
      <vt:lpstr>Části jQuery UI – Ovládací prvky</vt:lpstr>
      <vt:lpstr>Části jQuery UI – Ovládací prvky</vt:lpstr>
      <vt:lpstr>Části jQuery UI - Efekty</vt:lpstr>
      <vt:lpstr>Části jQuery UI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2016-05-16T12:52:28Z</dcterms:created>
  <dcterms:modified xsi:type="dcterms:W3CDTF">2016-05-23T05:50:51Z</dcterms:modified>
</cp:coreProperties>
</file>