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60" d="100"/>
          <a:sy n="60" d="100"/>
        </p:scale>
        <p:origin x="96" y="13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065491" y="1828800"/>
            <a:ext cx="8231744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660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065490" y="4800600"/>
            <a:ext cx="8231744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7563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85571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9144794" y="381001"/>
            <a:ext cx="1524398" cy="56388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1522809" y="381001"/>
            <a:ext cx="7393324" cy="563880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38210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35042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9891" y="2514600"/>
            <a:ext cx="8694663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800" b="0" cap="none" baseline="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065491" y="5410201"/>
            <a:ext cx="8689596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7737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22809" y="381000"/>
            <a:ext cx="9146384" cy="13716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505174" y="1905001"/>
            <a:ext cx="4420750" cy="4114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230806" y="1905001"/>
            <a:ext cx="4420751" cy="4114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02877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22809" y="381000"/>
            <a:ext cx="9146384" cy="13716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522808" y="1905000"/>
            <a:ext cx="441770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522808" y="2743201"/>
            <a:ext cx="4417702" cy="3276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251489" y="1905000"/>
            <a:ext cx="441770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251489" y="2743201"/>
            <a:ext cx="4417702" cy="3276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1676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78192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7581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5879" y="1905000"/>
            <a:ext cx="3597544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952704" y="685800"/>
            <a:ext cx="6402467" cy="5334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065491" y="4648200"/>
            <a:ext cx="3582332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86016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ál 1Zástupný symbol pro obrázek 2"/>
          <p:cNvSpPr>
            <a:spLocks noGrp="1"/>
          </p:cNvSpPr>
          <p:nvPr>
            <p:ph type="pic" idx="1"/>
          </p:nvPr>
        </p:nvSpPr>
        <p:spPr>
          <a:xfrm>
            <a:off x="4952704" y="685800"/>
            <a:ext cx="6402466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5879" y="1905000"/>
            <a:ext cx="3597544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3600" b="0" i="0" baseline="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065491" y="4648200"/>
            <a:ext cx="3582332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06107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1522810" y="381000"/>
            <a:ext cx="9146383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522810" y="1904999"/>
            <a:ext cx="9136770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228565" y="6400800"/>
            <a:ext cx="1449767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522810" y="6400800"/>
            <a:ext cx="6554906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9830772" y="6400800"/>
            <a:ext cx="83841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835989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1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3838" indent="-223838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63550" indent="-231775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82625" indent="-21907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57250" indent="-17462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30288" indent="-173038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38074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5544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72821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4. Úkol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3686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Cíle úkolu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/>
              <a:t>1.	Vytvoření seznamů</a:t>
            </a:r>
          </a:p>
          <a:p>
            <a:r>
              <a:rPr lang="cs-CZ" dirty="0"/>
              <a:t>2.	Vytvoření tabulek</a:t>
            </a:r>
          </a:p>
        </p:txBody>
      </p:sp>
    </p:spTree>
    <p:extLst>
      <p:ext uri="{BB962C8B-B14F-4D97-AF65-F5344CB8AC3E}">
        <p14:creationId xmlns:p14="http://schemas.microsoft.com/office/powerpoint/2010/main" val="3246933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Postup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Seznamy vytvoříme pomocí tagu </a:t>
            </a:r>
            <a:r>
              <a:rPr lang="cs-CZ" b="1" dirty="0" err="1"/>
              <a:t>ol</a:t>
            </a:r>
            <a:r>
              <a:rPr lang="cs-CZ" dirty="0"/>
              <a:t>, který reprezentuje uspořádaný seznam, </a:t>
            </a:r>
            <a:r>
              <a:rPr lang="cs-CZ" b="1" dirty="0" err="1"/>
              <a:t>ul</a:t>
            </a:r>
            <a:r>
              <a:rPr lang="cs-CZ" dirty="0"/>
              <a:t>, který reprezentuje neuspořádaný seznam. Oba tyto tagy mají společný tag </a:t>
            </a:r>
            <a:r>
              <a:rPr lang="cs-CZ" b="1" dirty="0" err="1"/>
              <a:t>li</a:t>
            </a:r>
            <a:r>
              <a:rPr lang="cs-CZ" dirty="0"/>
              <a:t>, který reprezentuje jednu položku seznamu. Speciálním seznamem je tzv. seznam definic, který se skládá z tagu </a:t>
            </a:r>
            <a:r>
              <a:rPr lang="cs-CZ" b="1" dirty="0" err="1"/>
              <a:t>dt</a:t>
            </a:r>
            <a:r>
              <a:rPr lang="cs-CZ" dirty="0"/>
              <a:t>, do kterého se vkládá název definice. Další tag je </a:t>
            </a:r>
            <a:r>
              <a:rPr lang="cs-CZ" b="1" dirty="0" err="1"/>
              <a:t>dd</a:t>
            </a:r>
            <a:r>
              <a:rPr lang="cs-CZ" dirty="0"/>
              <a:t>, který obsahuje definici.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50399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Postup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Tabulku vytvoříme pomocí tagů </a:t>
            </a:r>
            <a:r>
              <a:rPr lang="cs-CZ" b="1" dirty="0"/>
              <a:t>table</a:t>
            </a:r>
            <a:r>
              <a:rPr lang="cs-CZ" dirty="0"/>
              <a:t>, </a:t>
            </a:r>
            <a:r>
              <a:rPr lang="cs-CZ" b="1" dirty="0" err="1"/>
              <a:t>tr</a:t>
            </a:r>
            <a:r>
              <a:rPr lang="cs-CZ" dirty="0"/>
              <a:t> pro vytvoření řádku a  </a:t>
            </a:r>
            <a:r>
              <a:rPr lang="cs-CZ" b="1" dirty="0" err="1"/>
              <a:t>td</a:t>
            </a:r>
            <a:r>
              <a:rPr lang="cs-CZ" dirty="0"/>
              <a:t> pro vytvoření sloupce. Samotná tabulka nemá žádný rámeček, ten vytvoříme pomocí přidání </a:t>
            </a:r>
            <a:r>
              <a:rPr lang="cs-CZ" b="1" dirty="0"/>
              <a:t>border</a:t>
            </a:r>
            <a:r>
              <a:rPr lang="cs-CZ" dirty="0"/>
              <a:t> do tagu </a:t>
            </a:r>
            <a:r>
              <a:rPr lang="cs-CZ" b="1" dirty="0"/>
              <a:t>table</a:t>
            </a:r>
            <a:r>
              <a:rPr lang="cs-CZ" dirty="0"/>
              <a:t>.</a:t>
            </a:r>
          </a:p>
          <a:p>
            <a:r>
              <a:rPr lang="cs-CZ" dirty="0"/>
              <a:t>Pokud bychom chtěli sloučit buňky, slouží k tomu parametry </a:t>
            </a:r>
            <a:r>
              <a:rPr lang="cs-CZ" b="1" dirty="0" err="1"/>
              <a:t>rownspan</a:t>
            </a:r>
            <a:r>
              <a:rPr lang="cs-CZ" dirty="0"/>
              <a:t> pro sloučení buněk ve sloupci a </a:t>
            </a:r>
            <a:r>
              <a:rPr lang="cs-CZ" b="1" dirty="0" err="1"/>
              <a:t>colspan</a:t>
            </a:r>
            <a:r>
              <a:rPr lang="cs-CZ" b="1" dirty="0"/>
              <a:t> </a:t>
            </a:r>
            <a:r>
              <a:rPr lang="cs-CZ" dirty="0"/>
              <a:t>pro sloučení buněk v řádku.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025665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Výsledek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Obrázek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5783" y="676225"/>
            <a:ext cx="5019675" cy="5922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208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BP-prezentace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Digital Blue Tunnel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/>
        </a:defPPr>
      </a:lstStyle>
    </a:txDef>
  </a:objectDefaults>
  <a:extraClrSchemeLst/>
  <a:extLst>
    <a:ext uri="{05A4C25C-085E-4340-85A3-A5531E510DB2}">
      <thm15:themeFamily xmlns:thm15="http://schemas.microsoft.com/office/thememl/2012/main" name="BP-prezentace" id="{9C7404E6-F510-4564-A2DD-DD8450FD3332}" vid="{7E2E9E66-875C-4BB2-B594-9AEDF7B89FA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BP-prezentace</Template>
  <TotalTime>3</TotalTime>
  <Words>107</Words>
  <Application>Microsoft Office PowerPoint</Application>
  <PresentationFormat>Širokoúhlá obrazovka</PresentationFormat>
  <Paragraphs>11</Paragraphs>
  <Slides>5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5</vt:i4>
      </vt:variant>
    </vt:vector>
  </HeadingPairs>
  <TitlesOfParts>
    <vt:vector size="8" baseType="lpstr">
      <vt:lpstr>Arial</vt:lpstr>
      <vt:lpstr>Corbel</vt:lpstr>
      <vt:lpstr>BP-prezentace</vt:lpstr>
      <vt:lpstr>4. Úkol</vt:lpstr>
      <vt:lpstr>Cíle úkolu</vt:lpstr>
      <vt:lpstr>Postup</vt:lpstr>
      <vt:lpstr>Postup</vt:lpstr>
      <vt:lpstr>Výsledek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Vkládání obrázků, práce s barvami</dc:title>
  <dc:creator>Zdeněk Šťasta</dc:creator>
  <cp:lastModifiedBy>Zdeněk Šťasta</cp:lastModifiedBy>
  <cp:revision>2</cp:revision>
  <dcterms:created xsi:type="dcterms:W3CDTF">2016-05-23T09:45:59Z</dcterms:created>
  <dcterms:modified xsi:type="dcterms:W3CDTF">2016-05-30T08:05:49Z</dcterms:modified>
</cp:coreProperties>
</file>