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4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2"/>
    <p:sldMasterId id="2147483674" r:id="rId3"/>
    <p:sldMasterId id="2147483687" r:id="rId4"/>
  </p:sldMasterIdLst>
  <p:sldIdLst>
    <p:sldId id="256" r:id="rId5"/>
    <p:sldId id="258" r:id="rId6"/>
    <p:sldId id="259" r:id="rId7"/>
    <p:sldId id="260" r:id="rId8"/>
    <p:sldId id="263" r:id="rId9"/>
    <p:sldId id="267" r:id="rId10"/>
    <p:sldId id="264" r:id="rId11"/>
    <p:sldId id="265" r:id="rId12"/>
    <p:sldId id="266" r:id="rId13"/>
    <p:sldId id="268" r:id="rId14"/>
    <p:sldId id="269" r:id="rId15"/>
    <p:sldId id="262" r:id="rId16"/>
  </p:sldIdLst>
  <p:sldSz cx="10080625" cy="5670550"/>
  <p:notesSz cx="7559675" cy="10691813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FEDEE95-0BE6-CA4E-A79F-EB187EC4C055}" v="1" dt="2024-04-29T10:50:08.22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1348"/>
    <p:restoredTop sz="94694"/>
  </p:normalViewPr>
  <p:slideViewPr>
    <p:cSldViewPr snapToGrid="0">
      <p:cViewPr varScale="1">
        <p:scale>
          <a:sx n="129" d="100"/>
          <a:sy n="129" d="100"/>
        </p:scale>
        <p:origin x="224" y="4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21" Type="http://schemas.microsoft.com/office/2016/11/relationships/changesInfo" Target="changesInfos/changesInfo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Petr Simkovič" userId="22f2e84e-9450-4b45-b590-447cbcc23148" providerId="ADAL" clId="{5FEDEE95-0BE6-CA4E-A79F-EB187EC4C055}"/>
    <pc:docChg chg="modSld">
      <pc:chgData name="Petr Simkovič" userId="22f2e84e-9450-4b45-b590-447cbcc23148" providerId="ADAL" clId="{5FEDEE95-0BE6-CA4E-A79F-EB187EC4C055}" dt="2024-04-29T10:50:08.228" v="0" actId="790"/>
      <pc:docMkLst>
        <pc:docMk/>
      </pc:docMkLst>
      <pc:sldChg chg="modSp">
        <pc:chgData name="Petr Simkovič" userId="22f2e84e-9450-4b45-b590-447cbcc23148" providerId="ADAL" clId="{5FEDEE95-0BE6-CA4E-A79F-EB187EC4C055}" dt="2024-04-29T10:50:08.228" v="0" actId="790"/>
        <pc:sldMkLst>
          <pc:docMk/>
          <pc:sldMk cId="1881009948" sldId="264"/>
        </pc:sldMkLst>
        <pc:spChg chg="mod">
          <ac:chgData name="Petr Simkovič" userId="22f2e84e-9450-4b45-b590-447cbcc23148" providerId="ADAL" clId="{5FEDEE95-0BE6-CA4E-A79F-EB187EC4C055}" dt="2024-04-29T10:50:08.228" v="0" actId="790"/>
          <ac:spMkLst>
            <pc:docMk/>
            <pc:sldMk cId="1881009948" sldId="264"/>
            <ac:spMk id="166" creationId="{00000000-0000-0000-0000-00000000000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4400" b="0" strike="noStrike" spc="-1">
              <a:latin typeface="Arial"/>
            </a:endParaRPr>
          </a:p>
        </p:txBody>
      </p:sp>
      <p:sp>
        <p:nvSpPr>
          <p:cNvPr id="24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200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25" name="PlaceHolder 3"/>
          <p:cNvSpPr>
            <a:spLocks noGrp="1"/>
          </p:cNvSpPr>
          <p:nvPr>
            <p:ph type="body"/>
          </p:nvPr>
        </p:nvSpPr>
        <p:spPr>
          <a:xfrm>
            <a:off x="504000" y="3044520"/>
            <a:ext cx="907200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4400" b="0" strike="noStrike" spc="-1"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29" name="PlaceHolder 4"/>
          <p:cNvSpPr>
            <a:spLocks noGrp="1"/>
          </p:cNvSpPr>
          <p:nvPr>
            <p:ph type="body"/>
          </p:nvPr>
        </p:nvSpPr>
        <p:spPr>
          <a:xfrm>
            <a:off x="504000" y="304452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30" name="PlaceHolder 5"/>
          <p:cNvSpPr>
            <a:spLocks noGrp="1"/>
          </p:cNvSpPr>
          <p:nvPr>
            <p:ph type="body"/>
          </p:nvPr>
        </p:nvSpPr>
        <p:spPr>
          <a:xfrm>
            <a:off x="5152680" y="304452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4400" b="0" strike="noStrike" spc="-1">
              <a:latin typeface="Arial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292104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 type="body"/>
          </p:nvPr>
        </p:nvSpPr>
        <p:spPr>
          <a:xfrm>
            <a:off x="3571560" y="1326600"/>
            <a:ext cx="292104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 type="body"/>
          </p:nvPr>
        </p:nvSpPr>
        <p:spPr>
          <a:xfrm>
            <a:off x="6639120" y="1326600"/>
            <a:ext cx="292104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35" name="PlaceHolder 5"/>
          <p:cNvSpPr>
            <a:spLocks noGrp="1"/>
          </p:cNvSpPr>
          <p:nvPr>
            <p:ph type="body"/>
          </p:nvPr>
        </p:nvSpPr>
        <p:spPr>
          <a:xfrm>
            <a:off x="504000" y="3044520"/>
            <a:ext cx="292104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36" name="PlaceHolder 6"/>
          <p:cNvSpPr>
            <a:spLocks noGrp="1"/>
          </p:cNvSpPr>
          <p:nvPr>
            <p:ph type="body"/>
          </p:nvPr>
        </p:nvSpPr>
        <p:spPr>
          <a:xfrm>
            <a:off x="3571560" y="3044520"/>
            <a:ext cx="292104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37" name="PlaceHolder 7"/>
          <p:cNvSpPr>
            <a:spLocks noGrp="1"/>
          </p:cNvSpPr>
          <p:nvPr>
            <p:ph type="body"/>
          </p:nvPr>
        </p:nvSpPr>
        <p:spPr>
          <a:xfrm>
            <a:off x="6639120" y="3044520"/>
            <a:ext cx="292104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4400" b="0" strike="noStrike" spc="-1">
              <a:latin typeface="Arial"/>
            </a:endParaRPr>
          </a:p>
        </p:txBody>
      </p:sp>
      <p:sp>
        <p:nvSpPr>
          <p:cNvPr id="41" name="PlaceHolder 2"/>
          <p:cNvSpPr>
            <a:spLocks noGrp="1"/>
          </p:cNvSpPr>
          <p:nvPr>
            <p:ph type="subTitle"/>
          </p:nvPr>
        </p:nvSpPr>
        <p:spPr>
          <a:xfrm>
            <a:off x="504000" y="1326600"/>
            <a:ext cx="9072000" cy="32886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4400" b="0" strike="noStrike" spc="-1">
              <a:latin typeface="Arial"/>
            </a:endParaRPr>
          </a:p>
        </p:txBody>
      </p:sp>
      <p:sp>
        <p:nvSpPr>
          <p:cNvPr id="43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2000" cy="32886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4400" b="0" strike="noStrike" spc="-1">
              <a:latin typeface="Arial"/>
            </a:endParaRPr>
          </a:p>
        </p:txBody>
      </p:sp>
      <p:sp>
        <p:nvSpPr>
          <p:cNvPr id="45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32886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46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32886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44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PlaceHolder 1"/>
          <p:cNvSpPr>
            <a:spLocks noGrp="1"/>
          </p:cNvSpPr>
          <p:nvPr>
            <p:ph type="subTitle"/>
          </p:nvPr>
        </p:nvSpPr>
        <p:spPr>
          <a:xfrm>
            <a:off x="504000" y="226080"/>
            <a:ext cx="9072000" cy="43884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4400" b="0" strike="noStrike" spc="-1">
              <a:latin typeface="Arial"/>
            </a:endParaRPr>
          </a:p>
        </p:txBody>
      </p:sp>
      <p:sp>
        <p:nvSpPr>
          <p:cNvPr id="50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51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32886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52" name="PlaceHolder 4"/>
          <p:cNvSpPr>
            <a:spLocks noGrp="1"/>
          </p:cNvSpPr>
          <p:nvPr>
            <p:ph type="body"/>
          </p:nvPr>
        </p:nvSpPr>
        <p:spPr>
          <a:xfrm>
            <a:off x="504000" y="304452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4400" b="0" strike="noStrike" spc="-1"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subTitle"/>
          </p:nvPr>
        </p:nvSpPr>
        <p:spPr>
          <a:xfrm>
            <a:off x="504000" y="1326600"/>
            <a:ext cx="9072000" cy="32886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4400" b="0" strike="noStrike" spc="-1">
              <a:latin typeface="Arial"/>
            </a:endParaRPr>
          </a:p>
        </p:txBody>
      </p:sp>
      <p:sp>
        <p:nvSpPr>
          <p:cNvPr id="54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32886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55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56" name="PlaceHolder 4"/>
          <p:cNvSpPr>
            <a:spLocks noGrp="1"/>
          </p:cNvSpPr>
          <p:nvPr>
            <p:ph type="body"/>
          </p:nvPr>
        </p:nvSpPr>
        <p:spPr>
          <a:xfrm>
            <a:off x="5152680" y="304452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4400" b="0" strike="noStrike" spc="-1">
              <a:latin typeface="Arial"/>
            </a:endParaRPr>
          </a:p>
        </p:txBody>
      </p:sp>
      <p:sp>
        <p:nvSpPr>
          <p:cNvPr id="58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59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60" name="PlaceHolder 4"/>
          <p:cNvSpPr>
            <a:spLocks noGrp="1"/>
          </p:cNvSpPr>
          <p:nvPr>
            <p:ph type="body"/>
          </p:nvPr>
        </p:nvSpPr>
        <p:spPr>
          <a:xfrm>
            <a:off x="504000" y="3044520"/>
            <a:ext cx="907200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4400" b="0" strike="noStrike" spc="-1">
              <a:latin typeface="Arial"/>
            </a:endParaRPr>
          </a:p>
        </p:txBody>
      </p:sp>
      <p:sp>
        <p:nvSpPr>
          <p:cNvPr id="62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200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63" name="PlaceHolder 3"/>
          <p:cNvSpPr>
            <a:spLocks noGrp="1"/>
          </p:cNvSpPr>
          <p:nvPr>
            <p:ph type="body"/>
          </p:nvPr>
        </p:nvSpPr>
        <p:spPr>
          <a:xfrm>
            <a:off x="504000" y="3044520"/>
            <a:ext cx="907200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4400" b="0" strike="noStrike" spc="-1">
              <a:latin typeface="Arial"/>
            </a:endParaRPr>
          </a:p>
        </p:txBody>
      </p:sp>
      <p:sp>
        <p:nvSpPr>
          <p:cNvPr id="65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66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67" name="PlaceHolder 4"/>
          <p:cNvSpPr>
            <a:spLocks noGrp="1"/>
          </p:cNvSpPr>
          <p:nvPr>
            <p:ph type="body"/>
          </p:nvPr>
        </p:nvSpPr>
        <p:spPr>
          <a:xfrm>
            <a:off x="504000" y="304452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68" name="PlaceHolder 5"/>
          <p:cNvSpPr>
            <a:spLocks noGrp="1"/>
          </p:cNvSpPr>
          <p:nvPr>
            <p:ph type="body"/>
          </p:nvPr>
        </p:nvSpPr>
        <p:spPr>
          <a:xfrm>
            <a:off x="5152680" y="304452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4400" b="0" strike="noStrike" spc="-1">
              <a:latin typeface="Arial"/>
            </a:endParaRPr>
          </a:p>
        </p:txBody>
      </p:sp>
      <p:sp>
        <p:nvSpPr>
          <p:cNvPr id="70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292104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71" name="PlaceHolder 3"/>
          <p:cNvSpPr>
            <a:spLocks noGrp="1"/>
          </p:cNvSpPr>
          <p:nvPr>
            <p:ph type="body"/>
          </p:nvPr>
        </p:nvSpPr>
        <p:spPr>
          <a:xfrm>
            <a:off x="3571560" y="1326600"/>
            <a:ext cx="292104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72" name="PlaceHolder 4"/>
          <p:cNvSpPr>
            <a:spLocks noGrp="1"/>
          </p:cNvSpPr>
          <p:nvPr>
            <p:ph type="body"/>
          </p:nvPr>
        </p:nvSpPr>
        <p:spPr>
          <a:xfrm>
            <a:off x="6639120" y="1326600"/>
            <a:ext cx="292104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73" name="PlaceHolder 5"/>
          <p:cNvSpPr>
            <a:spLocks noGrp="1"/>
          </p:cNvSpPr>
          <p:nvPr>
            <p:ph type="body"/>
          </p:nvPr>
        </p:nvSpPr>
        <p:spPr>
          <a:xfrm>
            <a:off x="504000" y="3044520"/>
            <a:ext cx="292104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74" name="PlaceHolder 6"/>
          <p:cNvSpPr>
            <a:spLocks noGrp="1"/>
          </p:cNvSpPr>
          <p:nvPr>
            <p:ph type="body"/>
          </p:nvPr>
        </p:nvSpPr>
        <p:spPr>
          <a:xfrm>
            <a:off x="3571560" y="3044520"/>
            <a:ext cx="292104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75" name="PlaceHolder 7"/>
          <p:cNvSpPr>
            <a:spLocks noGrp="1"/>
          </p:cNvSpPr>
          <p:nvPr>
            <p:ph type="body"/>
          </p:nvPr>
        </p:nvSpPr>
        <p:spPr>
          <a:xfrm>
            <a:off x="6639120" y="3044520"/>
            <a:ext cx="292104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4400" b="0" strike="noStrike" spc="-1">
              <a:latin typeface="Arial"/>
            </a:endParaRPr>
          </a:p>
        </p:txBody>
      </p:sp>
      <p:sp>
        <p:nvSpPr>
          <p:cNvPr id="80" name="PlaceHolder 2"/>
          <p:cNvSpPr>
            <a:spLocks noGrp="1"/>
          </p:cNvSpPr>
          <p:nvPr>
            <p:ph type="subTitle"/>
          </p:nvPr>
        </p:nvSpPr>
        <p:spPr>
          <a:xfrm>
            <a:off x="504000" y="1326600"/>
            <a:ext cx="9072000" cy="32886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4400" b="0" strike="noStrike" spc="-1">
              <a:latin typeface="Arial"/>
            </a:endParaRPr>
          </a:p>
        </p:txBody>
      </p:sp>
      <p:sp>
        <p:nvSpPr>
          <p:cNvPr id="82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2000" cy="32886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4400" b="0" strike="noStrike" spc="-1">
              <a:latin typeface="Arial"/>
            </a:endParaRPr>
          </a:p>
        </p:txBody>
      </p:sp>
      <p:sp>
        <p:nvSpPr>
          <p:cNvPr id="84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32886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85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32886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44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4400" b="0" strike="noStrike" spc="-1">
              <a:latin typeface="Arial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2000" cy="32886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PlaceHolder 1"/>
          <p:cNvSpPr>
            <a:spLocks noGrp="1"/>
          </p:cNvSpPr>
          <p:nvPr>
            <p:ph type="subTitle"/>
          </p:nvPr>
        </p:nvSpPr>
        <p:spPr>
          <a:xfrm>
            <a:off x="504000" y="226080"/>
            <a:ext cx="9072000" cy="43884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4400" b="0" strike="noStrike" spc="-1">
              <a:latin typeface="Arial"/>
            </a:endParaRPr>
          </a:p>
        </p:txBody>
      </p:sp>
      <p:sp>
        <p:nvSpPr>
          <p:cNvPr id="89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90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32886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91" name="PlaceHolder 4"/>
          <p:cNvSpPr>
            <a:spLocks noGrp="1"/>
          </p:cNvSpPr>
          <p:nvPr>
            <p:ph type="body"/>
          </p:nvPr>
        </p:nvSpPr>
        <p:spPr>
          <a:xfrm>
            <a:off x="504000" y="304452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4400" b="0" strike="noStrike" spc="-1">
              <a:latin typeface="Arial"/>
            </a:endParaRPr>
          </a:p>
        </p:txBody>
      </p:sp>
      <p:sp>
        <p:nvSpPr>
          <p:cNvPr id="93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32886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94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95" name="PlaceHolder 4"/>
          <p:cNvSpPr>
            <a:spLocks noGrp="1"/>
          </p:cNvSpPr>
          <p:nvPr>
            <p:ph type="body"/>
          </p:nvPr>
        </p:nvSpPr>
        <p:spPr>
          <a:xfrm>
            <a:off x="5152680" y="304452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4400" b="0" strike="noStrike" spc="-1">
              <a:latin typeface="Arial"/>
            </a:endParaRPr>
          </a:p>
        </p:txBody>
      </p:sp>
      <p:sp>
        <p:nvSpPr>
          <p:cNvPr id="97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98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99" name="PlaceHolder 4"/>
          <p:cNvSpPr>
            <a:spLocks noGrp="1"/>
          </p:cNvSpPr>
          <p:nvPr>
            <p:ph type="body"/>
          </p:nvPr>
        </p:nvSpPr>
        <p:spPr>
          <a:xfrm>
            <a:off x="504000" y="3044520"/>
            <a:ext cx="907200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4400" b="0" strike="noStrike" spc="-1">
              <a:latin typeface="Arial"/>
            </a:endParaRPr>
          </a:p>
        </p:txBody>
      </p:sp>
      <p:sp>
        <p:nvSpPr>
          <p:cNvPr id="101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200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102" name="PlaceHolder 3"/>
          <p:cNvSpPr>
            <a:spLocks noGrp="1"/>
          </p:cNvSpPr>
          <p:nvPr>
            <p:ph type="body"/>
          </p:nvPr>
        </p:nvSpPr>
        <p:spPr>
          <a:xfrm>
            <a:off x="504000" y="3044520"/>
            <a:ext cx="907200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4400" b="0" strike="noStrike" spc="-1">
              <a:latin typeface="Arial"/>
            </a:endParaRPr>
          </a:p>
        </p:txBody>
      </p:sp>
      <p:sp>
        <p:nvSpPr>
          <p:cNvPr id="104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105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106" name="PlaceHolder 4"/>
          <p:cNvSpPr>
            <a:spLocks noGrp="1"/>
          </p:cNvSpPr>
          <p:nvPr>
            <p:ph type="body"/>
          </p:nvPr>
        </p:nvSpPr>
        <p:spPr>
          <a:xfrm>
            <a:off x="504000" y="304452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107" name="PlaceHolder 5"/>
          <p:cNvSpPr>
            <a:spLocks noGrp="1"/>
          </p:cNvSpPr>
          <p:nvPr>
            <p:ph type="body"/>
          </p:nvPr>
        </p:nvSpPr>
        <p:spPr>
          <a:xfrm>
            <a:off x="5152680" y="304452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4400" b="0" strike="noStrike" spc="-1">
              <a:latin typeface="Arial"/>
            </a:endParaRPr>
          </a:p>
        </p:txBody>
      </p:sp>
      <p:sp>
        <p:nvSpPr>
          <p:cNvPr id="109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292104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110" name="PlaceHolder 3"/>
          <p:cNvSpPr>
            <a:spLocks noGrp="1"/>
          </p:cNvSpPr>
          <p:nvPr>
            <p:ph type="body"/>
          </p:nvPr>
        </p:nvSpPr>
        <p:spPr>
          <a:xfrm>
            <a:off x="3571560" y="1326600"/>
            <a:ext cx="292104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111" name="PlaceHolder 4"/>
          <p:cNvSpPr>
            <a:spLocks noGrp="1"/>
          </p:cNvSpPr>
          <p:nvPr>
            <p:ph type="body"/>
          </p:nvPr>
        </p:nvSpPr>
        <p:spPr>
          <a:xfrm>
            <a:off x="6639120" y="1326600"/>
            <a:ext cx="292104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112" name="PlaceHolder 5"/>
          <p:cNvSpPr>
            <a:spLocks noGrp="1"/>
          </p:cNvSpPr>
          <p:nvPr>
            <p:ph type="body"/>
          </p:nvPr>
        </p:nvSpPr>
        <p:spPr>
          <a:xfrm>
            <a:off x="504000" y="3044520"/>
            <a:ext cx="292104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113" name="PlaceHolder 6"/>
          <p:cNvSpPr>
            <a:spLocks noGrp="1"/>
          </p:cNvSpPr>
          <p:nvPr>
            <p:ph type="body"/>
          </p:nvPr>
        </p:nvSpPr>
        <p:spPr>
          <a:xfrm>
            <a:off x="3571560" y="3044520"/>
            <a:ext cx="292104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114" name="PlaceHolder 7"/>
          <p:cNvSpPr>
            <a:spLocks noGrp="1"/>
          </p:cNvSpPr>
          <p:nvPr>
            <p:ph type="body"/>
          </p:nvPr>
        </p:nvSpPr>
        <p:spPr>
          <a:xfrm>
            <a:off x="6639120" y="3044520"/>
            <a:ext cx="292104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4400" b="0" strike="noStrike" spc="-1">
              <a:latin typeface="Arial"/>
            </a:endParaRPr>
          </a:p>
        </p:txBody>
      </p:sp>
      <p:sp>
        <p:nvSpPr>
          <p:cNvPr id="118" name="PlaceHolder 2"/>
          <p:cNvSpPr>
            <a:spLocks noGrp="1"/>
          </p:cNvSpPr>
          <p:nvPr>
            <p:ph type="subTitle"/>
          </p:nvPr>
        </p:nvSpPr>
        <p:spPr>
          <a:xfrm>
            <a:off x="504000" y="1326600"/>
            <a:ext cx="9072000" cy="32886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4400" b="0" strike="noStrike" spc="-1">
              <a:latin typeface="Arial"/>
            </a:endParaRPr>
          </a:p>
        </p:txBody>
      </p:sp>
      <p:sp>
        <p:nvSpPr>
          <p:cNvPr id="120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2000" cy="32886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4400" b="0" strike="noStrike" spc="-1">
              <a:latin typeface="Arial"/>
            </a:endParaRPr>
          </a:p>
        </p:txBody>
      </p:sp>
      <p:sp>
        <p:nvSpPr>
          <p:cNvPr id="7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32886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8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32886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4400" b="0" strike="noStrike" spc="-1">
              <a:latin typeface="Arial"/>
            </a:endParaRPr>
          </a:p>
        </p:txBody>
      </p:sp>
      <p:sp>
        <p:nvSpPr>
          <p:cNvPr id="122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32886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123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32886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44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PlaceHolder 1"/>
          <p:cNvSpPr>
            <a:spLocks noGrp="1"/>
          </p:cNvSpPr>
          <p:nvPr>
            <p:ph type="subTitle"/>
          </p:nvPr>
        </p:nvSpPr>
        <p:spPr>
          <a:xfrm>
            <a:off x="504000" y="226080"/>
            <a:ext cx="9072000" cy="43884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4400" b="0" strike="noStrike" spc="-1">
              <a:latin typeface="Arial"/>
            </a:endParaRPr>
          </a:p>
        </p:txBody>
      </p:sp>
      <p:sp>
        <p:nvSpPr>
          <p:cNvPr id="127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128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32886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129" name="PlaceHolder 4"/>
          <p:cNvSpPr>
            <a:spLocks noGrp="1"/>
          </p:cNvSpPr>
          <p:nvPr>
            <p:ph type="body"/>
          </p:nvPr>
        </p:nvSpPr>
        <p:spPr>
          <a:xfrm>
            <a:off x="504000" y="304452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4400" b="0" strike="noStrike" spc="-1">
              <a:latin typeface="Arial"/>
            </a:endParaRPr>
          </a:p>
        </p:txBody>
      </p:sp>
      <p:sp>
        <p:nvSpPr>
          <p:cNvPr id="131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32886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132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133" name="PlaceHolder 4"/>
          <p:cNvSpPr>
            <a:spLocks noGrp="1"/>
          </p:cNvSpPr>
          <p:nvPr>
            <p:ph type="body"/>
          </p:nvPr>
        </p:nvSpPr>
        <p:spPr>
          <a:xfrm>
            <a:off x="5152680" y="304452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4400" b="0" strike="noStrike" spc="-1">
              <a:latin typeface="Arial"/>
            </a:endParaRPr>
          </a:p>
        </p:txBody>
      </p:sp>
      <p:sp>
        <p:nvSpPr>
          <p:cNvPr id="135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136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137" name="PlaceHolder 4"/>
          <p:cNvSpPr>
            <a:spLocks noGrp="1"/>
          </p:cNvSpPr>
          <p:nvPr>
            <p:ph type="body"/>
          </p:nvPr>
        </p:nvSpPr>
        <p:spPr>
          <a:xfrm>
            <a:off x="504000" y="3044520"/>
            <a:ext cx="907200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4400" b="0" strike="noStrike" spc="-1">
              <a:latin typeface="Arial"/>
            </a:endParaRPr>
          </a:p>
        </p:txBody>
      </p:sp>
      <p:sp>
        <p:nvSpPr>
          <p:cNvPr id="139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200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140" name="PlaceHolder 3"/>
          <p:cNvSpPr>
            <a:spLocks noGrp="1"/>
          </p:cNvSpPr>
          <p:nvPr>
            <p:ph type="body"/>
          </p:nvPr>
        </p:nvSpPr>
        <p:spPr>
          <a:xfrm>
            <a:off x="504000" y="3044520"/>
            <a:ext cx="907200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4400" b="0" strike="noStrike" spc="-1">
              <a:latin typeface="Arial"/>
            </a:endParaRPr>
          </a:p>
        </p:txBody>
      </p:sp>
      <p:sp>
        <p:nvSpPr>
          <p:cNvPr id="142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143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144" name="PlaceHolder 4"/>
          <p:cNvSpPr>
            <a:spLocks noGrp="1"/>
          </p:cNvSpPr>
          <p:nvPr>
            <p:ph type="body"/>
          </p:nvPr>
        </p:nvSpPr>
        <p:spPr>
          <a:xfrm>
            <a:off x="504000" y="304452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145" name="PlaceHolder 5"/>
          <p:cNvSpPr>
            <a:spLocks noGrp="1"/>
          </p:cNvSpPr>
          <p:nvPr>
            <p:ph type="body"/>
          </p:nvPr>
        </p:nvSpPr>
        <p:spPr>
          <a:xfrm>
            <a:off x="5152680" y="304452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4400" b="0" strike="noStrike" spc="-1">
              <a:latin typeface="Arial"/>
            </a:endParaRPr>
          </a:p>
        </p:txBody>
      </p:sp>
      <p:sp>
        <p:nvSpPr>
          <p:cNvPr id="147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292104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148" name="PlaceHolder 3"/>
          <p:cNvSpPr>
            <a:spLocks noGrp="1"/>
          </p:cNvSpPr>
          <p:nvPr>
            <p:ph type="body"/>
          </p:nvPr>
        </p:nvSpPr>
        <p:spPr>
          <a:xfrm>
            <a:off x="3571560" y="1326600"/>
            <a:ext cx="292104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149" name="PlaceHolder 4"/>
          <p:cNvSpPr>
            <a:spLocks noGrp="1"/>
          </p:cNvSpPr>
          <p:nvPr>
            <p:ph type="body"/>
          </p:nvPr>
        </p:nvSpPr>
        <p:spPr>
          <a:xfrm>
            <a:off x="6639120" y="1326600"/>
            <a:ext cx="292104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150" name="PlaceHolder 5"/>
          <p:cNvSpPr>
            <a:spLocks noGrp="1"/>
          </p:cNvSpPr>
          <p:nvPr>
            <p:ph type="body"/>
          </p:nvPr>
        </p:nvSpPr>
        <p:spPr>
          <a:xfrm>
            <a:off x="504000" y="3044520"/>
            <a:ext cx="292104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151" name="PlaceHolder 6"/>
          <p:cNvSpPr>
            <a:spLocks noGrp="1"/>
          </p:cNvSpPr>
          <p:nvPr>
            <p:ph type="body"/>
          </p:nvPr>
        </p:nvSpPr>
        <p:spPr>
          <a:xfrm>
            <a:off x="3571560" y="3044520"/>
            <a:ext cx="292104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152" name="PlaceHolder 7"/>
          <p:cNvSpPr>
            <a:spLocks noGrp="1"/>
          </p:cNvSpPr>
          <p:nvPr>
            <p:ph type="body"/>
          </p:nvPr>
        </p:nvSpPr>
        <p:spPr>
          <a:xfrm>
            <a:off x="6639120" y="3044520"/>
            <a:ext cx="292104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44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subTitle"/>
          </p:nvPr>
        </p:nvSpPr>
        <p:spPr>
          <a:xfrm>
            <a:off x="504000" y="226080"/>
            <a:ext cx="9072000" cy="43884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4400" b="0" strike="noStrike" spc="-1">
              <a:latin typeface="Arial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32886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14" name="PlaceHolder 4"/>
          <p:cNvSpPr>
            <a:spLocks noGrp="1"/>
          </p:cNvSpPr>
          <p:nvPr>
            <p:ph type="body"/>
          </p:nvPr>
        </p:nvSpPr>
        <p:spPr>
          <a:xfrm>
            <a:off x="504000" y="304452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4400" b="0" strike="noStrike" spc="-1">
              <a:latin typeface="Arial"/>
            </a:endParaRPr>
          </a:p>
        </p:txBody>
      </p:sp>
      <p:sp>
        <p:nvSpPr>
          <p:cNvPr id="16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32886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17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18" name="PlaceHolder 4"/>
          <p:cNvSpPr>
            <a:spLocks noGrp="1"/>
          </p:cNvSpPr>
          <p:nvPr>
            <p:ph type="body"/>
          </p:nvPr>
        </p:nvSpPr>
        <p:spPr>
          <a:xfrm>
            <a:off x="5152680" y="304452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4400" b="0" strike="noStrike" spc="-1">
              <a:latin typeface="Arial"/>
            </a:endParaRPr>
          </a:p>
        </p:txBody>
      </p:sp>
      <p:sp>
        <p:nvSpPr>
          <p:cNvPr id="20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21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22" name="PlaceHolder 4"/>
          <p:cNvSpPr>
            <a:spLocks noGrp="1"/>
          </p:cNvSpPr>
          <p:nvPr>
            <p:ph type="body"/>
          </p:nvPr>
        </p:nvSpPr>
        <p:spPr>
          <a:xfrm>
            <a:off x="504000" y="3044520"/>
            <a:ext cx="907200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slideLayout" Target="../slideLayouts/slideLayout48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r>
              <a:rPr lang="cs-CZ" sz="4400" b="0" strike="noStrike" spc="-1">
                <a:latin typeface="Arial"/>
              </a:rPr>
              <a:t>Klikněte pro úpravu formátu textu nadpisu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2000" cy="32886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3200" b="0" strike="noStrike" spc="-1">
                <a:latin typeface="Arial"/>
              </a:rPr>
              <a:t>Klikněte pro úpravu formátu textu osnovy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cs-CZ" sz="2800" b="0" strike="noStrike" spc="-1">
                <a:latin typeface="Arial"/>
              </a:rPr>
              <a:t>Druhá úroveň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2400" b="0" strike="noStrike" spc="-1">
                <a:latin typeface="Arial"/>
              </a:rPr>
              <a:t>Třetí úroveň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cs-CZ" sz="2000" b="0" strike="noStrike" spc="-1">
                <a:latin typeface="Arial"/>
              </a:rPr>
              <a:t>Čtvrtá úroveň osnovy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2000" b="0" strike="noStrike" spc="-1">
                <a:latin typeface="Arial"/>
              </a:rPr>
              <a:t>Pátá úroveň osnovy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2000" b="0" strike="noStrike" spc="-1">
                <a:latin typeface="Arial"/>
              </a:rPr>
              <a:t>Šestá úroveň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2000" b="0" strike="noStrike" spc="-1">
                <a:latin typeface="Arial"/>
              </a:rPr>
              <a:t>Sedmá úroveň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r>
              <a:rPr lang="cs-CZ" sz="4400" b="0" strike="noStrike" spc="-1">
                <a:latin typeface="Arial"/>
              </a:rPr>
              <a:t>Klikněte pro úpravu formátu textu nadpisu</a:t>
            </a:r>
          </a:p>
        </p:txBody>
      </p:sp>
      <p:sp>
        <p:nvSpPr>
          <p:cNvPr id="39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2000" cy="32886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3200" b="0" strike="noStrike" spc="-1">
                <a:latin typeface="Arial"/>
              </a:rPr>
              <a:t>Klikněte pro úpravu formátu textu osnovy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cs-CZ" sz="2800" b="0" strike="noStrike" spc="-1">
                <a:latin typeface="Arial"/>
              </a:rPr>
              <a:t>Druhá úroveň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2400" b="0" strike="noStrike" spc="-1">
                <a:latin typeface="Arial"/>
              </a:rPr>
              <a:t>Třetí úroveň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cs-CZ" sz="2000" b="0" strike="noStrike" spc="-1">
                <a:latin typeface="Arial"/>
              </a:rPr>
              <a:t>Čtvrtá úroveň osnovy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2000" b="0" strike="noStrike" spc="-1">
                <a:latin typeface="Arial"/>
              </a:rPr>
              <a:t>Pátá úroveň osnovy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2000" b="0" strike="noStrike" spc="-1">
                <a:latin typeface="Arial"/>
              </a:rPr>
              <a:t>Šestá úroveň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2000" b="0" strike="noStrike" spc="-1">
                <a:latin typeface="Arial"/>
              </a:rPr>
              <a:t>Sedmá úroveň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PlaceHolder 1"/>
          <p:cNvSpPr>
            <a:spLocks noGrp="1"/>
          </p:cNvSpPr>
          <p:nvPr>
            <p:ph type="title"/>
          </p:nvPr>
        </p:nvSpPr>
        <p:spPr>
          <a:xfrm>
            <a:off x="504000" y="225720"/>
            <a:ext cx="9071640" cy="9468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r>
              <a:rPr lang="cs-CZ" sz="1800" b="0" strike="noStrike" spc="-1">
                <a:latin typeface="Arial"/>
              </a:rPr>
              <a:t>Klikněte pro úpravu formátu textu nadpisu</a:t>
            </a:r>
          </a:p>
        </p:txBody>
      </p:sp>
      <p:sp>
        <p:nvSpPr>
          <p:cNvPr id="77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1640" cy="1568160"/>
          </a:xfrm>
          <a:prstGeom prst="rect">
            <a:avLst/>
          </a:prstGeom>
        </p:spPr>
        <p:txBody>
          <a:bodyPr lIns="0" tIns="0" rIns="0" bIns="0">
            <a:normAutofit fontScale="56000"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1800" b="0" strike="noStrike" spc="-1">
                <a:latin typeface="Arial"/>
              </a:rPr>
              <a:t>Klikněte pro úpravu formátu textu osnovy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cs-CZ" sz="1800" b="0" strike="noStrike" spc="-1">
                <a:latin typeface="Arial"/>
              </a:rPr>
              <a:t>Druhá úroveň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1800" b="0" strike="noStrike" spc="-1">
                <a:latin typeface="Arial"/>
              </a:rPr>
              <a:t>Třetí úroveň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cs-CZ" sz="1800" b="0" strike="noStrike" spc="-1">
                <a:latin typeface="Arial"/>
              </a:rPr>
              <a:t>Čtvrtá úroveň osnovy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1800" b="0" strike="noStrike" spc="-1">
                <a:latin typeface="Arial"/>
              </a:rPr>
              <a:t>Pátá úroveň osnovy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1800" b="0" strike="noStrike" spc="-1">
                <a:latin typeface="Arial"/>
              </a:rPr>
              <a:t>Šestá úroveň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1800" b="0" strike="noStrike" spc="-1">
                <a:latin typeface="Arial"/>
              </a:rPr>
              <a:t>Sedmá úroveň</a:t>
            </a:r>
          </a:p>
        </p:txBody>
      </p:sp>
      <p:sp>
        <p:nvSpPr>
          <p:cNvPr id="78" name="PlaceHolder 3"/>
          <p:cNvSpPr>
            <a:spLocks noGrp="1"/>
          </p:cNvSpPr>
          <p:nvPr>
            <p:ph type="body"/>
          </p:nvPr>
        </p:nvSpPr>
        <p:spPr>
          <a:xfrm>
            <a:off x="504000" y="3044520"/>
            <a:ext cx="9071640" cy="1568160"/>
          </a:xfrm>
          <a:prstGeom prst="rect">
            <a:avLst/>
          </a:prstGeom>
        </p:spPr>
        <p:txBody>
          <a:bodyPr lIns="0" tIns="0" rIns="0" bIns="0">
            <a:normAutofit fontScale="56000"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1800" b="0" strike="noStrike" spc="-1">
                <a:latin typeface="Arial"/>
              </a:rPr>
              <a:t>Klikněte pro úpravu formátu textu osnovy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cs-CZ" sz="1800" b="0" strike="noStrike" spc="-1">
                <a:latin typeface="Arial"/>
              </a:rPr>
              <a:t>Druhá úroveň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1800" b="0" strike="noStrike" spc="-1">
                <a:latin typeface="Arial"/>
              </a:rPr>
              <a:t>Třetí úroveň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cs-CZ" sz="1800" b="0" strike="noStrike" spc="-1">
                <a:latin typeface="Arial"/>
              </a:rPr>
              <a:t>Čtvrtá úroveň osnovy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1800" b="0" strike="noStrike" spc="-1">
                <a:latin typeface="Arial"/>
              </a:rPr>
              <a:t>Pátá úroveň osnovy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1800" b="0" strike="noStrike" spc="-1">
                <a:latin typeface="Arial"/>
              </a:rPr>
              <a:t>Šestá úroveň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1800" b="0" strike="noStrike" spc="-1">
                <a:latin typeface="Arial"/>
              </a:rPr>
              <a:t>Sedmá úroveň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r>
              <a:rPr lang="cs-CZ" sz="4400" b="0" strike="noStrike" spc="-1">
                <a:latin typeface="Arial"/>
              </a:rPr>
              <a:t>Klikněte pro úpravu formátu textu nadpisu</a:t>
            </a:r>
          </a:p>
        </p:txBody>
      </p:sp>
      <p:sp>
        <p:nvSpPr>
          <p:cNvPr id="116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2000" cy="32886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3200" b="0" strike="noStrike" spc="-1">
                <a:latin typeface="Arial"/>
              </a:rPr>
              <a:t>Klikněte pro úpravu formátu textu osnovy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cs-CZ" sz="2800" b="0" strike="noStrike" spc="-1">
                <a:latin typeface="Arial"/>
              </a:rPr>
              <a:t>Druhá úroveň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2400" b="0" strike="noStrike" spc="-1">
                <a:latin typeface="Arial"/>
              </a:rPr>
              <a:t>Třetí úroveň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cs-CZ" sz="2000" b="0" strike="noStrike" spc="-1">
                <a:latin typeface="Arial"/>
              </a:rPr>
              <a:t>Čtvrtá úroveň osnovy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2000" b="0" strike="noStrike" spc="-1">
                <a:latin typeface="Arial"/>
              </a:rPr>
              <a:t>Pátá úroveň osnovy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2000" b="0" strike="noStrike" spc="-1">
                <a:latin typeface="Arial"/>
              </a:rPr>
              <a:t>Šestá úroveň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2000" b="0" strike="noStrike" spc="-1">
                <a:latin typeface="Arial"/>
              </a:rPr>
              <a:t>Sedmá úroveň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  <p:sldLayoutId id="2147483699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4.xml"/><Relationship Id="rId4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s://www.eset.com/int/password-generator/" TargetMode="External"/><Relationship Id="rId1" Type="http://schemas.openxmlformats.org/officeDocument/2006/relationships/slideLayout" Target="../slideLayouts/slideLayout3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https://www.passwordmonster.com/" TargetMode="External"/><Relationship Id="rId1" Type="http://schemas.openxmlformats.org/officeDocument/2006/relationships/slideLayout" Target="../slideLayouts/slideLayout3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CustomShape 1"/>
          <p:cNvSpPr/>
          <p:nvPr/>
        </p:nvSpPr>
        <p:spPr>
          <a:xfrm>
            <a:off x="3528000" y="3768979"/>
            <a:ext cx="5542920" cy="492443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>
            <a:spAutoFit/>
          </a:bodyPr>
          <a:lstStyle/>
          <a:p>
            <a:pPr>
              <a:lnSpc>
                <a:spcPct val="100000"/>
              </a:lnSpc>
            </a:pPr>
            <a:r>
              <a:rPr lang="cs-CZ" sz="3200" b="1" strike="noStrike" spc="-1" dirty="0">
                <a:solidFill>
                  <a:srgbClr val="E8A202"/>
                </a:solidFill>
                <a:latin typeface="Source Sans Pro"/>
                <a:ea typeface="DejaVu Sans"/>
              </a:rPr>
              <a:t>Bezpečná práce s hesly</a:t>
            </a:r>
            <a:endParaRPr lang="cs-CZ" sz="3200" b="0" strike="noStrike" spc="-1" dirty="0">
              <a:latin typeface="Arial"/>
            </a:endParaRPr>
          </a:p>
        </p:txBody>
      </p:sp>
      <p:sp>
        <p:nvSpPr>
          <p:cNvPr id="155" name="Line 3"/>
          <p:cNvSpPr/>
          <p:nvPr/>
        </p:nvSpPr>
        <p:spPr>
          <a:xfrm>
            <a:off x="3528000" y="4284000"/>
            <a:ext cx="792000" cy="0"/>
          </a:xfrm>
          <a:prstGeom prst="line">
            <a:avLst/>
          </a:prstGeom>
          <a:ln w="57240">
            <a:solidFill>
              <a:srgbClr val="E8A202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/>
          <a:lstStyle/>
          <a:p>
            <a:endParaRPr lang="cs-CZ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" name="Picture 10" descr="Hesla nejsou bezpečná, 2FA autentizace">
            <a:extLst>
              <a:ext uri="{FF2B5EF4-FFF2-40B4-BE49-F238E27FC236}">
                <a16:creationId xmlns:a16="http://schemas.microsoft.com/office/drawing/2014/main" id="{AEE49375-97AF-3FFA-152A-DEB457E538B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562"/>
          <a:stretch/>
        </p:blipFill>
        <p:spPr bwMode="auto">
          <a:xfrm>
            <a:off x="4467081" y="1725862"/>
            <a:ext cx="5517179" cy="22840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5" name="CustomShape 2"/>
          <p:cNvSpPr/>
          <p:nvPr/>
        </p:nvSpPr>
        <p:spPr>
          <a:xfrm>
            <a:off x="566640" y="504000"/>
            <a:ext cx="6478560" cy="553998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>
            <a:spAutoFit/>
          </a:bodyPr>
          <a:lstStyle/>
          <a:p>
            <a:pPr>
              <a:lnSpc>
                <a:spcPct val="100000"/>
              </a:lnSpc>
            </a:pPr>
            <a:r>
              <a:rPr lang="cs-CZ" sz="3600" b="1" strike="noStrike" spc="-1" dirty="0">
                <a:solidFill>
                  <a:srgbClr val="E8A202"/>
                </a:solidFill>
                <a:latin typeface="Source Sans Pro"/>
                <a:ea typeface="DejaVu Sans"/>
              </a:rPr>
              <a:t>6 / </a:t>
            </a:r>
            <a:r>
              <a:rPr lang="cs-CZ" sz="3600" b="1" strike="noStrike" spc="-1" dirty="0" err="1">
                <a:solidFill>
                  <a:srgbClr val="E8A202"/>
                </a:solidFill>
                <a:latin typeface="Source Sans Pro"/>
                <a:ea typeface="DejaVu Sans"/>
              </a:rPr>
              <a:t>Dvoufaktorová</a:t>
            </a:r>
            <a:r>
              <a:rPr lang="cs-CZ" sz="3600" b="1" strike="noStrike" spc="-1" dirty="0">
                <a:solidFill>
                  <a:srgbClr val="E8A202"/>
                </a:solidFill>
                <a:latin typeface="Source Sans Pro"/>
                <a:ea typeface="DejaVu Sans"/>
              </a:rPr>
              <a:t> autentizace</a:t>
            </a:r>
            <a:endParaRPr lang="cs-CZ" sz="3600" b="0" strike="noStrike" spc="-1" dirty="0">
              <a:latin typeface="Arial"/>
            </a:endParaRPr>
          </a:p>
        </p:txBody>
      </p:sp>
      <p:sp>
        <p:nvSpPr>
          <p:cNvPr id="166" name="CustomShape 3"/>
          <p:cNvSpPr/>
          <p:nvPr/>
        </p:nvSpPr>
        <p:spPr>
          <a:xfrm>
            <a:off x="1190159" y="1256760"/>
            <a:ext cx="8384765" cy="4062651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0" tIns="0" rIns="0" bIns="0">
            <a:spAutoFit/>
          </a:bodyPr>
          <a:lstStyle/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cs-CZ" sz="2200" spc="-1" dirty="0">
                <a:solidFill>
                  <a:srgbClr val="000000"/>
                </a:solidFill>
                <a:latin typeface="Source Sans Pro"/>
                <a:ea typeface="DejaVu Sans"/>
              </a:rPr>
              <a:t>Tzv. dvoufázové ověřování</a:t>
            </a: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cs-CZ" sz="2200" spc="-1" dirty="0">
                <a:solidFill>
                  <a:srgbClr val="000000"/>
                </a:solidFill>
                <a:latin typeface="Source Sans Pro"/>
                <a:ea typeface="DejaVu Sans"/>
              </a:rPr>
              <a:t>Druhy faktorů: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cs-CZ" sz="2200" spc="-1" dirty="0">
                <a:solidFill>
                  <a:srgbClr val="000000"/>
                </a:solidFill>
                <a:latin typeface="Source Sans Pro"/>
                <a:ea typeface="DejaVu Sans"/>
              </a:rPr>
              <a:t>Něco co víte: </a:t>
            </a:r>
          </a:p>
          <a:p>
            <a:pPr marL="1257300" lvl="2" indent="-342900">
              <a:buFont typeface="Arial" panose="020B0604020202020204" pitchFamily="34" charset="0"/>
              <a:buChar char="•"/>
            </a:pPr>
            <a:r>
              <a:rPr lang="cs-CZ" sz="2200" spc="-1" dirty="0">
                <a:solidFill>
                  <a:srgbClr val="000000"/>
                </a:solidFill>
                <a:latin typeface="Source Sans Pro"/>
                <a:ea typeface="DejaVu Sans"/>
              </a:rPr>
              <a:t>Heslo, pin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cs-CZ" sz="2200" spc="-1" dirty="0">
                <a:solidFill>
                  <a:srgbClr val="000000"/>
                </a:solidFill>
                <a:latin typeface="Source Sans Pro"/>
                <a:ea typeface="DejaVu Sans"/>
              </a:rPr>
              <a:t>Něco co máte:</a:t>
            </a:r>
          </a:p>
          <a:p>
            <a:pPr marL="1257300" lvl="2" indent="-342900">
              <a:buFont typeface="Arial" panose="020B0604020202020204" pitchFamily="34" charset="0"/>
              <a:buChar char="•"/>
            </a:pPr>
            <a:r>
              <a:rPr lang="cs-CZ" sz="2200" spc="-1" dirty="0">
                <a:solidFill>
                  <a:srgbClr val="000000"/>
                </a:solidFill>
                <a:latin typeface="Source Sans Pro"/>
                <a:ea typeface="DejaVu Sans"/>
              </a:rPr>
              <a:t>Mobilní zařízení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cs-CZ" sz="2200" spc="-1" dirty="0">
                <a:solidFill>
                  <a:srgbClr val="000000"/>
                </a:solidFill>
                <a:latin typeface="Source Sans Pro"/>
                <a:ea typeface="DejaVu Sans"/>
              </a:rPr>
              <a:t>Něco co jste:</a:t>
            </a:r>
          </a:p>
          <a:p>
            <a:pPr marL="1257300" lvl="2" indent="-342900">
              <a:buFont typeface="Arial" panose="020B0604020202020204" pitchFamily="34" charset="0"/>
              <a:buChar char="•"/>
            </a:pPr>
            <a:r>
              <a:rPr lang="cs-CZ" sz="2200" spc="-1" dirty="0">
                <a:solidFill>
                  <a:srgbClr val="000000"/>
                </a:solidFill>
                <a:latin typeface="Source Sans Pro"/>
                <a:ea typeface="DejaVu Sans"/>
              </a:rPr>
              <a:t>Biometrické údaje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cs-CZ" sz="2200" spc="-1" dirty="0">
              <a:solidFill>
                <a:srgbClr val="000000"/>
              </a:solidFill>
              <a:latin typeface="Source Sans Pro"/>
              <a:ea typeface="DejaVu Sans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cs-CZ" sz="2200" spc="-1" dirty="0">
                <a:solidFill>
                  <a:srgbClr val="000000"/>
                </a:solidFill>
                <a:latin typeface="Source Sans Pro"/>
                <a:ea typeface="DejaVu Sans"/>
              </a:rPr>
              <a:t>Zvýšená bezpečnost</a:t>
            </a: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endParaRPr lang="cs-CZ" sz="2200" spc="-1" dirty="0">
              <a:solidFill>
                <a:srgbClr val="000000"/>
              </a:solidFill>
              <a:latin typeface="Source Sans Pro"/>
              <a:ea typeface="DejaVu Sans"/>
            </a:endParaRP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endParaRPr lang="cs-CZ" sz="2200" spc="-1" dirty="0">
              <a:solidFill>
                <a:srgbClr val="000000"/>
              </a:solidFill>
              <a:latin typeface="Source Sans Pro"/>
              <a:ea typeface="DejaVu Sans"/>
            </a:endParaRPr>
          </a:p>
        </p:txBody>
      </p:sp>
      <p:sp>
        <p:nvSpPr>
          <p:cNvPr id="2" name="TextovéPole 1">
            <a:extLst>
              <a:ext uri="{FF2B5EF4-FFF2-40B4-BE49-F238E27FC236}">
                <a16:creationId xmlns:a16="http://schemas.microsoft.com/office/drawing/2014/main" id="{0E8E8EA4-9977-5714-A29F-610327B77267}"/>
              </a:ext>
            </a:extLst>
          </p:cNvPr>
          <p:cNvSpPr txBox="1"/>
          <p:nvPr/>
        </p:nvSpPr>
        <p:spPr>
          <a:xfrm>
            <a:off x="6679769" y="447901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486678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35" name="Rectangle 1034">
            <a:extLst>
              <a:ext uri="{FF2B5EF4-FFF2-40B4-BE49-F238E27FC236}">
                <a16:creationId xmlns:a16="http://schemas.microsoft.com/office/drawing/2014/main" id="{AD96FDFD-4E42-4A06-B8B5-768A1DB9C2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0078104" cy="56705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5" name="CustomShape 2"/>
          <p:cNvSpPr/>
          <p:nvPr/>
        </p:nvSpPr>
        <p:spPr>
          <a:xfrm>
            <a:off x="298652" y="477526"/>
            <a:ext cx="6301844" cy="570167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vert="horz" lIns="91440" tIns="45720" rIns="91440" bIns="45720" rtlCol="0" anchor="b">
            <a:normAutofit fontScale="92500" lnSpcReduction="10000"/>
          </a:bodyPr>
          <a:lstStyle/>
          <a:p>
            <a:pPr>
              <a:spcBef>
                <a:spcPct val="0"/>
              </a:spcBef>
              <a:spcAft>
                <a:spcPts val="600"/>
              </a:spcAft>
            </a:pPr>
            <a:r>
              <a:rPr lang="cs-CZ" sz="3600" b="1" spc="-1" dirty="0">
                <a:solidFill>
                  <a:srgbClr val="E8A202"/>
                </a:solidFill>
                <a:latin typeface="Source Sans Pro"/>
              </a:rPr>
              <a:t>6 / </a:t>
            </a:r>
            <a:r>
              <a:rPr lang="cs-CZ" sz="3600" b="1" spc="-1" dirty="0" err="1">
                <a:solidFill>
                  <a:srgbClr val="E8A202"/>
                </a:solidFill>
                <a:latin typeface="Source Sans Pro"/>
              </a:rPr>
              <a:t>Dvoufaktorová</a:t>
            </a:r>
            <a:r>
              <a:rPr lang="cs-CZ" sz="3600" b="1" spc="-1" dirty="0">
                <a:solidFill>
                  <a:srgbClr val="E8A202"/>
                </a:solidFill>
                <a:latin typeface="Source Sans Pro"/>
              </a:rPr>
              <a:t> autentizace</a:t>
            </a:r>
          </a:p>
        </p:txBody>
      </p:sp>
      <p:sp>
        <p:nvSpPr>
          <p:cNvPr id="166" name="CustomShape 3"/>
          <p:cNvSpPr/>
          <p:nvPr/>
        </p:nvSpPr>
        <p:spPr>
          <a:xfrm>
            <a:off x="468276" y="1798164"/>
            <a:ext cx="4660772" cy="3050178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vert="horz" lIns="91440" tIns="45720" rIns="91440" bIns="45720" rtlCol="0">
            <a:normAutofit/>
          </a:bodyPr>
          <a:lstStyle/>
          <a:p>
            <a:pPr marL="34290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cs-CZ" sz="2200" spc="-1" dirty="0">
                <a:latin typeface="Source Sans Pro" panose="020B0503030403020204" pitchFamily="34" charset="0"/>
                <a:ea typeface="Source Sans Pro" panose="020B0503030403020204" pitchFamily="34" charset="0"/>
              </a:rPr>
              <a:t>Metody:</a:t>
            </a:r>
          </a:p>
          <a:p>
            <a:pPr marL="800100" lvl="1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cs-CZ" sz="2200" spc="-1" dirty="0">
                <a:latin typeface="Source Sans Pro" panose="020B0503030403020204" pitchFamily="34" charset="0"/>
                <a:ea typeface="Source Sans Pro" panose="020B0503030403020204" pitchFamily="34" charset="0"/>
              </a:rPr>
              <a:t>SMS ověřování.</a:t>
            </a:r>
          </a:p>
          <a:p>
            <a:pPr marL="800100" lvl="1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cs-CZ" sz="2200" spc="-1" dirty="0">
                <a:latin typeface="Source Sans Pro" panose="020B0503030403020204" pitchFamily="34" charset="0"/>
                <a:ea typeface="Source Sans Pro" panose="020B0503030403020204" pitchFamily="34" charset="0"/>
              </a:rPr>
              <a:t>Aplikace pro ověřování.</a:t>
            </a:r>
          </a:p>
          <a:p>
            <a:pPr marL="800100" lvl="1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cs-CZ" sz="2200" spc="-1" dirty="0">
                <a:latin typeface="Source Sans Pro" panose="020B0503030403020204" pitchFamily="34" charset="0"/>
                <a:ea typeface="Source Sans Pro" panose="020B0503030403020204" pitchFamily="34" charset="0"/>
              </a:rPr>
              <a:t>Hardware tokeny.</a:t>
            </a:r>
          </a:p>
          <a:p>
            <a:pPr marL="800100" lvl="1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cs-CZ" sz="2200" spc="-1" dirty="0">
                <a:latin typeface="Source Sans Pro" panose="020B0503030403020204" pitchFamily="34" charset="0"/>
                <a:ea typeface="Source Sans Pro" panose="020B0503030403020204" pitchFamily="34" charset="0"/>
              </a:rPr>
              <a:t>Biometrická autentizace.</a:t>
            </a:r>
          </a:p>
          <a:p>
            <a:pPr marL="34290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cs-CZ" sz="2200" spc="-1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  <a:p>
            <a:pPr marL="34290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cs-CZ" sz="2200" spc="-1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  <p:pic>
        <p:nvPicPr>
          <p:cNvPr id="1030" name="Picture 6" descr="What is Biometrics? How is it used in security?">
            <a:extLst>
              <a:ext uri="{FF2B5EF4-FFF2-40B4-BE49-F238E27FC236}">
                <a16:creationId xmlns:a16="http://schemas.microsoft.com/office/drawing/2014/main" id="{C351B8B9-12E9-E795-ECCB-51728708790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17" r="28014" b="-4"/>
          <a:stretch/>
        </p:blipFill>
        <p:spPr bwMode="auto">
          <a:xfrm>
            <a:off x="6989107" y="3044026"/>
            <a:ext cx="3098876" cy="2626528"/>
          </a:xfrm>
          <a:custGeom>
            <a:avLst/>
            <a:gdLst/>
            <a:ahLst/>
            <a:cxnLst/>
            <a:rect l="l" t="t" r="r" b="b"/>
            <a:pathLst>
              <a:path w="3747932" h="3176541">
                <a:moveTo>
                  <a:pt x="3239865" y="21"/>
                </a:moveTo>
                <a:cubicBezTo>
                  <a:pt x="3261821" y="112"/>
                  <a:pt x="3278837" y="498"/>
                  <a:pt x="3290337" y="938"/>
                </a:cubicBezTo>
                <a:cubicBezTo>
                  <a:pt x="3401766" y="5376"/>
                  <a:pt x="3510165" y="23128"/>
                  <a:pt x="3616543" y="49449"/>
                </a:cubicBezTo>
                <a:lnTo>
                  <a:pt x="3747932" y="87091"/>
                </a:lnTo>
                <a:lnTo>
                  <a:pt x="3747932" y="3176541"/>
                </a:lnTo>
                <a:lnTo>
                  <a:pt x="401358" y="3176541"/>
                </a:lnTo>
                <a:lnTo>
                  <a:pt x="398780" y="3136258"/>
                </a:lnTo>
                <a:cubicBezTo>
                  <a:pt x="400956" y="3079023"/>
                  <a:pt x="437945" y="3052703"/>
                  <a:pt x="483325" y="3030665"/>
                </a:cubicBezTo>
                <a:cubicBezTo>
                  <a:pt x="498866" y="3023015"/>
                  <a:pt x="520932" y="3023320"/>
                  <a:pt x="526840" y="2999447"/>
                </a:cubicBezTo>
                <a:cubicBezTo>
                  <a:pt x="501352" y="2976798"/>
                  <a:pt x="470270" y="2995161"/>
                  <a:pt x="442916" y="2988735"/>
                </a:cubicBezTo>
                <a:cubicBezTo>
                  <a:pt x="420228" y="2983533"/>
                  <a:pt x="382618" y="2986286"/>
                  <a:pt x="413701" y="2944662"/>
                </a:cubicBezTo>
                <a:cubicBezTo>
                  <a:pt x="422716" y="2932726"/>
                  <a:pt x="412147" y="2923542"/>
                  <a:pt x="400645" y="2922625"/>
                </a:cubicBezTo>
                <a:cubicBezTo>
                  <a:pt x="308644" y="2913137"/>
                  <a:pt x="350915" y="2828968"/>
                  <a:pt x="321386" y="2784590"/>
                </a:cubicBezTo>
                <a:cubicBezTo>
                  <a:pt x="313307" y="2772348"/>
                  <a:pt x="322010" y="2751230"/>
                  <a:pt x="334753" y="2746027"/>
                </a:cubicBezTo>
                <a:cubicBezTo>
                  <a:pt x="416187" y="2711746"/>
                  <a:pt x="427377" y="2630027"/>
                  <a:pt x="466852" y="2559632"/>
                </a:cubicBezTo>
                <a:cubicBezTo>
                  <a:pt x="423957" y="2531782"/>
                  <a:pt x="372673" y="2525661"/>
                  <a:pt x="326361" y="2507602"/>
                </a:cubicBezTo>
                <a:cubicBezTo>
                  <a:pt x="278183" y="2488626"/>
                  <a:pt x="278183" y="2474547"/>
                  <a:pt x="317968" y="2419457"/>
                </a:cubicBezTo>
                <a:cubicBezTo>
                  <a:pt x="214465" y="2407519"/>
                  <a:pt x="214465" y="2407519"/>
                  <a:pt x="246479" y="2320903"/>
                </a:cubicBezTo>
                <a:cubicBezTo>
                  <a:pt x="159758" y="2312945"/>
                  <a:pt x="102570" y="2271933"/>
                  <a:pt x="89205" y="2182255"/>
                </a:cubicBezTo>
                <a:cubicBezTo>
                  <a:pt x="82677" y="2138795"/>
                  <a:pt x="43514" y="2118290"/>
                  <a:pt x="0" y="2089213"/>
                </a:cubicBezTo>
                <a:cubicBezTo>
                  <a:pt x="54081" y="2061053"/>
                  <a:pt x="90759" y="2002290"/>
                  <a:pt x="153855" y="2064423"/>
                </a:cubicBezTo>
                <a:cubicBezTo>
                  <a:pt x="176855" y="2087070"/>
                  <a:pt x="174683" y="2058300"/>
                  <a:pt x="177788" y="2050037"/>
                </a:cubicBezTo>
                <a:cubicBezTo>
                  <a:pt x="185247" y="2029838"/>
                  <a:pt x="169707" y="2016369"/>
                  <a:pt x="159450" y="2001067"/>
                </a:cubicBezTo>
                <a:cubicBezTo>
                  <a:pt x="149504" y="1985763"/>
                  <a:pt x="137691" y="1969543"/>
                  <a:pt x="134895" y="1952400"/>
                </a:cubicBezTo>
                <a:cubicBezTo>
                  <a:pt x="133031" y="1940465"/>
                  <a:pt x="142044" y="1923021"/>
                  <a:pt x="151990" y="1914144"/>
                </a:cubicBezTo>
                <a:cubicBezTo>
                  <a:pt x="204209" y="1867316"/>
                  <a:pt x="173127" y="1762030"/>
                  <a:pt x="271969" y="1748562"/>
                </a:cubicBezTo>
                <a:cubicBezTo>
                  <a:pt x="316415" y="1742443"/>
                  <a:pt x="337860" y="1703878"/>
                  <a:pt x="370497" y="1682760"/>
                </a:cubicBezTo>
                <a:cubicBezTo>
                  <a:pt x="483946" y="1608999"/>
                  <a:pt x="559787" y="1514119"/>
                  <a:pt x="594908" y="1383735"/>
                </a:cubicBezTo>
                <a:cubicBezTo>
                  <a:pt x="604543" y="1347620"/>
                  <a:pt x="641532" y="1318542"/>
                  <a:pt x="665465" y="1286713"/>
                </a:cubicBezTo>
                <a:cubicBezTo>
                  <a:pt x="653963" y="1263452"/>
                  <a:pt x="591178" y="1313647"/>
                  <a:pt x="613246" y="1252435"/>
                </a:cubicBezTo>
                <a:cubicBezTo>
                  <a:pt x="630030" y="1206524"/>
                  <a:pt x="672925" y="1178060"/>
                  <a:pt x="713332" y="1150820"/>
                </a:cubicBezTo>
                <a:cubicBezTo>
                  <a:pt x="759333" y="1119908"/>
                  <a:pt x="810307" y="1095117"/>
                  <a:pt x="831133" y="1037883"/>
                </a:cubicBezTo>
                <a:cubicBezTo>
                  <a:pt x="835485" y="1025640"/>
                  <a:pt x="849470" y="1012785"/>
                  <a:pt x="861903" y="1007887"/>
                </a:cubicBezTo>
                <a:cubicBezTo>
                  <a:pt x="1469751" y="63584"/>
                  <a:pt x="2910527" y="-1353"/>
                  <a:pt x="3239865" y="21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Aplikace Microsoft Authenticator pro mobilní telefony | Zabezpečení od  Microsoftu">
            <a:extLst>
              <a:ext uri="{FF2B5EF4-FFF2-40B4-BE49-F238E27FC236}">
                <a16:creationId xmlns:a16="http://schemas.microsoft.com/office/drawing/2014/main" id="{1226BB97-BD2A-6B1C-5976-5AB40AC5E7A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103" r="7195" b="-4"/>
          <a:stretch/>
        </p:blipFill>
        <p:spPr bwMode="auto">
          <a:xfrm>
            <a:off x="4463418" y="2032377"/>
            <a:ext cx="2859457" cy="2874356"/>
          </a:xfrm>
          <a:custGeom>
            <a:avLst/>
            <a:gdLst/>
            <a:ahLst/>
            <a:cxnLst/>
            <a:rect l="l" t="t" r="r" b="b"/>
            <a:pathLst>
              <a:path w="3458367" h="3476265">
                <a:moveTo>
                  <a:pt x="549716" y="15"/>
                </a:moveTo>
                <a:cubicBezTo>
                  <a:pt x="557611" y="271"/>
                  <a:pt x="565778" y="3856"/>
                  <a:pt x="573176" y="4995"/>
                </a:cubicBezTo>
                <a:cubicBezTo>
                  <a:pt x="736504" y="30493"/>
                  <a:pt x="899830" y="58040"/>
                  <a:pt x="1063336" y="82398"/>
                </a:cubicBezTo>
                <a:cubicBezTo>
                  <a:pt x="1216195" y="105163"/>
                  <a:pt x="1370136" y="110398"/>
                  <a:pt x="1523717" y="122237"/>
                </a:cubicBezTo>
                <a:cubicBezTo>
                  <a:pt x="1709602" y="136580"/>
                  <a:pt x="1895127" y="156841"/>
                  <a:pt x="2079929" y="188711"/>
                </a:cubicBezTo>
                <a:cubicBezTo>
                  <a:pt x="2208244" y="211023"/>
                  <a:pt x="2337823" y="226502"/>
                  <a:pt x="2467943" y="208745"/>
                </a:cubicBezTo>
                <a:cubicBezTo>
                  <a:pt x="2474439" y="207834"/>
                  <a:pt x="2481839" y="204876"/>
                  <a:pt x="2487253" y="207834"/>
                </a:cubicBezTo>
                <a:cubicBezTo>
                  <a:pt x="2550419" y="241073"/>
                  <a:pt x="2619357" y="217168"/>
                  <a:pt x="2684869" y="238113"/>
                </a:cubicBezTo>
                <a:cubicBezTo>
                  <a:pt x="2668085" y="318930"/>
                  <a:pt x="2596077" y="312327"/>
                  <a:pt x="2555471" y="368331"/>
                </a:cubicBezTo>
                <a:cubicBezTo>
                  <a:pt x="2621704" y="390639"/>
                  <a:pt x="2681259" y="413178"/>
                  <a:pt x="2741717" y="430023"/>
                </a:cubicBezTo>
                <a:cubicBezTo>
                  <a:pt x="2805785" y="447780"/>
                  <a:pt x="2860106" y="495816"/>
                  <a:pt x="2922728" y="517216"/>
                </a:cubicBezTo>
                <a:cubicBezTo>
                  <a:pt x="2936085" y="521769"/>
                  <a:pt x="2952146" y="537704"/>
                  <a:pt x="2956838" y="553184"/>
                </a:cubicBezTo>
                <a:cubicBezTo>
                  <a:pt x="2971997" y="603269"/>
                  <a:pt x="3274647" y="743732"/>
                  <a:pt x="3238914" y="788350"/>
                </a:cubicBezTo>
                <a:cubicBezTo>
                  <a:pt x="3224116" y="806791"/>
                  <a:pt x="3204986" y="819994"/>
                  <a:pt x="3184953" y="838207"/>
                </a:cubicBezTo>
                <a:cubicBezTo>
                  <a:pt x="3215093" y="872582"/>
                  <a:pt x="3249020" y="887608"/>
                  <a:pt x="3285115" y="897852"/>
                </a:cubicBezTo>
                <a:cubicBezTo>
                  <a:pt x="3295944" y="901039"/>
                  <a:pt x="3306591" y="907413"/>
                  <a:pt x="3307674" y="922894"/>
                </a:cubicBezTo>
                <a:cubicBezTo>
                  <a:pt x="3308757" y="939056"/>
                  <a:pt x="3297748" y="945429"/>
                  <a:pt x="3288544" y="952944"/>
                </a:cubicBezTo>
                <a:cubicBezTo>
                  <a:pt x="3275731" y="963415"/>
                  <a:pt x="3263278" y="972523"/>
                  <a:pt x="3247036" y="973888"/>
                </a:cubicBezTo>
                <a:cubicBezTo>
                  <a:pt x="3220325" y="975937"/>
                  <a:pt x="3207513" y="1005076"/>
                  <a:pt x="3191993" y="1026930"/>
                </a:cubicBezTo>
                <a:cubicBezTo>
                  <a:pt x="3183330" y="1039224"/>
                  <a:pt x="3178998" y="1064037"/>
                  <a:pt x="3194157" y="1068363"/>
                </a:cubicBezTo>
                <a:cubicBezTo>
                  <a:pt x="3230613" y="1078837"/>
                  <a:pt x="3227725" y="1109114"/>
                  <a:pt x="3226824" y="1143489"/>
                </a:cubicBezTo>
                <a:cubicBezTo>
                  <a:pt x="3225560" y="1186061"/>
                  <a:pt x="3204083" y="1205638"/>
                  <a:pt x="3177734" y="1222030"/>
                </a:cubicBezTo>
                <a:cubicBezTo>
                  <a:pt x="3168711" y="1227720"/>
                  <a:pt x="3155898" y="1227493"/>
                  <a:pt x="3152469" y="1245250"/>
                </a:cubicBezTo>
                <a:cubicBezTo>
                  <a:pt x="3167267" y="1262097"/>
                  <a:pt x="3185314" y="1248439"/>
                  <a:pt x="3201197" y="1253218"/>
                </a:cubicBezTo>
                <a:cubicBezTo>
                  <a:pt x="3214370" y="1257088"/>
                  <a:pt x="3236208" y="1255040"/>
                  <a:pt x="3218160" y="1286000"/>
                </a:cubicBezTo>
                <a:cubicBezTo>
                  <a:pt x="3212926" y="1294878"/>
                  <a:pt x="3219062" y="1301709"/>
                  <a:pt x="3225741" y="1302392"/>
                </a:cubicBezTo>
                <a:cubicBezTo>
                  <a:pt x="3279159" y="1309449"/>
                  <a:pt x="3254615" y="1372054"/>
                  <a:pt x="3271761" y="1405063"/>
                </a:cubicBezTo>
                <a:cubicBezTo>
                  <a:pt x="3276452" y="1414169"/>
                  <a:pt x="3271399" y="1429877"/>
                  <a:pt x="3263999" y="1433747"/>
                </a:cubicBezTo>
                <a:cubicBezTo>
                  <a:pt x="3216716" y="1459245"/>
                  <a:pt x="3210220" y="1520028"/>
                  <a:pt x="3187299" y="1572389"/>
                </a:cubicBezTo>
                <a:cubicBezTo>
                  <a:pt x="3212205" y="1593104"/>
                  <a:pt x="3241982" y="1597657"/>
                  <a:pt x="3268872" y="1611089"/>
                </a:cubicBezTo>
                <a:cubicBezTo>
                  <a:pt x="3296846" y="1625204"/>
                  <a:pt x="3296846" y="1635676"/>
                  <a:pt x="3273746" y="1676653"/>
                </a:cubicBezTo>
                <a:cubicBezTo>
                  <a:pt x="3333842" y="1685532"/>
                  <a:pt x="3333842" y="1685532"/>
                  <a:pt x="3315254" y="1749957"/>
                </a:cubicBezTo>
                <a:cubicBezTo>
                  <a:pt x="3365607" y="1755877"/>
                  <a:pt x="3398812" y="1786382"/>
                  <a:pt x="3406572" y="1853085"/>
                </a:cubicBezTo>
                <a:cubicBezTo>
                  <a:pt x="3410362" y="1885411"/>
                  <a:pt x="3433101" y="1900663"/>
                  <a:pt x="3458367" y="1922291"/>
                </a:cubicBezTo>
                <a:cubicBezTo>
                  <a:pt x="3426966" y="1943236"/>
                  <a:pt x="3405669" y="1986945"/>
                  <a:pt x="3369034" y="1940730"/>
                </a:cubicBezTo>
                <a:cubicBezTo>
                  <a:pt x="3355680" y="1923885"/>
                  <a:pt x="3356941" y="1945284"/>
                  <a:pt x="3355138" y="1951430"/>
                </a:cubicBezTo>
                <a:cubicBezTo>
                  <a:pt x="3350807" y="1966455"/>
                  <a:pt x="3359830" y="1976472"/>
                  <a:pt x="3365786" y="1987854"/>
                </a:cubicBezTo>
                <a:cubicBezTo>
                  <a:pt x="3371561" y="1999237"/>
                  <a:pt x="3378420" y="2011302"/>
                  <a:pt x="3380043" y="2024054"/>
                </a:cubicBezTo>
                <a:cubicBezTo>
                  <a:pt x="3381125" y="2032931"/>
                  <a:pt x="3375892" y="2045905"/>
                  <a:pt x="3370117" y="2052509"/>
                </a:cubicBezTo>
                <a:cubicBezTo>
                  <a:pt x="3339797" y="2087340"/>
                  <a:pt x="3357844" y="2165652"/>
                  <a:pt x="3300454" y="2175670"/>
                </a:cubicBezTo>
                <a:cubicBezTo>
                  <a:pt x="3274647" y="2180221"/>
                  <a:pt x="3262195" y="2208906"/>
                  <a:pt x="3243246" y="2224614"/>
                </a:cubicBezTo>
                <a:cubicBezTo>
                  <a:pt x="3177374" y="2279478"/>
                  <a:pt x="3133338" y="2350051"/>
                  <a:pt x="3112946" y="2447031"/>
                </a:cubicBezTo>
                <a:cubicBezTo>
                  <a:pt x="3107352" y="2473894"/>
                  <a:pt x="3085875" y="2495522"/>
                  <a:pt x="3071979" y="2519197"/>
                </a:cubicBezTo>
                <a:cubicBezTo>
                  <a:pt x="3078657" y="2536499"/>
                  <a:pt x="3115112" y="2499164"/>
                  <a:pt x="3102298" y="2544694"/>
                </a:cubicBezTo>
                <a:cubicBezTo>
                  <a:pt x="3092553" y="2578843"/>
                  <a:pt x="3067647" y="2600014"/>
                  <a:pt x="3044185" y="2620276"/>
                </a:cubicBezTo>
                <a:cubicBezTo>
                  <a:pt x="3017476" y="2643268"/>
                  <a:pt x="2987879" y="2661708"/>
                  <a:pt x="2975787" y="2704279"/>
                </a:cubicBezTo>
                <a:cubicBezTo>
                  <a:pt x="2973260" y="2713386"/>
                  <a:pt x="2965140" y="2722947"/>
                  <a:pt x="2957921" y="2726591"/>
                </a:cubicBezTo>
                <a:cubicBezTo>
                  <a:pt x="2581458" y="3475797"/>
                  <a:pt x="1654740" y="3480805"/>
                  <a:pt x="1547901" y="3475568"/>
                </a:cubicBezTo>
                <a:cubicBezTo>
                  <a:pt x="1418503" y="3468966"/>
                  <a:pt x="1296143" y="3422753"/>
                  <a:pt x="1176132" y="3365156"/>
                </a:cubicBezTo>
                <a:cubicBezTo>
                  <a:pt x="1125418" y="3340797"/>
                  <a:pt x="1078316" y="3306195"/>
                  <a:pt x="1029045" y="3279332"/>
                </a:cubicBezTo>
                <a:cubicBezTo>
                  <a:pt x="961009" y="3242223"/>
                  <a:pt x="908492" y="3171424"/>
                  <a:pt x="840634" y="3141601"/>
                </a:cubicBezTo>
                <a:cubicBezTo>
                  <a:pt x="770793" y="3110867"/>
                  <a:pt x="711057" y="3054638"/>
                  <a:pt x="639229" y="3030734"/>
                </a:cubicBezTo>
                <a:cubicBezTo>
                  <a:pt x="601330" y="3017985"/>
                  <a:pt x="564695" y="2994993"/>
                  <a:pt x="570649" y="2929200"/>
                </a:cubicBezTo>
                <a:cubicBezTo>
                  <a:pt x="572274" y="2910532"/>
                  <a:pt x="562349" y="2895282"/>
                  <a:pt x="546647" y="2900745"/>
                </a:cubicBezTo>
                <a:cubicBezTo>
                  <a:pt x="516690" y="2910989"/>
                  <a:pt x="503154" y="2883898"/>
                  <a:pt x="486550" y="2863636"/>
                </a:cubicBezTo>
                <a:cubicBezTo>
                  <a:pt x="456953" y="2827667"/>
                  <a:pt x="428801" y="2789422"/>
                  <a:pt x="381697" y="2783503"/>
                </a:cubicBezTo>
                <a:cubicBezTo>
                  <a:pt x="390720" y="2755272"/>
                  <a:pt x="406060" y="2759371"/>
                  <a:pt x="420137" y="2765290"/>
                </a:cubicBezTo>
                <a:cubicBezTo>
                  <a:pt x="457133" y="2780772"/>
                  <a:pt x="493769" y="2798300"/>
                  <a:pt x="530765" y="2813781"/>
                </a:cubicBezTo>
                <a:cubicBezTo>
                  <a:pt x="554948" y="2823799"/>
                  <a:pt x="578952" y="2837912"/>
                  <a:pt x="611257" y="2826755"/>
                </a:cubicBezTo>
                <a:cubicBezTo>
                  <a:pt x="583463" y="2769843"/>
                  <a:pt x="536180" y="2759598"/>
                  <a:pt x="497920" y="2742071"/>
                </a:cubicBezTo>
                <a:cubicBezTo>
                  <a:pt x="450096" y="2719988"/>
                  <a:pt x="421942" y="2678326"/>
                  <a:pt x="388193" y="2631885"/>
                </a:cubicBezTo>
                <a:cubicBezTo>
                  <a:pt x="423386" y="2620730"/>
                  <a:pt x="445223" y="2654879"/>
                  <a:pt x="472834" y="2653056"/>
                </a:cubicBezTo>
                <a:cubicBezTo>
                  <a:pt x="474279" y="2647140"/>
                  <a:pt x="476804" y="2638488"/>
                  <a:pt x="476444" y="2638259"/>
                </a:cubicBezTo>
                <a:cubicBezTo>
                  <a:pt x="431326" y="2612763"/>
                  <a:pt x="410211" y="2564956"/>
                  <a:pt x="403173" y="2507131"/>
                </a:cubicBezTo>
                <a:cubicBezTo>
                  <a:pt x="399563" y="2477310"/>
                  <a:pt x="383140" y="2467976"/>
                  <a:pt x="366897" y="2454316"/>
                </a:cubicBezTo>
                <a:cubicBezTo>
                  <a:pt x="310230" y="2405826"/>
                  <a:pt x="250314" y="2361890"/>
                  <a:pt x="203752" y="2295188"/>
                </a:cubicBezTo>
                <a:cubicBezTo>
                  <a:pt x="257532" y="2304066"/>
                  <a:pt x="300665" y="2347547"/>
                  <a:pt x="358597" y="2366215"/>
                </a:cubicBezTo>
                <a:cubicBezTo>
                  <a:pt x="312577" y="2292910"/>
                  <a:pt x="253020" y="2255803"/>
                  <a:pt x="198698" y="2211409"/>
                </a:cubicBezTo>
                <a:cubicBezTo>
                  <a:pt x="173974" y="2191149"/>
                  <a:pt x="151055" y="2165197"/>
                  <a:pt x="121097" y="2154269"/>
                </a:cubicBezTo>
                <a:cubicBezTo>
                  <a:pt x="110448" y="2150400"/>
                  <a:pt x="92943" y="2142204"/>
                  <a:pt x="101425" y="2120577"/>
                </a:cubicBezTo>
                <a:cubicBezTo>
                  <a:pt x="108643" y="2102593"/>
                  <a:pt x="122900" y="2108055"/>
                  <a:pt x="135895" y="2113292"/>
                </a:cubicBezTo>
                <a:cubicBezTo>
                  <a:pt x="167116" y="2126269"/>
                  <a:pt x="199421" y="2126495"/>
                  <a:pt x="241652" y="2126269"/>
                </a:cubicBezTo>
                <a:cubicBezTo>
                  <a:pt x="206279" y="2066851"/>
                  <a:pt x="141489" y="2084608"/>
                  <a:pt x="111170" y="2022231"/>
                </a:cubicBezTo>
                <a:cubicBezTo>
                  <a:pt x="149069" y="2011302"/>
                  <a:pt x="178305" y="2033841"/>
                  <a:pt x="208987" y="2038166"/>
                </a:cubicBezTo>
                <a:cubicBezTo>
                  <a:pt x="236777" y="2042036"/>
                  <a:pt x="243636" y="2031565"/>
                  <a:pt x="237139" y="1997188"/>
                </a:cubicBezTo>
                <a:cubicBezTo>
                  <a:pt x="227034" y="1943690"/>
                  <a:pt x="242193" y="1916371"/>
                  <a:pt x="282618" y="1930941"/>
                </a:cubicBezTo>
                <a:cubicBezTo>
                  <a:pt x="320155" y="1944601"/>
                  <a:pt x="324125" y="1924568"/>
                  <a:pt x="314019" y="1894062"/>
                </a:cubicBezTo>
                <a:cubicBezTo>
                  <a:pt x="299582" y="1849671"/>
                  <a:pt x="316004" y="1815295"/>
                  <a:pt x="327194" y="1777960"/>
                </a:cubicBezTo>
                <a:cubicBezTo>
                  <a:pt x="344339" y="1721045"/>
                  <a:pt x="337121" y="1693272"/>
                  <a:pt x="300123" y="1650929"/>
                </a:cubicBezTo>
                <a:cubicBezTo>
                  <a:pt x="279370" y="1627251"/>
                  <a:pt x="256992" y="1607219"/>
                  <a:pt x="226852" y="1586731"/>
                </a:cubicBezTo>
                <a:cubicBezTo>
                  <a:pt x="296334" y="1575576"/>
                  <a:pt x="223423" y="1538013"/>
                  <a:pt x="247968" y="1514564"/>
                </a:cubicBezTo>
                <a:cubicBezTo>
                  <a:pt x="297056" y="1505003"/>
                  <a:pt x="337121" y="1579673"/>
                  <a:pt x="403895" y="1558274"/>
                </a:cubicBezTo>
                <a:cubicBezTo>
                  <a:pt x="321420" y="1493619"/>
                  <a:pt x="230281" y="1472448"/>
                  <a:pt x="170546" y="1386396"/>
                </a:cubicBezTo>
                <a:cubicBezTo>
                  <a:pt x="184261" y="1366817"/>
                  <a:pt x="197977" y="1385030"/>
                  <a:pt x="209707" y="1377746"/>
                </a:cubicBezTo>
                <a:cubicBezTo>
                  <a:pt x="209346" y="1373192"/>
                  <a:pt x="210250" y="1366362"/>
                  <a:pt x="208083" y="1364314"/>
                </a:cubicBezTo>
                <a:cubicBezTo>
                  <a:pt x="163508" y="1317416"/>
                  <a:pt x="162784" y="1316279"/>
                  <a:pt x="210610" y="1281675"/>
                </a:cubicBezTo>
                <a:cubicBezTo>
                  <a:pt x="227394" y="1269609"/>
                  <a:pt x="225950" y="1258909"/>
                  <a:pt x="217108" y="1243657"/>
                </a:cubicBezTo>
                <a:cubicBezTo>
                  <a:pt x="210790" y="1232957"/>
                  <a:pt x="203211" y="1223395"/>
                  <a:pt x="206820" y="1199947"/>
                </a:cubicBezTo>
                <a:cubicBezTo>
                  <a:pt x="232988" y="1229998"/>
                  <a:pt x="359499" y="1220208"/>
                  <a:pt x="381877" y="1217021"/>
                </a:cubicBezTo>
                <a:cubicBezTo>
                  <a:pt x="406963" y="1213607"/>
                  <a:pt x="431688" y="1199037"/>
                  <a:pt x="458035" y="1207003"/>
                </a:cubicBezTo>
                <a:cubicBezTo>
                  <a:pt x="479150" y="1213381"/>
                  <a:pt x="576966" y="1275073"/>
                  <a:pt x="590863" y="1204273"/>
                </a:cubicBezTo>
                <a:cubicBezTo>
                  <a:pt x="591585" y="1200858"/>
                  <a:pt x="631107" y="1208826"/>
                  <a:pt x="652403" y="1212696"/>
                </a:cubicBezTo>
                <a:cubicBezTo>
                  <a:pt x="671172" y="1215883"/>
                  <a:pt x="692288" y="1229998"/>
                  <a:pt x="704920" y="1201769"/>
                </a:cubicBezTo>
                <a:cubicBezTo>
                  <a:pt x="712320" y="1185150"/>
                  <a:pt x="681820" y="1153051"/>
                  <a:pt x="654569" y="1150320"/>
                </a:cubicBezTo>
                <a:cubicBezTo>
                  <a:pt x="630926" y="1147814"/>
                  <a:pt x="606202" y="1144172"/>
                  <a:pt x="583643" y="1151001"/>
                </a:cubicBezTo>
                <a:cubicBezTo>
                  <a:pt x="555852" y="1159198"/>
                  <a:pt x="540873" y="1145995"/>
                  <a:pt x="533111" y="1117538"/>
                </a:cubicBezTo>
                <a:cubicBezTo>
                  <a:pt x="524450" y="1086122"/>
                  <a:pt x="507845" y="1071550"/>
                  <a:pt x="484926" y="1056980"/>
                </a:cubicBezTo>
                <a:cubicBezTo>
                  <a:pt x="429340" y="1021696"/>
                  <a:pt x="375921" y="980946"/>
                  <a:pt x="314922" y="960456"/>
                </a:cubicBezTo>
                <a:cubicBezTo>
                  <a:pt x="302830" y="956358"/>
                  <a:pt x="289476" y="950894"/>
                  <a:pt x="283881" y="923805"/>
                </a:cubicBezTo>
                <a:cubicBezTo>
                  <a:pt x="449013" y="964326"/>
                  <a:pt x="599526" y="1069958"/>
                  <a:pt x="769890" y="1063811"/>
                </a:cubicBezTo>
                <a:cubicBezTo>
                  <a:pt x="723329" y="1030346"/>
                  <a:pt x="669369" y="1028524"/>
                  <a:pt x="619738" y="1005076"/>
                </a:cubicBezTo>
                <a:cubicBezTo>
                  <a:pt x="654930" y="987546"/>
                  <a:pt x="687956" y="1005759"/>
                  <a:pt x="721344" y="1015777"/>
                </a:cubicBezTo>
                <a:cubicBezTo>
                  <a:pt x="749317" y="1023970"/>
                  <a:pt x="774583" y="1025337"/>
                  <a:pt x="777650" y="976393"/>
                </a:cubicBezTo>
                <a:cubicBezTo>
                  <a:pt x="776566" y="973205"/>
                  <a:pt x="776747" y="969107"/>
                  <a:pt x="776929" y="965238"/>
                </a:cubicBezTo>
                <a:cubicBezTo>
                  <a:pt x="767542" y="944976"/>
                  <a:pt x="752926" y="934504"/>
                  <a:pt x="735601" y="928584"/>
                </a:cubicBezTo>
                <a:cubicBezTo>
                  <a:pt x="725133" y="924942"/>
                  <a:pt x="711237" y="919478"/>
                  <a:pt x="711416" y="904909"/>
                </a:cubicBezTo>
                <a:cubicBezTo>
                  <a:pt x="711958" y="850955"/>
                  <a:pt x="678571" y="835246"/>
                  <a:pt x="645185" y="819539"/>
                </a:cubicBezTo>
                <a:cubicBezTo>
                  <a:pt x="663773" y="792676"/>
                  <a:pt x="678391" y="812481"/>
                  <a:pt x="692468" y="810433"/>
                </a:cubicBezTo>
                <a:cubicBezTo>
                  <a:pt x="701672" y="809067"/>
                  <a:pt x="709973" y="806563"/>
                  <a:pt x="709973" y="792676"/>
                </a:cubicBezTo>
                <a:cubicBezTo>
                  <a:pt x="710154" y="781065"/>
                  <a:pt x="705822" y="767861"/>
                  <a:pt x="696799" y="767635"/>
                </a:cubicBezTo>
                <a:cubicBezTo>
                  <a:pt x="640312" y="765585"/>
                  <a:pt x="609090" y="690914"/>
                  <a:pt x="550437" y="690687"/>
                </a:cubicBezTo>
                <a:cubicBezTo>
                  <a:pt x="515425" y="690687"/>
                  <a:pt x="568666" y="648572"/>
                  <a:pt x="539068" y="631042"/>
                </a:cubicBezTo>
                <a:cubicBezTo>
                  <a:pt x="532570" y="627171"/>
                  <a:pt x="556032" y="621254"/>
                  <a:pt x="566500" y="622164"/>
                </a:cubicBezTo>
                <a:cubicBezTo>
                  <a:pt x="576786" y="623074"/>
                  <a:pt x="585990" y="634229"/>
                  <a:pt x="598443" y="626261"/>
                </a:cubicBezTo>
                <a:cubicBezTo>
                  <a:pt x="605300" y="597806"/>
                  <a:pt x="587615" y="587332"/>
                  <a:pt x="572996" y="579365"/>
                </a:cubicBezTo>
                <a:cubicBezTo>
                  <a:pt x="539247" y="560925"/>
                  <a:pt x="506402" y="538615"/>
                  <a:pt x="469405" y="532013"/>
                </a:cubicBezTo>
                <a:cubicBezTo>
                  <a:pt x="456232" y="529737"/>
                  <a:pt x="488355" y="499231"/>
                  <a:pt x="494671" y="488532"/>
                </a:cubicBezTo>
                <a:cubicBezTo>
                  <a:pt x="345782" y="376071"/>
                  <a:pt x="166756" y="381762"/>
                  <a:pt x="0" y="290928"/>
                </a:cubicBezTo>
                <a:cubicBezTo>
                  <a:pt x="36817" y="273173"/>
                  <a:pt x="63887" y="286148"/>
                  <a:pt x="88973" y="288880"/>
                </a:cubicBezTo>
                <a:cubicBezTo>
                  <a:pt x="151595" y="295708"/>
                  <a:pt x="213498" y="309822"/>
                  <a:pt x="275940" y="318246"/>
                </a:cubicBezTo>
                <a:cubicBezTo>
                  <a:pt x="306620" y="322344"/>
                  <a:pt x="335134" y="337824"/>
                  <a:pt x="369424" y="313239"/>
                </a:cubicBezTo>
                <a:cubicBezTo>
                  <a:pt x="392343" y="296847"/>
                  <a:pt x="428980" y="314604"/>
                  <a:pt x="457133" y="329174"/>
                </a:cubicBezTo>
                <a:cubicBezTo>
                  <a:pt x="480414" y="341238"/>
                  <a:pt x="502612" y="344425"/>
                  <a:pt x="533474" y="329174"/>
                </a:cubicBezTo>
                <a:cubicBezTo>
                  <a:pt x="505501" y="319841"/>
                  <a:pt x="484023" y="311645"/>
                  <a:pt x="462006" y="305953"/>
                </a:cubicBezTo>
                <a:cubicBezTo>
                  <a:pt x="444501" y="301400"/>
                  <a:pt x="486189" y="282960"/>
                  <a:pt x="507484" y="285237"/>
                </a:cubicBezTo>
                <a:cubicBezTo>
                  <a:pt x="537263" y="288423"/>
                  <a:pt x="520479" y="276586"/>
                  <a:pt x="515425" y="260195"/>
                </a:cubicBezTo>
                <a:cubicBezTo>
                  <a:pt x="510012" y="242665"/>
                  <a:pt x="526074" y="237203"/>
                  <a:pt x="536180" y="240844"/>
                </a:cubicBezTo>
                <a:cubicBezTo>
                  <a:pt x="574980" y="255187"/>
                  <a:pt x="613602" y="229917"/>
                  <a:pt x="653668" y="250407"/>
                </a:cubicBezTo>
                <a:cubicBezTo>
                  <a:pt x="643561" y="199867"/>
                  <a:pt x="621723" y="177784"/>
                  <a:pt x="576064" y="170726"/>
                </a:cubicBezTo>
                <a:cubicBezTo>
                  <a:pt x="558919" y="167996"/>
                  <a:pt x="541053" y="172093"/>
                  <a:pt x="526254" y="157522"/>
                </a:cubicBezTo>
                <a:cubicBezTo>
                  <a:pt x="517771" y="149101"/>
                  <a:pt x="508207" y="139084"/>
                  <a:pt x="514884" y="123603"/>
                </a:cubicBezTo>
                <a:cubicBezTo>
                  <a:pt x="519577" y="112674"/>
                  <a:pt x="529684" y="112674"/>
                  <a:pt x="537985" y="116318"/>
                </a:cubicBezTo>
                <a:cubicBezTo>
                  <a:pt x="575162" y="132483"/>
                  <a:pt x="613963" y="138400"/>
                  <a:pt x="652764" y="144320"/>
                </a:cubicBezTo>
                <a:cubicBezTo>
                  <a:pt x="658720" y="145230"/>
                  <a:pt x="665397" y="148191"/>
                  <a:pt x="672075" y="133164"/>
                </a:cubicBezTo>
                <a:cubicBezTo>
                  <a:pt x="599526" y="108805"/>
                  <a:pt x="530585" y="74202"/>
                  <a:pt x="456051" y="60770"/>
                </a:cubicBezTo>
                <a:cubicBezTo>
                  <a:pt x="457133" y="54397"/>
                  <a:pt x="458215" y="48022"/>
                  <a:pt x="459299" y="41649"/>
                </a:cubicBezTo>
                <a:cubicBezTo>
                  <a:pt x="517591" y="50753"/>
                  <a:pt x="575884" y="59859"/>
                  <a:pt x="649515" y="71243"/>
                </a:cubicBezTo>
                <a:cubicBezTo>
                  <a:pt x="604218" y="35045"/>
                  <a:pt x="561446" y="47111"/>
                  <a:pt x="527879" y="15013"/>
                </a:cubicBezTo>
                <a:cubicBezTo>
                  <a:pt x="534195" y="2833"/>
                  <a:pt x="541820" y="-241"/>
                  <a:pt x="549716" y="15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ardvérový autentifikátor Swissbit iShield FIDO2">
            <a:extLst>
              <a:ext uri="{FF2B5EF4-FFF2-40B4-BE49-F238E27FC236}">
                <a16:creationId xmlns:a16="http://schemas.microsoft.com/office/drawing/2014/main" id="{D7B32003-A033-8756-BC55-0910F838C30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734" r="22612" b="3"/>
          <a:stretch/>
        </p:blipFill>
        <p:spPr bwMode="auto">
          <a:xfrm>
            <a:off x="6301237" y="136634"/>
            <a:ext cx="3609802" cy="2787525"/>
          </a:xfrm>
          <a:custGeom>
            <a:avLst/>
            <a:gdLst/>
            <a:ahLst/>
            <a:cxnLst/>
            <a:rect l="l" t="t" r="r" b="b"/>
            <a:pathLst>
              <a:path w="4579876" h="3536502">
                <a:moveTo>
                  <a:pt x="457312" y="0"/>
                </a:moveTo>
                <a:lnTo>
                  <a:pt x="4579876" y="0"/>
                </a:lnTo>
                <a:lnTo>
                  <a:pt x="4579876" y="3057029"/>
                </a:lnTo>
                <a:lnTo>
                  <a:pt x="4508441" y="3086568"/>
                </a:lnTo>
                <a:cubicBezTo>
                  <a:pt x="4391572" y="3126663"/>
                  <a:pt x="4301124" y="3221848"/>
                  <a:pt x="4183947" y="3271738"/>
                </a:cubicBezTo>
                <a:cubicBezTo>
                  <a:pt x="4099090" y="3307854"/>
                  <a:pt x="4017967" y="3354374"/>
                  <a:pt x="3930625" y="3387123"/>
                </a:cubicBezTo>
                <a:cubicBezTo>
                  <a:pt x="3723932" y="3464557"/>
                  <a:pt x="3513195" y="3526689"/>
                  <a:pt x="3290337" y="3535564"/>
                </a:cubicBezTo>
                <a:cubicBezTo>
                  <a:pt x="3106332" y="3542605"/>
                  <a:pt x="1510274" y="3535872"/>
                  <a:pt x="861903" y="2528615"/>
                </a:cubicBezTo>
                <a:cubicBezTo>
                  <a:pt x="849470" y="2523717"/>
                  <a:pt x="835485" y="2510862"/>
                  <a:pt x="831133" y="2498619"/>
                </a:cubicBezTo>
                <a:cubicBezTo>
                  <a:pt x="810307" y="2441385"/>
                  <a:pt x="759333" y="2416594"/>
                  <a:pt x="713333" y="2385682"/>
                </a:cubicBezTo>
                <a:cubicBezTo>
                  <a:pt x="672925" y="2358442"/>
                  <a:pt x="630030" y="2329978"/>
                  <a:pt x="613246" y="2284067"/>
                </a:cubicBezTo>
                <a:cubicBezTo>
                  <a:pt x="591179" y="2222855"/>
                  <a:pt x="653963" y="2273050"/>
                  <a:pt x="665465" y="2249789"/>
                </a:cubicBezTo>
                <a:cubicBezTo>
                  <a:pt x="641532" y="2217960"/>
                  <a:pt x="604543" y="2188882"/>
                  <a:pt x="594908" y="2152767"/>
                </a:cubicBezTo>
                <a:cubicBezTo>
                  <a:pt x="559787" y="2022383"/>
                  <a:pt x="483946" y="1927503"/>
                  <a:pt x="370497" y="1853742"/>
                </a:cubicBezTo>
                <a:cubicBezTo>
                  <a:pt x="337861" y="1832624"/>
                  <a:pt x="316415" y="1794059"/>
                  <a:pt x="271969" y="1787940"/>
                </a:cubicBezTo>
                <a:cubicBezTo>
                  <a:pt x="173127" y="1774472"/>
                  <a:pt x="204209" y="1669186"/>
                  <a:pt x="151990" y="1622358"/>
                </a:cubicBezTo>
                <a:cubicBezTo>
                  <a:pt x="142044" y="1613481"/>
                  <a:pt x="133031" y="1596037"/>
                  <a:pt x="134895" y="1584102"/>
                </a:cubicBezTo>
                <a:cubicBezTo>
                  <a:pt x="137691" y="1566959"/>
                  <a:pt x="149504" y="1550739"/>
                  <a:pt x="159450" y="1535435"/>
                </a:cubicBezTo>
                <a:cubicBezTo>
                  <a:pt x="169708" y="1520133"/>
                  <a:pt x="185247" y="1506664"/>
                  <a:pt x="177788" y="1486465"/>
                </a:cubicBezTo>
                <a:cubicBezTo>
                  <a:pt x="174683" y="1478202"/>
                  <a:pt x="176855" y="1449432"/>
                  <a:pt x="153856" y="1472079"/>
                </a:cubicBezTo>
                <a:cubicBezTo>
                  <a:pt x="90760" y="1534212"/>
                  <a:pt x="54082" y="1475449"/>
                  <a:pt x="0" y="1447289"/>
                </a:cubicBezTo>
                <a:cubicBezTo>
                  <a:pt x="43515" y="1418212"/>
                  <a:pt x="82677" y="1397707"/>
                  <a:pt x="89205" y="1354247"/>
                </a:cubicBezTo>
                <a:cubicBezTo>
                  <a:pt x="102570" y="1264569"/>
                  <a:pt x="159758" y="1223557"/>
                  <a:pt x="246479" y="1215599"/>
                </a:cubicBezTo>
                <a:cubicBezTo>
                  <a:pt x="214465" y="1128983"/>
                  <a:pt x="214465" y="1128983"/>
                  <a:pt x="317968" y="1117045"/>
                </a:cubicBezTo>
                <a:cubicBezTo>
                  <a:pt x="278183" y="1061955"/>
                  <a:pt x="278183" y="1047876"/>
                  <a:pt x="326362" y="1028900"/>
                </a:cubicBezTo>
                <a:cubicBezTo>
                  <a:pt x="372673" y="1010841"/>
                  <a:pt x="423957" y="1004720"/>
                  <a:pt x="466852" y="976870"/>
                </a:cubicBezTo>
                <a:cubicBezTo>
                  <a:pt x="427377" y="906475"/>
                  <a:pt x="416188" y="824756"/>
                  <a:pt x="334754" y="790475"/>
                </a:cubicBezTo>
                <a:cubicBezTo>
                  <a:pt x="322010" y="785272"/>
                  <a:pt x="313307" y="764154"/>
                  <a:pt x="321386" y="751912"/>
                </a:cubicBezTo>
                <a:cubicBezTo>
                  <a:pt x="350915" y="707534"/>
                  <a:pt x="308644" y="623365"/>
                  <a:pt x="400645" y="613877"/>
                </a:cubicBezTo>
                <a:cubicBezTo>
                  <a:pt x="412147" y="612959"/>
                  <a:pt x="422716" y="603776"/>
                  <a:pt x="413701" y="591839"/>
                </a:cubicBezTo>
                <a:cubicBezTo>
                  <a:pt x="382618" y="550216"/>
                  <a:pt x="420228" y="552969"/>
                  <a:pt x="442917" y="547767"/>
                </a:cubicBezTo>
                <a:cubicBezTo>
                  <a:pt x="470271" y="541341"/>
                  <a:pt x="501353" y="559703"/>
                  <a:pt x="526840" y="537055"/>
                </a:cubicBezTo>
                <a:cubicBezTo>
                  <a:pt x="520932" y="513181"/>
                  <a:pt x="498866" y="513487"/>
                  <a:pt x="483325" y="505836"/>
                </a:cubicBezTo>
                <a:cubicBezTo>
                  <a:pt x="437946" y="483799"/>
                  <a:pt x="400956" y="457479"/>
                  <a:pt x="398780" y="400243"/>
                </a:cubicBezTo>
                <a:cubicBezTo>
                  <a:pt x="397229" y="354028"/>
                  <a:pt x="392255" y="313323"/>
                  <a:pt x="455041" y="299242"/>
                </a:cubicBezTo>
                <a:cubicBezTo>
                  <a:pt x="481149" y="293426"/>
                  <a:pt x="473687" y="260067"/>
                  <a:pt x="458769" y="243538"/>
                </a:cubicBezTo>
                <a:cubicBezTo>
                  <a:pt x="432038" y="214157"/>
                  <a:pt x="409972" y="174981"/>
                  <a:pt x="363969" y="172227"/>
                </a:cubicBezTo>
                <a:cubicBezTo>
                  <a:pt x="335995" y="170391"/>
                  <a:pt x="314549" y="158146"/>
                  <a:pt x="292481" y="144069"/>
                </a:cubicBezTo>
                <a:cubicBezTo>
                  <a:pt x="276630" y="133966"/>
                  <a:pt x="257670" y="125398"/>
                  <a:pt x="259534" y="103668"/>
                </a:cubicBezTo>
                <a:cubicBezTo>
                  <a:pt x="261399" y="82855"/>
                  <a:pt x="279736" y="74286"/>
                  <a:pt x="298387" y="70001"/>
                </a:cubicBezTo>
                <a:cubicBezTo>
                  <a:pt x="345011" y="59672"/>
                  <a:pt x="389535" y="45726"/>
                  <a:pt x="430782" y="19902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ovéPole 1">
            <a:extLst>
              <a:ext uri="{FF2B5EF4-FFF2-40B4-BE49-F238E27FC236}">
                <a16:creationId xmlns:a16="http://schemas.microsoft.com/office/drawing/2014/main" id="{0E8E8EA4-9977-5714-A29F-610327B77267}"/>
              </a:ext>
            </a:extLst>
          </p:cNvPr>
          <p:cNvSpPr txBox="1"/>
          <p:nvPr/>
        </p:nvSpPr>
        <p:spPr>
          <a:xfrm>
            <a:off x="6679769" y="447901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29483661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CustomShape 1"/>
          <p:cNvSpPr/>
          <p:nvPr/>
        </p:nvSpPr>
        <p:spPr>
          <a:xfrm>
            <a:off x="887670" y="3029310"/>
            <a:ext cx="5637116" cy="92333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0" tIns="0" rIns="0" bIns="0">
            <a:spAutoFit/>
          </a:bodyPr>
          <a:lstStyle/>
          <a:p>
            <a:pPr>
              <a:lnSpc>
                <a:spcPct val="100000"/>
              </a:lnSpc>
            </a:pPr>
            <a:r>
              <a:rPr lang="cs-CZ" sz="6000" b="1" strike="noStrike" spc="-1" dirty="0">
                <a:solidFill>
                  <a:srgbClr val="E8A202"/>
                </a:solidFill>
                <a:latin typeface="Source Sans Pro"/>
                <a:ea typeface="DejaVu Sans"/>
              </a:rPr>
              <a:t>Pracovní list 1</a:t>
            </a:r>
            <a:endParaRPr lang="cs-CZ" sz="6000" b="1" strike="noStrike" spc="-1" dirty="0">
              <a:latin typeface="Arial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CustomShape 1"/>
          <p:cNvSpPr/>
          <p:nvPr/>
        </p:nvSpPr>
        <p:spPr>
          <a:xfrm>
            <a:off x="803520" y="432000"/>
            <a:ext cx="1499400" cy="5770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cs-CZ" sz="3200" b="1" strike="noStrike" spc="-1">
                <a:solidFill>
                  <a:srgbClr val="E8A202"/>
                </a:solidFill>
                <a:latin typeface="Source Sans Pro"/>
                <a:ea typeface="DejaVu Sans"/>
              </a:rPr>
              <a:t>Obsah</a:t>
            </a:r>
            <a:endParaRPr lang="cs-CZ" sz="3200" b="0" strike="noStrike" spc="-1">
              <a:latin typeface="Arial"/>
            </a:endParaRPr>
          </a:p>
        </p:txBody>
      </p:sp>
      <p:sp>
        <p:nvSpPr>
          <p:cNvPr id="161" name="CustomShape 2"/>
          <p:cNvSpPr/>
          <p:nvPr/>
        </p:nvSpPr>
        <p:spPr>
          <a:xfrm>
            <a:off x="2592000" y="1152000"/>
            <a:ext cx="6118920" cy="3764107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>
            <a:spAutoFit/>
          </a:bodyPr>
          <a:lstStyle/>
          <a:p>
            <a:pPr>
              <a:lnSpc>
                <a:spcPct val="115000"/>
              </a:lnSpc>
              <a:spcBef>
                <a:spcPts val="567"/>
              </a:spcBef>
              <a:spcAft>
                <a:spcPts val="567"/>
              </a:spcAft>
            </a:pPr>
            <a:r>
              <a:rPr lang="cs-CZ" sz="2400" b="1" strike="noStrike" spc="-1" dirty="0">
                <a:solidFill>
                  <a:srgbClr val="E8A202"/>
                </a:solidFill>
                <a:latin typeface="Source Sans Pro"/>
                <a:ea typeface="Microsoft YaHei"/>
              </a:rPr>
              <a:t>1 /</a:t>
            </a:r>
            <a:r>
              <a:rPr lang="cs-CZ" sz="2400" b="1" strike="noStrike" spc="-1" dirty="0">
                <a:solidFill>
                  <a:srgbClr val="EA7500"/>
                </a:solidFill>
                <a:latin typeface="Source Sans Pro"/>
                <a:ea typeface="Microsoft YaHei"/>
              </a:rPr>
              <a:t>	</a:t>
            </a:r>
            <a:r>
              <a:rPr lang="cs-CZ" sz="2400" b="1" strike="noStrike" spc="-1" dirty="0">
                <a:solidFill>
                  <a:srgbClr val="000000"/>
                </a:solidFill>
                <a:latin typeface="Source Sans Pro"/>
                <a:ea typeface="Microsoft YaHei"/>
              </a:rPr>
              <a:t>Použití hesel</a:t>
            </a:r>
            <a:endParaRPr lang="cs-CZ" sz="2400" b="0" strike="noStrike" spc="-1" dirty="0">
              <a:latin typeface="Arial"/>
            </a:endParaRPr>
          </a:p>
          <a:p>
            <a:pPr>
              <a:lnSpc>
                <a:spcPct val="115000"/>
              </a:lnSpc>
              <a:spcBef>
                <a:spcPts val="567"/>
              </a:spcBef>
              <a:spcAft>
                <a:spcPts val="567"/>
              </a:spcAft>
            </a:pPr>
            <a:r>
              <a:rPr lang="cs-CZ" sz="2400" b="1" strike="noStrike" spc="-1" dirty="0">
                <a:solidFill>
                  <a:srgbClr val="E8A202"/>
                </a:solidFill>
                <a:latin typeface="Source Sans Pro"/>
                <a:ea typeface="Microsoft YaHei"/>
              </a:rPr>
              <a:t>2 /</a:t>
            </a:r>
            <a:r>
              <a:rPr lang="cs-CZ" sz="2400" b="1" strike="noStrike" spc="-1" dirty="0">
                <a:solidFill>
                  <a:srgbClr val="EA7500"/>
                </a:solidFill>
                <a:latin typeface="Source Sans Pro"/>
                <a:ea typeface="Microsoft YaHei"/>
              </a:rPr>
              <a:t>	</a:t>
            </a:r>
            <a:r>
              <a:rPr lang="cs-CZ" sz="2400" b="1" strike="noStrike" spc="-1" dirty="0">
                <a:solidFill>
                  <a:srgbClr val="000000"/>
                </a:solidFill>
                <a:latin typeface="Source Sans Pro"/>
                <a:ea typeface="Microsoft YaHei"/>
              </a:rPr>
              <a:t>Tvorba hesla</a:t>
            </a:r>
            <a:endParaRPr lang="cs-CZ" sz="2400" b="0" strike="noStrike" spc="-1" dirty="0">
              <a:latin typeface="Arial"/>
            </a:endParaRPr>
          </a:p>
          <a:p>
            <a:pPr>
              <a:lnSpc>
                <a:spcPct val="115000"/>
              </a:lnSpc>
              <a:spcBef>
                <a:spcPts val="567"/>
              </a:spcBef>
              <a:spcAft>
                <a:spcPts val="567"/>
              </a:spcAft>
            </a:pPr>
            <a:r>
              <a:rPr lang="cs-CZ" sz="2400" b="1" strike="noStrike" spc="-1" dirty="0">
                <a:solidFill>
                  <a:srgbClr val="E8A202"/>
                </a:solidFill>
                <a:latin typeface="Source Sans Pro"/>
                <a:ea typeface="Microsoft YaHei"/>
              </a:rPr>
              <a:t>3 /</a:t>
            </a:r>
            <a:r>
              <a:rPr lang="cs-CZ" sz="2400" b="1" strike="noStrike" spc="-1" dirty="0">
                <a:solidFill>
                  <a:srgbClr val="EA7500"/>
                </a:solidFill>
                <a:latin typeface="Source Sans Pro"/>
                <a:ea typeface="Microsoft YaHei"/>
              </a:rPr>
              <a:t>	</a:t>
            </a:r>
            <a:r>
              <a:rPr lang="cs-CZ" sz="2400" b="1" strike="noStrike" spc="-1" dirty="0">
                <a:solidFill>
                  <a:srgbClr val="000000"/>
                </a:solidFill>
                <a:latin typeface="Source Sans Pro"/>
                <a:ea typeface="Microsoft YaHei"/>
              </a:rPr>
              <a:t>Různá hesla pro weby</a:t>
            </a:r>
            <a:endParaRPr lang="cs-CZ" sz="2400" b="0" strike="noStrike" spc="-1" dirty="0">
              <a:latin typeface="Arial"/>
            </a:endParaRPr>
          </a:p>
          <a:p>
            <a:pPr>
              <a:lnSpc>
                <a:spcPct val="115000"/>
              </a:lnSpc>
              <a:spcBef>
                <a:spcPts val="567"/>
              </a:spcBef>
              <a:spcAft>
                <a:spcPts val="567"/>
              </a:spcAft>
            </a:pPr>
            <a:r>
              <a:rPr lang="cs-CZ" sz="2400" b="1" strike="noStrike" spc="-1" dirty="0">
                <a:solidFill>
                  <a:srgbClr val="E8A202"/>
                </a:solidFill>
                <a:latin typeface="Source Sans Pro"/>
                <a:ea typeface="Microsoft YaHei"/>
              </a:rPr>
              <a:t>4 /</a:t>
            </a:r>
            <a:r>
              <a:rPr lang="cs-CZ" sz="2400" b="1" strike="noStrike" spc="-1" dirty="0">
                <a:solidFill>
                  <a:srgbClr val="EA7500"/>
                </a:solidFill>
                <a:latin typeface="Source Sans Pro"/>
                <a:ea typeface="Microsoft YaHei"/>
              </a:rPr>
              <a:t>	</a:t>
            </a:r>
            <a:r>
              <a:rPr lang="cs-CZ" sz="2400" b="1" strike="noStrike" spc="-1" dirty="0">
                <a:solidFill>
                  <a:srgbClr val="000000"/>
                </a:solidFill>
                <a:latin typeface="Source Sans Pro"/>
                <a:ea typeface="Microsoft YaHei"/>
              </a:rPr>
              <a:t>Správce hesel</a:t>
            </a:r>
          </a:p>
          <a:p>
            <a:pPr>
              <a:lnSpc>
                <a:spcPct val="115000"/>
              </a:lnSpc>
              <a:spcBef>
                <a:spcPts val="567"/>
              </a:spcBef>
              <a:spcAft>
                <a:spcPts val="567"/>
              </a:spcAft>
            </a:pPr>
            <a:r>
              <a:rPr lang="cs-CZ" sz="2400" b="1" spc="-1" dirty="0">
                <a:solidFill>
                  <a:srgbClr val="E8A202"/>
                </a:solidFill>
                <a:latin typeface="Source Sans Pro"/>
                <a:ea typeface="Microsoft YaHei"/>
              </a:rPr>
              <a:t>5 /</a:t>
            </a:r>
            <a:r>
              <a:rPr lang="cs-CZ" sz="2400" b="1" spc="-1" dirty="0">
                <a:solidFill>
                  <a:srgbClr val="000000"/>
                </a:solidFill>
                <a:latin typeface="Source Sans Pro"/>
                <a:ea typeface="Microsoft YaHei"/>
              </a:rPr>
              <a:t>	Kontrola hesla</a:t>
            </a:r>
          </a:p>
          <a:p>
            <a:pPr>
              <a:lnSpc>
                <a:spcPct val="115000"/>
              </a:lnSpc>
              <a:spcBef>
                <a:spcPts val="567"/>
              </a:spcBef>
              <a:spcAft>
                <a:spcPts val="567"/>
              </a:spcAft>
            </a:pPr>
            <a:r>
              <a:rPr lang="cs-CZ" sz="2400" b="1" spc="-1" dirty="0">
                <a:solidFill>
                  <a:srgbClr val="E8A202"/>
                </a:solidFill>
                <a:latin typeface="Source Sans Pro"/>
                <a:ea typeface="Microsoft YaHei"/>
              </a:rPr>
              <a:t>6/</a:t>
            </a:r>
            <a:r>
              <a:rPr lang="cs-CZ" sz="2400" b="1" spc="-1" dirty="0">
                <a:solidFill>
                  <a:srgbClr val="000000"/>
                </a:solidFill>
                <a:latin typeface="Source Sans Pro"/>
                <a:ea typeface="Microsoft YaHei"/>
              </a:rPr>
              <a:t>	</a:t>
            </a:r>
            <a:r>
              <a:rPr lang="cs-CZ" sz="2400" b="1" spc="-1" dirty="0" err="1">
                <a:solidFill>
                  <a:srgbClr val="000000"/>
                </a:solidFill>
                <a:latin typeface="Source Sans Pro"/>
                <a:ea typeface="Microsoft YaHei"/>
              </a:rPr>
              <a:t>Dvoufaktorová</a:t>
            </a:r>
            <a:r>
              <a:rPr lang="cs-CZ" sz="2400" b="1" spc="-1" dirty="0">
                <a:solidFill>
                  <a:srgbClr val="000000"/>
                </a:solidFill>
                <a:latin typeface="Source Sans Pro"/>
                <a:ea typeface="Microsoft YaHei"/>
              </a:rPr>
              <a:t> autentizace</a:t>
            </a:r>
            <a:endParaRPr lang="cs-CZ" sz="24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endParaRPr lang="cs-CZ" sz="2400" b="0" strike="noStrike" spc="-1" dirty="0">
              <a:latin typeface="Arial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CustomShape 1"/>
          <p:cNvSpPr/>
          <p:nvPr/>
        </p:nvSpPr>
        <p:spPr>
          <a:xfrm>
            <a:off x="1656000" y="1152000"/>
            <a:ext cx="6334920" cy="615553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>
            <a:spAutoFit/>
          </a:bodyPr>
          <a:lstStyle/>
          <a:p>
            <a:pPr>
              <a:lnSpc>
                <a:spcPct val="100000"/>
              </a:lnSpc>
            </a:pPr>
            <a:r>
              <a:rPr lang="cs-CZ" sz="4000" b="1" strike="noStrike" spc="-1" dirty="0">
                <a:solidFill>
                  <a:srgbClr val="E8A202"/>
                </a:solidFill>
                <a:latin typeface="Source Sans Pro"/>
                <a:ea typeface="DejaVu Sans"/>
              </a:rPr>
              <a:t>1 / Použití hesel</a:t>
            </a:r>
            <a:endParaRPr lang="cs-CZ" sz="4000" b="0" strike="noStrike" spc="-1" dirty="0">
              <a:latin typeface="Arial"/>
            </a:endParaRPr>
          </a:p>
        </p:txBody>
      </p:sp>
      <p:sp>
        <p:nvSpPr>
          <p:cNvPr id="163" name="CustomShape 2"/>
          <p:cNvSpPr/>
          <p:nvPr/>
        </p:nvSpPr>
        <p:spPr>
          <a:xfrm>
            <a:off x="1656000" y="2010600"/>
            <a:ext cx="7319834" cy="26323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>
            <a:normAutofit/>
          </a:bodyPr>
          <a:lstStyle/>
          <a:p>
            <a:pPr>
              <a:lnSpc>
                <a:spcPct val="130000"/>
              </a:lnSpc>
              <a:spcBef>
                <a:spcPts val="1060"/>
              </a:spcBef>
            </a:pPr>
            <a:r>
              <a:rPr lang="cs-CZ" b="0" strike="noStrike" spc="-1" dirty="0">
                <a:solidFill>
                  <a:srgbClr val="000000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Většina našich dat je chráněna kombinací </a:t>
            </a:r>
            <a:r>
              <a:rPr lang="cs-CZ" b="1" strike="noStrike" spc="-1" dirty="0">
                <a:solidFill>
                  <a:srgbClr val="000000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uživatelského jména</a:t>
            </a:r>
            <a:r>
              <a:rPr lang="cs-CZ" strike="noStrike" spc="-1" dirty="0">
                <a:solidFill>
                  <a:srgbClr val="000000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 (</a:t>
            </a:r>
            <a:r>
              <a:rPr lang="cs-CZ" strike="noStrike" spc="-1" dirty="0" err="1">
                <a:solidFill>
                  <a:srgbClr val="000000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username</a:t>
            </a:r>
            <a:r>
              <a:rPr lang="cs-CZ" strike="noStrike" spc="-1" dirty="0">
                <a:solidFill>
                  <a:srgbClr val="000000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) a </a:t>
            </a:r>
            <a:r>
              <a:rPr lang="cs-CZ" b="1" strike="noStrike" spc="-1" dirty="0">
                <a:solidFill>
                  <a:srgbClr val="000000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hesla </a:t>
            </a:r>
            <a:r>
              <a:rPr lang="cs-CZ" strike="noStrike" spc="-1" dirty="0">
                <a:solidFill>
                  <a:srgbClr val="000000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(</a:t>
            </a:r>
            <a:r>
              <a:rPr lang="cs-CZ" strike="noStrike" spc="-1" dirty="0" err="1">
                <a:solidFill>
                  <a:srgbClr val="000000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password</a:t>
            </a:r>
            <a:r>
              <a:rPr lang="cs-CZ" strike="noStrike" spc="-1" dirty="0">
                <a:solidFill>
                  <a:srgbClr val="000000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).</a:t>
            </a:r>
          </a:p>
          <a:p>
            <a:pPr>
              <a:lnSpc>
                <a:spcPct val="130000"/>
              </a:lnSpc>
              <a:spcBef>
                <a:spcPts val="1060"/>
              </a:spcBef>
            </a:pPr>
            <a:r>
              <a:rPr lang="cs-CZ" strike="noStrike" spc="-1" dirty="0">
                <a:solidFill>
                  <a:srgbClr val="000000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Použití u mnoha sl</a:t>
            </a:r>
            <a:r>
              <a:rPr lang="cs-CZ" spc="-1" dirty="0">
                <a:solidFill>
                  <a:srgbClr val="000000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užeb (e-mail, Instagram, Facebook, </a:t>
            </a:r>
            <a:r>
              <a:rPr lang="cs-CZ" spc="-1" dirty="0" err="1">
                <a:solidFill>
                  <a:srgbClr val="000000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EduPage</a:t>
            </a:r>
            <a:r>
              <a:rPr lang="cs-CZ" spc="-1" dirty="0">
                <a:solidFill>
                  <a:srgbClr val="000000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, Scratch, …).</a:t>
            </a:r>
            <a:endParaRPr lang="cs-CZ" b="0" strike="noStrike" spc="-1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CustomShape 2"/>
          <p:cNvSpPr/>
          <p:nvPr/>
        </p:nvSpPr>
        <p:spPr>
          <a:xfrm>
            <a:off x="566640" y="504000"/>
            <a:ext cx="6478560" cy="553998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>
            <a:spAutoFit/>
          </a:bodyPr>
          <a:lstStyle/>
          <a:p>
            <a:pPr>
              <a:lnSpc>
                <a:spcPct val="100000"/>
              </a:lnSpc>
            </a:pPr>
            <a:r>
              <a:rPr lang="cs-CZ" sz="3600" b="1" strike="noStrike" spc="-1">
                <a:solidFill>
                  <a:srgbClr val="E8A202"/>
                </a:solidFill>
                <a:latin typeface="Source Sans Pro"/>
                <a:ea typeface="DejaVu Sans"/>
              </a:rPr>
              <a:t>2 / Tvorba hesla</a:t>
            </a:r>
            <a:endParaRPr lang="cs-CZ" sz="3600" b="0" strike="noStrike" spc="-1" dirty="0">
              <a:latin typeface="Arial"/>
            </a:endParaRPr>
          </a:p>
        </p:txBody>
      </p:sp>
      <p:sp>
        <p:nvSpPr>
          <p:cNvPr id="166" name="CustomShape 3"/>
          <p:cNvSpPr/>
          <p:nvPr/>
        </p:nvSpPr>
        <p:spPr>
          <a:xfrm>
            <a:off x="1190159" y="1256760"/>
            <a:ext cx="7964351" cy="3724096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0" tIns="0" rIns="0" bIns="0">
            <a:spAutoFit/>
          </a:bodyPr>
          <a:lstStyle/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cs-CZ" sz="2200" b="0" strike="noStrike" spc="-1" dirty="0">
                <a:solidFill>
                  <a:srgbClr val="000000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Heslo by mělo být tzv. </a:t>
            </a:r>
            <a:r>
              <a:rPr lang="cs-CZ" sz="2200" b="1" strike="noStrike" spc="-1" dirty="0">
                <a:solidFill>
                  <a:srgbClr val="FF0000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silné</a:t>
            </a:r>
            <a:r>
              <a:rPr lang="cs-CZ" sz="2200" strike="noStrike" spc="-1" dirty="0">
                <a:solidFill>
                  <a:srgbClr val="000000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, neuhodnutelné, neprolomitelné.</a:t>
            </a: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cs-CZ" sz="2200" b="0" spc="-1" dirty="0">
                <a:solidFill>
                  <a:srgbClr val="000000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Hesla jako 123456, admin apod. nejsou siln</a:t>
            </a:r>
            <a:r>
              <a:rPr lang="cs-CZ" sz="2200" spc="-1" dirty="0">
                <a:solidFill>
                  <a:srgbClr val="000000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á hesla.</a:t>
            </a:r>
          </a:p>
          <a:p>
            <a:pPr>
              <a:lnSpc>
                <a:spcPct val="100000"/>
              </a:lnSpc>
            </a:pPr>
            <a:endParaRPr lang="cs-CZ" sz="2200" b="0" strike="noStrike" spc="-1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cs-CZ" sz="2200" b="0" strike="noStrike" spc="-1" dirty="0">
                <a:latin typeface="Source Sans Pro" panose="020B0503030403020204" pitchFamily="34" charset="0"/>
                <a:ea typeface="Source Sans Pro" panose="020B0503030403020204" pitchFamily="34" charset="0"/>
              </a:rPr>
              <a:t>Silné heslo: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cs-CZ" sz="2200" spc="-1" dirty="0">
                <a:latin typeface="Source Sans Pro" panose="020B0503030403020204" pitchFamily="34" charset="0"/>
                <a:ea typeface="Source Sans Pro" panose="020B0503030403020204" pitchFamily="34" charset="0"/>
              </a:rPr>
              <a:t>Je dlouhé minimálně 12 znaků.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cs-CZ" sz="2200" spc="-1" dirty="0">
                <a:latin typeface="Source Sans Pro" panose="020B0503030403020204" pitchFamily="34" charset="0"/>
                <a:ea typeface="Source Sans Pro" panose="020B0503030403020204" pitchFamily="34" charset="0"/>
              </a:rPr>
              <a:t>Nemá „význam“ spojitost s něčím reálným (např. jména).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cs-CZ" sz="2200" spc="-1" dirty="0">
                <a:latin typeface="Source Sans Pro" panose="020B0503030403020204" pitchFamily="34" charset="0"/>
                <a:ea typeface="Source Sans Pro" panose="020B0503030403020204" pitchFamily="34" charset="0"/>
              </a:rPr>
              <a:t>Obsahuje malá i velká písmena a číslice.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cs-CZ" sz="2200" spc="-1" dirty="0">
                <a:latin typeface="Source Sans Pro" panose="020B0503030403020204" pitchFamily="34" charset="0"/>
                <a:ea typeface="Source Sans Pro" panose="020B0503030403020204" pitchFamily="34" charset="0"/>
              </a:rPr>
              <a:t>Obsahuje speciální znaky.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cs-CZ" sz="2200" spc="-1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cs-CZ" sz="2200" b="0" strike="noStrike" spc="-1" dirty="0">
                <a:solidFill>
                  <a:srgbClr val="000000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Jak si </a:t>
            </a:r>
            <a:r>
              <a:rPr lang="cs-CZ" sz="2200" b="1" strike="noStrike" spc="-1" dirty="0">
                <a:solidFill>
                  <a:srgbClr val="000000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zapamatovat</a:t>
            </a:r>
            <a:r>
              <a:rPr lang="cs-CZ" sz="2200" b="0" strike="noStrike" spc="-1" dirty="0">
                <a:solidFill>
                  <a:srgbClr val="000000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 takto složité heslo?</a:t>
            </a:r>
            <a:endParaRPr lang="cs-CZ" sz="2200" b="1" spc="-1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cs-CZ" sz="2200" b="0" strike="noStrike" spc="-1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CustomShape 2"/>
          <p:cNvSpPr/>
          <p:nvPr/>
        </p:nvSpPr>
        <p:spPr>
          <a:xfrm>
            <a:off x="566640" y="504000"/>
            <a:ext cx="6478560" cy="553998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>
            <a:spAutoFit/>
          </a:bodyPr>
          <a:lstStyle/>
          <a:p>
            <a:pPr>
              <a:lnSpc>
                <a:spcPct val="100000"/>
              </a:lnSpc>
            </a:pPr>
            <a:r>
              <a:rPr lang="cs-CZ" sz="3600" b="1" strike="noStrike" spc="-1" dirty="0">
                <a:solidFill>
                  <a:srgbClr val="E8A202"/>
                </a:solidFill>
                <a:latin typeface="Source Sans Pro"/>
                <a:ea typeface="DejaVu Sans"/>
              </a:rPr>
              <a:t>2 / Tvorba hesla</a:t>
            </a:r>
            <a:endParaRPr lang="cs-CZ" sz="3600" b="0" strike="noStrike" spc="-1" dirty="0">
              <a:latin typeface="Arial"/>
            </a:endParaRPr>
          </a:p>
        </p:txBody>
      </p:sp>
      <p:sp>
        <p:nvSpPr>
          <p:cNvPr id="166" name="CustomShape 3"/>
          <p:cNvSpPr/>
          <p:nvPr/>
        </p:nvSpPr>
        <p:spPr>
          <a:xfrm>
            <a:off x="1190159" y="1256760"/>
            <a:ext cx="8384765" cy="3724096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0" tIns="0" rIns="0" bIns="0">
            <a:spAutoFit/>
          </a:bodyPr>
          <a:lstStyle/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cs-CZ" sz="2200" b="0" strike="noStrike" spc="-1" dirty="0">
                <a:solidFill>
                  <a:srgbClr val="000000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Řekneme si frázi (pár slov za sebou), kterou si dobře zapamatujeme.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cs-CZ" sz="2200" spc="-1" dirty="0">
                <a:solidFill>
                  <a:srgbClr val="000000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Z prvních písmen vytvoříme heslo, vložíme navíc nějaké číslo, které s námi souvisí a přidáme třeba jeden speciální znak.</a:t>
            </a: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endParaRPr lang="cs-CZ" sz="2200" spc="-1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  <a:p>
            <a:pPr>
              <a:lnSpc>
                <a:spcPct val="100000"/>
              </a:lnSpc>
            </a:pPr>
            <a:r>
              <a:rPr lang="cs-CZ" sz="2200" b="1" spc="-1" dirty="0">
                <a:solidFill>
                  <a:srgbClr val="FF0000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Na</a:t>
            </a:r>
            <a:r>
              <a:rPr lang="cs-CZ" sz="2200" spc="-1" dirty="0">
                <a:solidFill>
                  <a:srgbClr val="000000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rodil jsem se ve </a:t>
            </a:r>
            <a:r>
              <a:rPr lang="cs-CZ" sz="2200" b="1" spc="-1" dirty="0">
                <a:solidFill>
                  <a:srgbClr val="FF0000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Zl</a:t>
            </a:r>
            <a:r>
              <a:rPr lang="cs-CZ" sz="2200" spc="-1" dirty="0">
                <a:solidFill>
                  <a:srgbClr val="000000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íně a </a:t>
            </a:r>
            <a:r>
              <a:rPr lang="cs-CZ" sz="2200" b="1" spc="-1" dirty="0">
                <a:solidFill>
                  <a:srgbClr val="FF0000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by</a:t>
            </a:r>
            <a:r>
              <a:rPr lang="cs-CZ" sz="2200" spc="-1" dirty="0">
                <a:solidFill>
                  <a:srgbClr val="000000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dlím v </a:t>
            </a:r>
            <a:r>
              <a:rPr lang="cs-CZ" sz="2200" b="1" spc="-1" dirty="0">
                <a:solidFill>
                  <a:srgbClr val="FF0000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Pra</a:t>
            </a:r>
            <a:r>
              <a:rPr lang="cs-CZ" sz="2200" spc="-1" dirty="0">
                <a:solidFill>
                  <a:srgbClr val="000000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ze	</a:t>
            </a:r>
          </a:p>
          <a:p>
            <a:pPr>
              <a:lnSpc>
                <a:spcPct val="100000"/>
              </a:lnSpc>
            </a:pPr>
            <a:r>
              <a:rPr lang="cs-CZ" sz="2200" b="1" spc="-1" dirty="0">
                <a:solidFill>
                  <a:srgbClr val="FF0000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Nej</a:t>
            </a:r>
            <a:r>
              <a:rPr lang="cs-CZ" sz="2200" spc="-1" dirty="0">
                <a:solidFill>
                  <a:srgbClr val="000000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více hraji </a:t>
            </a:r>
            <a:r>
              <a:rPr lang="cs-CZ" sz="2200" b="1" spc="-1" dirty="0">
                <a:solidFill>
                  <a:srgbClr val="FF0000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Hok</a:t>
            </a:r>
            <a:r>
              <a:rPr lang="cs-CZ" sz="2200" spc="-1" dirty="0">
                <a:solidFill>
                  <a:srgbClr val="000000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ej a </a:t>
            </a:r>
            <a:r>
              <a:rPr lang="cs-CZ" sz="2200" b="1" spc="-1" dirty="0">
                <a:solidFill>
                  <a:srgbClr val="FF0000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Flo</a:t>
            </a:r>
            <a:r>
              <a:rPr lang="cs-CZ" sz="2200" spc="-1" dirty="0">
                <a:solidFill>
                  <a:srgbClr val="000000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rbal</a:t>
            </a:r>
          </a:p>
          <a:p>
            <a:pPr>
              <a:lnSpc>
                <a:spcPct val="100000"/>
              </a:lnSpc>
            </a:pPr>
            <a:endParaRPr lang="cs-CZ" sz="2200" spc="-1" dirty="0">
              <a:solidFill>
                <a:srgbClr val="000000"/>
              </a:solidFill>
              <a:latin typeface="Source Sans Pro" panose="020B0503030403020204" pitchFamily="34" charset="0"/>
              <a:ea typeface="Source Sans Pro" panose="020B0503030403020204" pitchFamily="34" charset="0"/>
            </a:endParaRPr>
          </a:p>
          <a:p>
            <a:pPr>
              <a:lnSpc>
                <a:spcPct val="100000"/>
              </a:lnSpc>
            </a:pPr>
            <a:endParaRPr lang="cs-CZ" sz="2200" spc="-1" dirty="0">
              <a:solidFill>
                <a:srgbClr val="000000"/>
              </a:solidFill>
              <a:latin typeface="Source Sans Pro" panose="020B0503030403020204" pitchFamily="34" charset="0"/>
              <a:ea typeface="Source Sans Pro" panose="020B0503030403020204" pitchFamily="34" charset="0"/>
            </a:endParaRPr>
          </a:p>
          <a:p>
            <a:pPr>
              <a:lnSpc>
                <a:spcPct val="100000"/>
              </a:lnSpc>
            </a:pPr>
            <a:r>
              <a:rPr lang="cs-CZ" sz="2200" spc="-1" dirty="0">
                <a:solidFill>
                  <a:srgbClr val="000000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Alternativou může být také několik slov bez mezer, která sice něco znamenají, ale celkově tvoří silné heslo. V takovém případě musí mít </a:t>
            </a:r>
            <a:r>
              <a:rPr lang="cs-CZ" sz="2200" b="1" spc="-1" dirty="0">
                <a:solidFill>
                  <a:srgbClr val="000000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mnohem</a:t>
            </a:r>
            <a:r>
              <a:rPr lang="cs-CZ" sz="2200" spc="-1" dirty="0">
                <a:solidFill>
                  <a:srgbClr val="000000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 více znaků.		</a:t>
            </a:r>
            <a:endParaRPr lang="cs-CZ" sz="2200" b="0" strike="noStrike" spc="-1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  <p:sp>
        <p:nvSpPr>
          <p:cNvPr id="2" name="TextovéPole 1">
            <a:extLst>
              <a:ext uri="{FF2B5EF4-FFF2-40B4-BE49-F238E27FC236}">
                <a16:creationId xmlns:a16="http://schemas.microsoft.com/office/drawing/2014/main" id="{0E8E8EA4-9977-5714-A29F-610327B77267}"/>
              </a:ext>
            </a:extLst>
          </p:cNvPr>
          <p:cNvSpPr txBox="1"/>
          <p:nvPr/>
        </p:nvSpPr>
        <p:spPr>
          <a:xfrm>
            <a:off x="6679769" y="447901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cs-CZ" dirty="0"/>
          </a:p>
        </p:txBody>
      </p:sp>
      <p:sp>
        <p:nvSpPr>
          <p:cNvPr id="3" name="TextovéPole 2">
            <a:extLst>
              <a:ext uri="{FF2B5EF4-FFF2-40B4-BE49-F238E27FC236}">
                <a16:creationId xmlns:a16="http://schemas.microsoft.com/office/drawing/2014/main" id="{47B92E00-C9E4-2EF4-D3E8-D58EFC199B4D}"/>
              </a:ext>
            </a:extLst>
          </p:cNvPr>
          <p:cNvSpPr txBox="1"/>
          <p:nvPr/>
        </p:nvSpPr>
        <p:spPr>
          <a:xfrm>
            <a:off x="6868822" y="2572719"/>
            <a:ext cx="2021644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200" b="1" spc="-1" dirty="0">
                <a:solidFill>
                  <a:srgbClr val="000000"/>
                </a:solidFill>
                <a:latin typeface="Source Sans Pro"/>
              </a:rPr>
              <a:t>NaZlby14#Pra</a:t>
            </a:r>
          </a:p>
          <a:p>
            <a:r>
              <a:rPr lang="cs-CZ" sz="2200" b="1" spc="-1" dirty="0">
                <a:solidFill>
                  <a:srgbClr val="000000"/>
                </a:solidFill>
                <a:latin typeface="Source Sans Pro"/>
              </a:rPr>
              <a:t>NejHok97?Flor</a:t>
            </a:r>
          </a:p>
          <a:p>
            <a:endParaRPr lang="cs-CZ" sz="2200" dirty="0"/>
          </a:p>
        </p:txBody>
      </p:sp>
      <p:sp>
        <p:nvSpPr>
          <p:cNvPr id="4" name="TextovéPole 3">
            <a:extLst>
              <a:ext uri="{FF2B5EF4-FFF2-40B4-BE49-F238E27FC236}">
                <a16:creationId xmlns:a16="http://schemas.microsoft.com/office/drawing/2014/main" id="{69689952-77D9-3622-1EE9-357A6F4D466A}"/>
              </a:ext>
            </a:extLst>
          </p:cNvPr>
          <p:cNvSpPr txBox="1"/>
          <p:nvPr/>
        </p:nvSpPr>
        <p:spPr>
          <a:xfrm>
            <a:off x="4658730" y="4662393"/>
            <a:ext cx="423173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200" b="1" spc="-1" dirty="0">
                <a:solidFill>
                  <a:srgbClr val="000000"/>
                </a:solidFill>
                <a:latin typeface="Source Sans Pro"/>
              </a:rPr>
              <a:t>HokejŠkolaZlín20Hrad19Telefon</a:t>
            </a:r>
          </a:p>
          <a:p>
            <a:endParaRPr lang="cs-CZ" sz="2200" dirty="0"/>
          </a:p>
        </p:txBody>
      </p:sp>
      <p:sp>
        <p:nvSpPr>
          <p:cNvPr id="5" name="TextovéPole 4">
            <a:extLst>
              <a:ext uri="{FF2B5EF4-FFF2-40B4-BE49-F238E27FC236}">
                <a16:creationId xmlns:a16="http://schemas.microsoft.com/office/drawing/2014/main" id="{9C9A9996-553D-CD21-F98F-8AA3C6FDE1BC}"/>
              </a:ext>
            </a:extLst>
          </p:cNvPr>
          <p:cNvSpPr txBox="1"/>
          <p:nvPr/>
        </p:nvSpPr>
        <p:spPr>
          <a:xfrm>
            <a:off x="2284320" y="5164239"/>
            <a:ext cx="5109027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200" b="1" spc="-1" dirty="0">
                <a:solidFill>
                  <a:srgbClr val="FF0000"/>
                </a:solidFill>
                <a:latin typeface="Source Sans Pro"/>
              </a:rPr>
              <a:t>Tato vzorová hesla nikde nepoužívejte!</a:t>
            </a:r>
            <a:endParaRPr lang="cs-CZ" sz="2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1900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CustomShape 2"/>
          <p:cNvSpPr/>
          <p:nvPr/>
        </p:nvSpPr>
        <p:spPr>
          <a:xfrm>
            <a:off x="566640" y="504000"/>
            <a:ext cx="6478560" cy="553998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>
            <a:spAutoFit/>
          </a:bodyPr>
          <a:lstStyle/>
          <a:p>
            <a:pPr>
              <a:lnSpc>
                <a:spcPct val="100000"/>
              </a:lnSpc>
            </a:pPr>
            <a:r>
              <a:rPr lang="cs-CZ" sz="3600" b="1" spc="-1" dirty="0">
                <a:solidFill>
                  <a:srgbClr val="E8A202"/>
                </a:solidFill>
                <a:latin typeface="Source Sans Pro"/>
                <a:ea typeface="DejaVu Sans"/>
              </a:rPr>
              <a:t>2</a:t>
            </a:r>
            <a:r>
              <a:rPr lang="cs-CZ" sz="3600" b="1" strike="noStrike" spc="-1" dirty="0">
                <a:solidFill>
                  <a:srgbClr val="E8A202"/>
                </a:solidFill>
                <a:latin typeface="Source Sans Pro"/>
                <a:ea typeface="DejaVu Sans"/>
              </a:rPr>
              <a:t> / Tvorba hesla</a:t>
            </a:r>
            <a:endParaRPr lang="cs-CZ" sz="3600" b="0" strike="noStrike" spc="-1" dirty="0">
              <a:latin typeface="Arial"/>
            </a:endParaRPr>
          </a:p>
        </p:txBody>
      </p:sp>
      <p:sp>
        <p:nvSpPr>
          <p:cNvPr id="166" name="CustomShape 3"/>
          <p:cNvSpPr/>
          <p:nvPr/>
        </p:nvSpPr>
        <p:spPr>
          <a:xfrm>
            <a:off x="1190159" y="1256760"/>
            <a:ext cx="8384765" cy="677108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0" tIns="0" rIns="0" bIns="0">
            <a:spAutoFit/>
          </a:bodyPr>
          <a:lstStyle/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cs-CZ" sz="2200" b="0" strike="noStrike" spc="-1" dirty="0">
                <a:solidFill>
                  <a:srgbClr val="000000"/>
                </a:solidFill>
                <a:latin typeface="Source Sans Pro"/>
                <a:ea typeface="DejaVu Sans"/>
              </a:rPr>
              <a:t>Generátor náhodných hesel.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cs-CZ" sz="2200" spc="-1" dirty="0">
                <a:solidFill>
                  <a:srgbClr val="000000"/>
                </a:solidFill>
                <a:latin typeface="Source Sans Pro"/>
              </a:rPr>
              <a:t>Například </a:t>
            </a:r>
            <a:r>
              <a:rPr lang="cs-CZ" sz="2200" spc="-1" dirty="0">
                <a:solidFill>
                  <a:srgbClr val="000000"/>
                </a:solidFill>
                <a:latin typeface="Source Sans Pro"/>
                <a:hlinkClick r:id="rId2"/>
              </a:rPr>
              <a:t>Eset</a:t>
            </a:r>
            <a:r>
              <a:rPr lang="cs-CZ" sz="2200" spc="-1" dirty="0">
                <a:solidFill>
                  <a:srgbClr val="000000"/>
                </a:solidFill>
                <a:latin typeface="Source Sans Pro"/>
              </a:rPr>
              <a:t>.	</a:t>
            </a:r>
            <a:endParaRPr lang="cs-CZ" sz="2200" b="0" strike="noStrike" spc="-1" dirty="0">
              <a:latin typeface="Arial"/>
            </a:endParaRPr>
          </a:p>
        </p:txBody>
      </p:sp>
      <p:sp>
        <p:nvSpPr>
          <p:cNvPr id="2" name="TextovéPole 1">
            <a:extLst>
              <a:ext uri="{FF2B5EF4-FFF2-40B4-BE49-F238E27FC236}">
                <a16:creationId xmlns:a16="http://schemas.microsoft.com/office/drawing/2014/main" id="{0E8E8EA4-9977-5714-A29F-610327B77267}"/>
              </a:ext>
            </a:extLst>
          </p:cNvPr>
          <p:cNvSpPr txBox="1"/>
          <p:nvPr/>
        </p:nvSpPr>
        <p:spPr>
          <a:xfrm>
            <a:off x="6679769" y="447901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cs-CZ" dirty="0"/>
          </a:p>
        </p:txBody>
      </p:sp>
      <p:pic>
        <p:nvPicPr>
          <p:cNvPr id="5" name="Picture 2" descr="Generator-hesel.cz | Nejlepší generátor hesel">
            <a:extLst>
              <a:ext uri="{FF2B5EF4-FFF2-40B4-BE49-F238E27FC236}">
                <a16:creationId xmlns:a16="http://schemas.microsoft.com/office/drawing/2014/main" id="{34216A75-5CF7-79B8-710F-BCDC02FF1EC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88" t="-1" r="14767" b="-1"/>
          <a:stretch/>
        </p:blipFill>
        <p:spPr bwMode="auto">
          <a:xfrm>
            <a:off x="4337222" y="10"/>
            <a:ext cx="5743403" cy="5670540"/>
          </a:xfrm>
          <a:custGeom>
            <a:avLst/>
            <a:gdLst/>
            <a:ahLst/>
            <a:cxnLst/>
            <a:rect l="l" t="t" r="r" b="b"/>
            <a:pathLst>
              <a:path w="5962785" h="6858000">
                <a:moveTo>
                  <a:pt x="1044839" y="0"/>
                </a:moveTo>
                <a:lnTo>
                  <a:pt x="5962785" y="0"/>
                </a:lnTo>
                <a:lnTo>
                  <a:pt x="5962785" y="6858000"/>
                </a:lnTo>
                <a:lnTo>
                  <a:pt x="1469886" y="6858000"/>
                </a:lnTo>
                <a:lnTo>
                  <a:pt x="1416006" y="6823984"/>
                </a:lnTo>
                <a:cubicBezTo>
                  <a:pt x="1356767" y="6787940"/>
                  <a:pt x="1296437" y="6755500"/>
                  <a:pt x="1232473" y="6733873"/>
                </a:cubicBezTo>
                <a:cubicBezTo>
                  <a:pt x="1145250" y="6705037"/>
                  <a:pt x="1060933" y="6654575"/>
                  <a:pt x="1075471" y="6503186"/>
                </a:cubicBezTo>
                <a:cubicBezTo>
                  <a:pt x="1078378" y="6459932"/>
                  <a:pt x="1055118" y="6427493"/>
                  <a:pt x="1020229" y="6438306"/>
                </a:cubicBezTo>
                <a:cubicBezTo>
                  <a:pt x="953358" y="6459932"/>
                  <a:pt x="921375" y="6398656"/>
                  <a:pt x="883579" y="6351798"/>
                </a:cubicBezTo>
                <a:cubicBezTo>
                  <a:pt x="816707" y="6268895"/>
                  <a:pt x="752743" y="6182387"/>
                  <a:pt x="645167" y="6167969"/>
                </a:cubicBezTo>
                <a:cubicBezTo>
                  <a:pt x="665519" y="6103088"/>
                  <a:pt x="700408" y="6110298"/>
                  <a:pt x="732391" y="6124716"/>
                </a:cubicBezTo>
                <a:cubicBezTo>
                  <a:pt x="816707" y="6160761"/>
                  <a:pt x="901023" y="6200410"/>
                  <a:pt x="985339" y="6236455"/>
                </a:cubicBezTo>
                <a:cubicBezTo>
                  <a:pt x="1040581" y="6258081"/>
                  <a:pt x="1095822" y="6290522"/>
                  <a:pt x="1168509" y="6265291"/>
                </a:cubicBezTo>
                <a:cubicBezTo>
                  <a:pt x="1104545" y="6135530"/>
                  <a:pt x="996969" y="6110298"/>
                  <a:pt x="909746" y="6070649"/>
                </a:cubicBezTo>
                <a:cubicBezTo>
                  <a:pt x="802169" y="6020185"/>
                  <a:pt x="738206" y="5926470"/>
                  <a:pt x="659704" y="5818335"/>
                </a:cubicBezTo>
                <a:cubicBezTo>
                  <a:pt x="738206" y="5789500"/>
                  <a:pt x="787632" y="5868798"/>
                  <a:pt x="851597" y="5865193"/>
                </a:cubicBezTo>
                <a:cubicBezTo>
                  <a:pt x="854504" y="5854380"/>
                  <a:pt x="860319" y="5832753"/>
                  <a:pt x="860319" y="5832753"/>
                </a:cubicBezTo>
                <a:cubicBezTo>
                  <a:pt x="755650" y="5775081"/>
                  <a:pt x="709132" y="5666947"/>
                  <a:pt x="691686" y="5533581"/>
                </a:cubicBezTo>
                <a:cubicBezTo>
                  <a:pt x="685872" y="5465095"/>
                  <a:pt x="648075" y="5443468"/>
                  <a:pt x="610278" y="5411029"/>
                </a:cubicBezTo>
                <a:cubicBezTo>
                  <a:pt x="482350" y="5299289"/>
                  <a:pt x="345700" y="5198364"/>
                  <a:pt x="238123" y="5046976"/>
                </a:cubicBezTo>
                <a:cubicBezTo>
                  <a:pt x="363144" y="5064998"/>
                  <a:pt x="461997" y="5165924"/>
                  <a:pt x="592833" y="5209177"/>
                </a:cubicBezTo>
                <a:cubicBezTo>
                  <a:pt x="488165" y="5043371"/>
                  <a:pt x="351514" y="4956864"/>
                  <a:pt x="226494" y="4855939"/>
                </a:cubicBezTo>
                <a:cubicBezTo>
                  <a:pt x="168344" y="4809081"/>
                  <a:pt x="116011" y="4751408"/>
                  <a:pt x="49139" y="4726177"/>
                </a:cubicBezTo>
                <a:cubicBezTo>
                  <a:pt x="25879" y="4718968"/>
                  <a:pt x="-14825" y="4700947"/>
                  <a:pt x="5527" y="4650483"/>
                </a:cubicBezTo>
                <a:cubicBezTo>
                  <a:pt x="22972" y="4607230"/>
                  <a:pt x="54954" y="4621648"/>
                  <a:pt x="84029" y="4632460"/>
                </a:cubicBezTo>
                <a:cubicBezTo>
                  <a:pt x="153807" y="4661296"/>
                  <a:pt x="229401" y="4661296"/>
                  <a:pt x="325347" y="4661296"/>
                </a:cubicBezTo>
                <a:cubicBezTo>
                  <a:pt x="243939" y="4524326"/>
                  <a:pt x="95658" y="4567580"/>
                  <a:pt x="25879" y="4423401"/>
                </a:cubicBezTo>
                <a:cubicBezTo>
                  <a:pt x="113103" y="4398170"/>
                  <a:pt x="179975" y="4448632"/>
                  <a:pt x="249753" y="4459446"/>
                </a:cubicBezTo>
                <a:cubicBezTo>
                  <a:pt x="313718" y="4470259"/>
                  <a:pt x="328254" y="4445028"/>
                  <a:pt x="313718" y="4365729"/>
                </a:cubicBezTo>
                <a:cubicBezTo>
                  <a:pt x="290458" y="4243177"/>
                  <a:pt x="325347" y="4181900"/>
                  <a:pt x="418386" y="4214341"/>
                </a:cubicBezTo>
                <a:cubicBezTo>
                  <a:pt x="505609" y="4246781"/>
                  <a:pt x="514332" y="4199922"/>
                  <a:pt x="491072" y="4131438"/>
                </a:cubicBezTo>
                <a:cubicBezTo>
                  <a:pt x="456183" y="4030512"/>
                  <a:pt x="493979" y="3951214"/>
                  <a:pt x="520147" y="3864706"/>
                </a:cubicBezTo>
                <a:cubicBezTo>
                  <a:pt x="560851" y="3734945"/>
                  <a:pt x="543407" y="3670064"/>
                  <a:pt x="459090" y="3572743"/>
                </a:cubicBezTo>
                <a:cubicBezTo>
                  <a:pt x="409664" y="3518676"/>
                  <a:pt x="360236" y="3471818"/>
                  <a:pt x="290458" y="3424959"/>
                </a:cubicBezTo>
                <a:cubicBezTo>
                  <a:pt x="450368" y="3399728"/>
                  <a:pt x="284643" y="3313221"/>
                  <a:pt x="339884" y="3259153"/>
                </a:cubicBezTo>
                <a:cubicBezTo>
                  <a:pt x="453275" y="3237527"/>
                  <a:pt x="543407" y="3410542"/>
                  <a:pt x="697501" y="3360078"/>
                </a:cubicBezTo>
                <a:cubicBezTo>
                  <a:pt x="511425" y="3212294"/>
                  <a:pt x="302087" y="3165436"/>
                  <a:pt x="165437" y="2967190"/>
                </a:cubicBezTo>
                <a:cubicBezTo>
                  <a:pt x="197419" y="2923937"/>
                  <a:pt x="229401" y="2967190"/>
                  <a:pt x="255568" y="2949167"/>
                </a:cubicBezTo>
                <a:cubicBezTo>
                  <a:pt x="255568" y="2938354"/>
                  <a:pt x="560851" y="3006840"/>
                  <a:pt x="578296" y="2725691"/>
                </a:cubicBezTo>
                <a:cubicBezTo>
                  <a:pt x="584111" y="2725691"/>
                  <a:pt x="589926" y="2725691"/>
                  <a:pt x="595740" y="2714876"/>
                </a:cubicBezTo>
                <a:cubicBezTo>
                  <a:pt x="627722" y="2675228"/>
                  <a:pt x="598648" y="2581510"/>
                  <a:pt x="650982" y="2574301"/>
                </a:cubicBezTo>
                <a:cubicBezTo>
                  <a:pt x="709132" y="2567092"/>
                  <a:pt x="764373" y="2534653"/>
                  <a:pt x="825429" y="2552674"/>
                </a:cubicBezTo>
                <a:cubicBezTo>
                  <a:pt x="871949" y="2567092"/>
                  <a:pt x="921375" y="2585115"/>
                  <a:pt x="970802" y="2585115"/>
                </a:cubicBezTo>
                <a:cubicBezTo>
                  <a:pt x="1023136" y="2585115"/>
                  <a:pt x="1095822" y="2707668"/>
                  <a:pt x="1127805" y="2545465"/>
                </a:cubicBezTo>
                <a:cubicBezTo>
                  <a:pt x="1127805" y="2538257"/>
                  <a:pt x="1217936" y="2556280"/>
                  <a:pt x="1267362" y="2563488"/>
                </a:cubicBezTo>
                <a:cubicBezTo>
                  <a:pt x="1308067" y="2570698"/>
                  <a:pt x="1357494" y="2603137"/>
                  <a:pt x="1386568" y="2538257"/>
                </a:cubicBezTo>
                <a:cubicBezTo>
                  <a:pt x="1401105" y="2498607"/>
                  <a:pt x="1331326" y="2426518"/>
                  <a:pt x="1270270" y="2419309"/>
                </a:cubicBezTo>
                <a:cubicBezTo>
                  <a:pt x="1215029" y="2412101"/>
                  <a:pt x="1159787" y="2404892"/>
                  <a:pt x="1107453" y="2419309"/>
                </a:cubicBezTo>
                <a:cubicBezTo>
                  <a:pt x="1043489" y="2437331"/>
                  <a:pt x="1008599" y="2408495"/>
                  <a:pt x="991154" y="2343615"/>
                </a:cubicBezTo>
                <a:cubicBezTo>
                  <a:pt x="970802" y="2275131"/>
                  <a:pt x="933005" y="2239085"/>
                  <a:pt x="880671" y="2206645"/>
                </a:cubicBezTo>
                <a:cubicBezTo>
                  <a:pt x="752743" y="2127346"/>
                  <a:pt x="630630" y="2033629"/>
                  <a:pt x="491072" y="1986771"/>
                </a:cubicBezTo>
                <a:cubicBezTo>
                  <a:pt x="464905" y="1979562"/>
                  <a:pt x="432923" y="1965145"/>
                  <a:pt x="421293" y="1903868"/>
                </a:cubicBezTo>
                <a:cubicBezTo>
                  <a:pt x="799262" y="1997584"/>
                  <a:pt x="1142342" y="2239085"/>
                  <a:pt x="1531941" y="2224667"/>
                </a:cubicBezTo>
                <a:cubicBezTo>
                  <a:pt x="1427272" y="2148974"/>
                  <a:pt x="1302252" y="2145369"/>
                  <a:pt x="1188861" y="2091301"/>
                </a:cubicBezTo>
                <a:cubicBezTo>
                  <a:pt x="1270270" y="2051652"/>
                  <a:pt x="1345864" y="2094906"/>
                  <a:pt x="1421458" y="2116532"/>
                </a:cubicBezTo>
                <a:cubicBezTo>
                  <a:pt x="1485422" y="2134554"/>
                  <a:pt x="1543571" y="2138160"/>
                  <a:pt x="1549386" y="2026420"/>
                </a:cubicBezTo>
                <a:cubicBezTo>
                  <a:pt x="1549386" y="2015607"/>
                  <a:pt x="1549386" y="2008398"/>
                  <a:pt x="1549386" y="1997584"/>
                </a:cubicBezTo>
                <a:cubicBezTo>
                  <a:pt x="1526126" y="1950727"/>
                  <a:pt x="1494144" y="1929099"/>
                  <a:pt x="1453440" y="1914682"/>
                </a:cubicBezTo>
                <a:cubicBezTo>
                  <a:pt x="1430180" y="1907473"/>
                  <a:pt x="1398198" y="1893056"/>
                  <a:pt x="1398198" y="1860614"/>
                </a:cubicBezTo>
                <a:cubicBezTo>
                  <a:pt x="1401105" y="1738063"/>
                  <a:pt x="1322604" y="1702018"/>
                  <a:pt x="1247011" y="1665972"/>
                </a:cubicBezTo>
                <a:cubicBezTo>
                  <a:pt x="1287715" y="1604696"/>
                  <a:pt x="1322604" y="1647950"/>
                  <a:pt x="1354586" y="1644345"/>
                </a:cubicBezTo>
                <a:cubicBezTo>
                  <a:pt x="1374939" y="1640741"/>
                  <a:pt x="1395290" y="1637138"/>
                  <a:pt x="1395290" y="1604696"/>
                </a:cubicBezTo>
                <a:cubicBezTo>
                  <a:pt x="1395290" y="1579465"/>
                  <a:pt x="1386568" y="1547025"/>
                  <a:pt x="1366216" y="1547025"/>
                </a:cubicBezTo>
                <a:cubicBezTo>
                  <a:pt x="1238288" y="1543420"/>
                  <a:pt x="1165601" y="1370405"/>
                  <a:pt x="1031858" y="1370405"/>
                </a:cubicBezTo>
                <a:cubicBezTo>
                  <a:pt x="950450" y="1370405"/>
                  <a:pt x="1072563" y="1273083"/>
                  <a:pt x="1005692" y="1233435"/>
                </a:cubicBezTo>
                <a:cubicBezTo>
                  <a:pt x="991154" y="1222621"/>
                  <a:pt x="1046396" y="1208203"/>
                  <a:pt x="1069655" y="1211808"/>
                </a:cubicBezTo>
                <a:cubicBezTo>
                  <a:pt x="1092915" y="1215412"/>
                  <a:pt x="1113268" y="1240644"/>
                  <a:pt x="1142342" y="1222621"/>
                </a:cubicBezTo>
                <a:cubicBezTo>
                  <a:pt x="1156879" y="1157741"/>
                  <a:pt x="1119082" y="1132510"/>
                  <a:pt x="1084193" y="1114487"/>
                </a:cubicBezTo>
                <a:cubicBezTo>
                  <a:pt x="1008599" y="1071234"/>
                  <a:pt x="933005" y="1020771"/>
                  <a:pt x="848689" y="1006353"/>
                </a:cubicBezTo>
                <a:cubicBezTo>
                  <a:pt x="819615" y="1002748"/>
                  <a:pt x="802169" y="984726"/>
                  <a:pt x="805077" y="948681"/>
                </a:cubicBezTo>
                <a:cubicBezTo>
                  <a:pt x="810892" y="901822"/>
                  <a:pt x="839967" y="916240"/>
                  <a:pt x="863226" y="919844"/>
                </a:cubicBezTo>
                <a:cubicBezTo>
                  <a:pt x="877764" y="923450"/>
                  <a:pt x="892301" y="934263"/>
                  <a:pt x="906838" y="909031"/>
                </a:cubicBezTo>
                <a:cubicBezTo>
                  <a:pt x="566666" y="653113"/>
                  <a:pt x="386404" y="667532"/>
                  <a:pt x="5527" y="458471"/>
                </a:cubicBezTo>
                <a:cubicBezTo>
                  <a:pt x="89843" y="418822"/>
                  <a:pt x="150900" y="447658"/>
                  <a:pt x="209049" y="454867"/>
                </a:cubicBezTo>
                <a:cubicBezTo>
                  <a:pt x="354422" y="472890"/>
                  <a:pt x="264290" y="505329"/>
                  <a:pt x="409664" y="526956"/>
                </a:cubicBezTo>
                <a:cubicBezTo>
                  <a:pt x="479443" y="537770"/>
                  <a:pt x="543407" y="573815"/>
                  <a:pt x="621908" y="516143"/>
                </a:cubicBezTo>
                <a:cubicBezTo>
                  <a:pt x="674242" y="476494"/>
                  <a:pt x="758558" y="519747"/>
                  <a:pt x="822522" y="552188"/>
                </a:cubicBezTo>
                <a:cubicBezTo>
                  <a:pt x="874856" y="581024"/>
                  <a:pt x="927190" y="588232"/>
                  <a:pt x="996969" y="552188"/>
                </a:cubicBezTo>
                <a:cubicBezTo>
                  <a:pt x="933005" y="530562"/>
                  <a:pt x="883579" y="512539"/>
                  <a:pt x="834151" y="498120"/>
                </a:cubicBezTo>
                <a:cubicBezTo>
                  <a:pt x="793447" y="487307"/>
                  <a:pt x="770187" y="462076"/>
                  <a:pt x="773095" y="408008"/>
                </a:cubicBezTo>
                <a:cubicBezTo>
                  <a:pt x="773095" y="379172"/>
                  <a:pt x="764373" y="339523"/>
                  <a:pt x="793447" y="325106"/>
                </a:cubicBezTo>
                <a:cubicBezTo>
                  <a:pt x="816707" y="310688"/>
                  <a:pt x="848689" y="325106"/>
                  <a:pt x="860319" y="350336"/>
                </a:cubicBezTo>
                <a:cubicBezTo>
                  <a:pt x="874856" y="397195"/>
                  <a:pt x="889393" y="440449"/>
                  <a:pt x="938820" y="444054"/>
                </a:cubicBezTo>
                <a:cubicBezTo>
                  <a:pt x="1005692" y="451262"/>
                  <a:pt x="967894" y="422426"/>
                  <a:pt x="956265" y="386381"/>
                </a:cubicBezTo>
                <a:cubicBezTo>
                  <a:pt x="944635" y="346733"/>
                  <a:pt x="979525" y="335919"/>
                  <a:pt x="1002784" y="343127"/>
                </a:cubicBezTo>
                <a:cubicBezTo>
                  <a:pt x="1090008" y="375569"/>
                  <a:pt x="1180139" y="317897"/>
                  <a:pt x="1270270" y="364755"/>
                </a:cubicBezTo>
                <a:cubicBezTo>
                  <a:pt x="1247011" y="249411"/>
                  <a:pt x="1197583" y="198949"/>
                  <a:pt x="1092915" y="180926"/>
                </a:cubicBezTo>
                <a:cubicBezTo>
                  <a:pt x="1055118" y="177322"/>
                  <a:pt x="1014414" y="184530"/>
                  <a:pt x="979525" y="152090"/>
                </a:cubicBezTo>
                <a:cubicBezTo>
                  <a:pt x="959172" y="134068"/>
                  <a:pt x="938820" y="112441"/>
                  <a:pt x="953358" y="76396"/>
                </a:cubicBezTo>
                <a:cubicBezTo>
                  <a:pt x="962080" y="51165"/>
                  <a:pt x="985339" y="51165"/>
                  <a:pt x="1005692" y="58373"/>
                </a:cubicBezTo>
                <a:cubicBezTo>
                  <a:pt x="1090008" y="98023"/>
                  <a:pt x="1180139" y="108837"/>
                  <a:pt x="1267362" y="123254"/>
                </a:cubicBezTo>
                <a:cubicBezTo>
                  <a:pt x="1281900" y="126859"/>
                  <a:pt x="1296437" y="134068"/>
                  <a:pt x="1310975" y="98023"/>
                </a:cubicBezTo>
                <a:cubicBezTo>
                  <a:pt x="1260095" y="81803"/>
                  <a:pt x="1209941" y="62879"/>
                  <a:pt x="1159787" y="43505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610851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71" name="Rectangle 170">
            <a:extLst>
              <a:ext uri="{FF2B5EF4-FFF2-40B4-BE49-F238E27FC236}">
                <a16:creationId xmlns:a16="http://schemas.microsoft.com/office/drawing/2014/main" id="{1BB867FF-FC45-48F7-8104-F89BE54909F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520" y="0"/>
            <a:ext cx="10078105" cy="56705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3" name="Freeform: Shape 172">
            <a:extLst>
              <a:ext uri="{FF2B5EF4-FFF2-40B4-BE49-F238E27FC236}">
                <a16:creationId xmlns:a16="http://schemas.microsoft.com/office/drawing/2014/main" id="{8BB56887-D0D5-4F0C-9E19-7247EB83C8B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440782" y="0"/>
            <a:ext cx="938499" cy="395233"/>
          </a:xfrm>
          <a:custGeom>
            <a:avLst/>
            <a:gdLst>
              <a:gd name="connsiteX0" fmla="*/ 0 w 1135066"/>
              <a:gd name="connsiteY0" fmla="*/ 0 h 477997"/>
              <a:gd name="connsiteX1" fmla="*/ 1135066 w 1135066"/>
              <a:gd name="connsiteY1" fmla="*/ 0 h 477997"/>
              <a:gd name="connsiteX2" fmla="*/ 1133370 w 1135066"/>
              <a:gd name="connsiteY2" fmla="*/ 16827 h 477997"/>
              <a:gd name="connsiteX3" fmla="*/ 567533 w 1135066"/>
              <a:gd name="connsiteY3" fmla="*/ 477997 h 477997"/>
              <a:gd name="connsiteX4" fmla="*/ 1696 w 1135066"/>
              <a:gd name="connsiteY4" fmla="*/ 16827 h 477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5066" h="477997">
                <a:moveTo>
                  <a:pt x="0" y="0"/>
                </a:moveTo>
                <a:lnTo>
                  <a:pt x="1135066" y="0"/>
                </a:lnTo>
                <a:lnTo>
                  <a:pt x="1133370" y="16827"/>
                </a:lnTo>
                <a:cubicBezTo>
                  <a:pt x="1079514" y="280016"/>
                  <a:pt x="846644" y="477997"/>
                  <a:pt x="567533" y="477997"/>
                </a:cubicBezTo>
                <a:cubicBezTo>
                  <a:pt x="288422" y="477997"/>
                  <a:pt x="55552" y="280016"/>
                  <a:pt x="1696" y="1682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65" name="CustomShape 2"/>
          <p:cNvSpPr/>
          <p:nvPr/>
        </p:nvSpPr>
        <p:spPr>
          <a:xfrm>
            <a:off x="693042" y="301904"/>
            <a:ext cx="8694540" cy="1096044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vert="horz" lIns="91440" tIns="45720" rIns="91440" bIns="45720" rtlCol="0" anchor="ctr">
            <a:norm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3600" b="1" spc="-1" dirty="0">
                <a:solidFill>
                  <a:srgbClr val="E8A202"/>
                </a:solidFill>
                <a:latin typeface="Source Sans Pro"/>
              </a:rPr>
              <a:t>3 / </a:t>
            </a:r>
            <a:r>
              <a:rPr lang="en-US" sz="3600" b="1" spc="-1" dirty="0" err="1">
                <a:solidFill>
                  <a:srgbClr val="E8A202"/>
                </a:solidFill>
                <a:latin typeface="Source Sans Pro"/>
              </a:rPr>
              <a:t>Různá</a:t>
            </a:r>
            <a:r>
              <a:rPr lang="en-US" sz="3600" b="1" spc="-1" dirty="0">
                <a:solidFill>
                  <a:srgbClr val="E8A202"/>
                </a:solidFill>
                <a:latin typeface="Source Sans Pro"/>
              </a:rPr>
              <a:t> </a:t>
            </a:r>
            <a:r>
              <a:rPr lang="en-US" sz="3600" b="1" spc="-1" dirty="0" err="1">
                <a:solidFill>
                  <a:srgbClr val="E8A202"/>
                </a:solidFill>
                <a:latin typeface="Source Sans Pro"/>
              </a:rPr>
              <a:t>hesla</a:t>
            </a:r>
            <a:endParaRPr lang="en-US" sz="3600" b="1" spc="-1" dirty="0">
              <a:solidFill>
                <a:srgbClr val="E8A202"/>
              </a:solidFill>
              <a:latin typeface="Source Sans Pro"/>
            </a:endParaRPr>
          </a:p>
        </p:txBody>
      </p:sp>
      <p:sp>
        <p:nvSpPr>
          <p:cNvPr id="175" name="Arc 174">
            <a:extLst>
              <a:ext uri="{FF2B5EF4-FFF2-40B4-BE49-F238E27FC236}">
                <a16:creationId xmlns:a16="http://schemas.microsoft.com/office/drawing/2014/main" id="{081E4A58-353D-44AE-B2FC-2A74E2E400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V="1">
            <a:off x="459415" y="1805261"/>
            <a:ext cx="3376394" cy="3376276"/>
          </a:xfrm>
          <a:prstGeom prst="arc">
            <a:avLst/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6" name="CustomShape 3"/>
          <p:cNvSpPr/>
          <p:nvPr/>
        </p:nvSpPr>
        <p:spPr>
          <a:xfrm>
            <a:off x="693042" y="1509521"/>
            <a:ext cx="8694540" cy="3597912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vert="horz" lIns="91440" tIns="45720" rIns="91440" bIns="45720" rtlCol="0">
            <a:normAutofit/>
          </a:bodyPr>
          <a:lstStyle/>
          <a:p>
            <a:pPr marL="342900" indent="-228600">
              <a:lnSpc>
                <a:spcPct val="15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cs-CZ" sz="2200" b="0" strike="noStrike" spc="-1" dirty="0">
                <a:latin typeface="Source Sans Pro" panose="020B0503030403020204" pitchFamily="34" charset="0"/>
                <a:ea typeface="Source Sans Pro" panose="020B0503030403020204" pitchFamily="34" charset="0"/>
              </a:rPr>
              <a:t>Nepoužívejme stejné heslo na různých webech.</a:t>
            </a:r>
            <a:endParaRPr lang="cs-CZ" sz="2200" spc="-1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  <a:p>
            <a:pPr marL="342900" indent="-228600">
              <a:lnSpc>
                <a:spcPct val="15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cs-CZ" sz="2200" spc="-1" dirty="0">
                <a:latin typeface="Source Sans Pro" panose="020B0503030403020204" pitchFamily="34" charset="0"/>
                <a:ea typeface="Source Sans Pro" panose="020B0503030403020204" pitchFamily="34" charset="0"/>
              </a:rPr>
              <a:t>Různá hesla zvyšují bezpečnostní ochranu.</a:t>
            </a:r>
          </a:p>
          <a:p>
            <a:pPr marL="342900" indent="-228600">
              <a:lnSpc>
                <a:spcPct val="15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cs-CZ" sz="2200" spc="-1" dirty="0">
                <a:latin typeface="Source Sans Pro" panose="020B0503030403020204" pitchFamily="34" charset="0"/>
                <a:ea typeface="Source Sans Pro" panose="020B0503030403020204" pitchFamily="34" charset="0"/>
              </a:rPr>
              <a:t>Minimalizujeme tím riziko úniku hesla.</a:t>
            </a:r>
          </a:p>
        </p:txBody>
      </p:sp>
      <p:sp>
        <p:nvSpPr>
          <p:cNvPr id="2" name="TextovéPole 1">
            <a:extLst>
              <a:ext uri="{FF2B5EF4-FFF2-40B4-BE49-F238E27FC236}">
                <a16:creationId xmlns:a16="http://schemas.microsoft.com/office/drawing/2014/main" id="{0E8E8EA4-9977-5714-A29F-610327B77267}"/>
              </a:ext>
            </a:extLst>
          </p:cNvPr>
          <p:cNvSpPr txBox="1"/>
          <p:nvPr/>
        </p:nvSpPr>
        <p:spPr>
          <a:xfrm>
            <a:off x="6679769" y="447901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881009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Dřevěný generátor hesel | Programator-shop.cz">
            <a:extLst>
              <a:ext uri="{FF2B5EF4-FFF2-40B4-BE49-F238E27FC236}">
                <a16:creationId xmlns:a16="http://schemas.microsoft.com/office/drawing/2014/main" id="{23227FBB-85C2-01FA-7F1E-B0AF7C600B8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581" t="9929" r="18460"/>
          <a:stretch/>
        </p:blipFill>
        <p:spPr bwMode="auto">
          <a:xfrm>
            <a:off x="6388444" y="2150075"/>
            <a:ext cx="3689496" cy="3523160"/>
          </a:xfrm>
          <a:custGeom>
            <a:avLst/>
            <a:gdLst/>
            <a:ahLst/>
            <a:cxnLst/>
            <a:rect l="l" t="t" r="r" b="b"/>
            <a:pathLst>
              <a:path w="5962785" h="6858000">
                <a:moveTo>
                  <a:pt x="1044839" y="0"/>
                </a:moveTo>
                <a:lnTo>
                  <a:pt x="5962785" y="0"/>
                </a:lnTo>
                <a:lnTo>
                  <a:pt x="5962785" y="6858000"/>
                </a:lnTo>
                <a:lnTo>
                  <a:pt x="1469886" y="6858000"/>
                </a:lnTo>
                <a:lnTo>
                  <a:pt x="1416006" y="6823984"/>
                </a:lnTo>
                <a:cubicBezTo>
                  <a:pt x="1356767" y="6787940"/>
                  <a:pt x="1296437" y="6755500"/>
                  <a:pt x="1232473" y="6733873"/>
                </a:cubicBezTo>
                <a:cubicBezTo>
                  <a:pt x="1145250" y="6705037"/>
                  <a:pt x="1060933" y="6654575"/>
                  <a:pt x="1075471" y="6503186"/>
                </a:cubicBezTo>
                <a:cubicBezTo>
                  <a:pt x="1078378" y="6459932"/>
                  <a:pt x="1055118" y="6427493"/>
                  <a:pt x="1020229" y="6438306"/>
                </a:cubicBezTo>
                <a:cubicBezTo>
                  <a:pt x="953358" y="6459932"/>
                  <a:pt x="921375" y="6398656"/>
                  <a:pt x="883579" y="6351798"/>
                </a:cubicBezTo>
                <a:cubicBezTo>
                  <a:pt x="816707" y="6268895"/>
                  <a:pt x="752743" y="6182387"/>
                  <a:pt x="645167" y="6167969"/>
                </a:cubicBezTo>
                <a:cubicBezTo>
                  <a:pt x="665519" y="6103088"/>
                  <a:pt x="700408" y="6110298"/>
                  <a:pt x="732391" y="6124716"/>
                </a:cubicBezTo>
                <a:cubicBezTo>
                  <a:pt x="816707" y="6160761"/>
                  <a:pt x="901023" y="6200410"/>
                  <a:pt x="985339" y="6236455"/>
                </a:cubicBezTo>
                <a:cubicBezTo>
                  <a:pt x="1040581" y="6258081"/>
                  <a:pt x="1095822" y="6290522"/>
                  <a:pt x="1168509" y="6265291"/>
                </a:cubicBezTo>
                <a:cubicBezTo>
                  <a:pt x="1104545" y="6135530"/>
                  <a:pt x="996969" y="6110298"/>
                  <a:pt x="909746" y="6070649"/>
                </a:cubicBezTo>
                <a:cubicBezTo>
                  <a:pt x="802169" y="6020185"/>
                  <a:pt x="738206" y="5926470"/>
                  <a:pt x="659704" y="5818335"/>
                </a:cubicBezTo>
                <a:cubicBezTo>
                  <a:pt x="738206" y="5789500"/>
                  <a:pt x="787632" y="5868798"/>
                  <a:pt x="851597" y="5865193"/>
                </a:cubicBezTo>
                <a:cubicBezTo>
                  <a:pt x="854504" y="5854380"/>
                  <a:pt x="860319" y="5832753"/>
                  <a:pt x="860319" y="5832753"/>
                </a:cubicBezTo>
                <a:cubicBezTo>
                  <a:pt x="755650" y="5775081"/>
                  <a:pt x="709132" y="5666947"/>
                  <a:pt x="691686" y="5533581"/>
                </a:cubicBezTo>
                <a:cubicBezTo>
                  <a:pt x="685872" y="5465095"/>
                  <a:pt x="648075" y="5443468"/>
                  <a:pt x="610278" y="5411029"/>
                </a:cubicBezTo>
                <a:cubicBezTo>
                  <a:pt x="482350" y="5299289"/>
                  <a:pt x="345700" y="5198364"/>
                  <a:pt x="238123" y="5046976"/>
                </a:cubicBezTo>
                <a:cubicBezTo>
                  <a:pt x="363144" y="5064998"/>
                  <a:pt x="461997" y="5165924"/>
                  <a:pt x="592833" y="5209177"/>
                </a:cubicBezTo>
                <a:cubicBezTo>
                  <a:pt x="488165" y="5043371"/>
                  <a:pt x="351514" y="4956864"/>
                  <a:pt x="226494" y="4855939"/>
                </a:cubicBezTo>
                <a:cubicBezTo>
                  <a:pt x="168344" y="4809081"/>
                  <a:pt x="116011" y="4751408"/>
                  <a:pt x="49139" y="4726177"/>
                </a:cubicBezTo>
                <a:cubicBezTo>
                  <a:pt x="25879" y="4718968"/>
                  <a:pt x="-14825" y="4700947"/>
                  <a:pt x="5527" y="4650483"/>
                </a:cubicBezTo>
                <a:cubicBezTo>
                  <a:pt x="22972" y="4607230"/>
                  <a:pt x="54954" y="4621648"/>
                  <a:pt x="84029" y="4632460"/>
                </a:cubicBezTo>
                <a:cubicBezTo>
                  <a:pt x="153807" y="4661296"/>
                  <a:pt x="229401" y="4661296"/>
                  <a:pt x="325347" y="4661296"/>
                </a:cubicBezTo>
                <a:cubicBezTo>
                  <a:pt x="243939" y="4524326"/>
                  <a:pt x="95658" y="4567580"/>
                  <a:pt x="25879" y="4423401"/>
                </a:cubicBezTo>
                <a:cubicBezTo>
                  <a:pt x="113103" y="4398170"/>
                  <a:pt x="179975" y="4448632"/>
                  <a:pt x="249753" y="4459446"/>
                </a:cubicBezTo>
                <a:cubicBezTo>
                  <a:pt x="313718" y="4470259"/>
                  <a:pt x="328254" y="4445028"/>
                  <a:pt x="313718" y="4365729"/>
                </a:cubicBezTo>
                <a:cubicBezTo>
                  <a:pt x="290458" y="4243177"/>
                  <a:pt x="325347" y="4181900"/>
                  <a:pt x="418386" y="4214341"/>
                </a:cubicBezTo>
                <a:cubicBezTo>
                  <a:pt x="505609" y="4246781"/>
                  <a:pt x="514332" y="4199922"/>
                  <a:pt x="491072" y="4131438"/>
                </a:cubicBezTo>
                <a:cubicBezTo>
                  <a:pt x="456183" y="4030512"/>
                  <a:pt x="493979" y="3951214"/>
                  <a:pt x="520147" y="3864706"/>
                </a:cubicBezTo>
                <a:cubicBezTo>
                  <a:pt x="560851" y="3734945"/>
                  <a:pt x="543407" y="3670064"/>
                  <a:pt x="459090" y="3572743"/>
                </a:cubicBezTo>
                <a:cubicBezTo>
                  <a:pt x="409664" y="3518676"/>
                  <a:pt x="360236" y="3471818"/>
                  <a:pt x="290458" y="3424959"/>
                </a:cubicBezTo>
                <a:cubicBezTo>
                  <a:pt x="450368" y="3399728"/>
                  <a:pt x="284643" y="3313221"/>
                  <a:pt x="339884" y="3259153"/>
                </a:cubicBezTo>
                <a:cubicBezTo>
                  <a:pt x="453275" y="3237527"/>
                  <a:pt x="543407" y="3410542"/>
                  <a:pt x="697501" y="3360078"/>
                </a:cubicBezTo>
                <a:cubicBezTo>
                  <a:pt x="511425" y="3212294"/>
                  <a:pt x="302087" y="3165436"/>
                  <a:pt x="165437" y="2967190"/>
                </a:cubicBezTo>
                <a:cubicBezTo>
                  <a:pt x="197419" y="2923937"/>
                  <a:pt x="229401" y="2967190"/>
                  <a:pt x="255568" y="2949167"/>
                </a:cubicBezTo>
                <a:cubicBezTo>
                  <a:pt x="255568" y="2938354"/>
                  <a:pt x="560851" y="3006840"/>
                  <a:pt x="578296" y="2725691"/>
                </a:cubicBezTo>
                <a:cubicBezTo>
                  <a:pt x="584111" y="2725691"/>
                  <a:pt x="589926" y="2725691"/>
                  <a:pt x="595740" y="2714876"/>
                </a:cubicBezTo>
                <a:cubicBezTo>
                  <a:pt x="627722" y="2675228"/>
                  <a:pt x="598648" y="2581510"/>
                  <a:pt x="650982" y="2574301"/>
                </a:cubicBezTo>
                <a:cubicBezTo>
                  <a:pt x="709132" y="2567092"/>
                  <a:pt x="764373" y="2534653"/>
                  <a:pt x="825429" y="2552674"/>
                </a:cubicBezTo>
                <a:cubicBezTo>
                  <a:pt x="871949" y="2567092"/>
                  <a:pt x="921375" y="2585115"/>
                  <a:pt x="970802" y="2585115"/>
                </a:cubicBezTo>
                <a:cubicBezTo>
                  <a:pt x="1023136" y="2585115"/>
                  <a:pt x="1095822" y="2707668"/>
                  <a:pt x="1127805" y="2545465"/>
                </a:cubicBezTo>
                <a:cubicBezTo>
                  <a:pt x="1127805" y="2538257"/>
                  <a:pt x="1217936" y="2556280"/>
                  <a:pt x="1267362" y="2563488"/>
                </a:cubicBezTo>
                <a:cubicBezTo>
                  <a:pt x="1308067" y="2570698"/>
                  <a:pt x="1357494" y="2603137"/>
                  <a:pt x="1386568" y="2538257"/>
                </a:cubicBezTo>
                <a:cubicBezTo>
                  <a:pt x="1401105" y="2498607"/>
                  <a:pt x="1331326" y="2426518"/>
                  <a:pt x="1270270" y="2419309"/>
                </a:cubicBezTo>
                <a:cubicBezTo>
                  <a:pt x="1215029" y="2412101"/>
                  <a:pt x="1159787" y="2404892"/>
                  <a:pt x="1107453" y="2419309"/>
                </a:cubicBezTo>
                <a:cubicBezTo>
                  <a:pt x="1043489" y="2437331"/>
                  <a:pt x="1008599" y="2408495"/>
                  <a:pt x="991154" y="2343615"/>
                </a:cubicBezTo>
                <a:cubicBezTo>
                  <a:pt x="970802" y="2275131"/>
                  <a:pt x="933005" y="2239085"/>
                  <a:pt x="880671" y="2206645"/>
                </a:cubicBezTo>
                <a:cubicBezTo>
                  <a:pt x="752743" y="2127346"/>
                  <a:pt x="630630" y="2033629"/>
                  <a:pt x="491072" y="1986771"/>
                </a:cubicBezTo>
                <a:cubicBezTo>
                  <a:pt x="464905" y="1979562"/>
                  <a:pt x="432923" y="1965145"/>
                  <a:pt x="421293" y="1903868"/>
                </a:cubicBezTo>
                <a:cubicBezTo>
                  <a:pt x="799262" y="1997584"/>
                  <a:pt x="1142342" y="2239085"/>
                  <a:pt x="1531941" y="2224667"/>
                </a:cubicBezTo>
                <a:cubicBezTo>
                  <a:pt x="1427272" y="2148974"/>
                  <a:pt x="1302252" y="2145369"/>
                  <a:pt x="1188861" y="2091301"/>
                </a:cubicBezTo>
                <a:cubicBezTo>
                  <a:pt x="1270270" y="2051652"/>
                  <a:pt x="1345864" y="2094906"/>
                  <a:pt x="1421458" y="2116532"/>
                </a:cubicBezTo>
                <a:cubicBezTo>
                  <a:pt x="1485422" y="2134554"/>
                  <a:pt x="1543571" y="2138160"/>
                  <a:pt x="1549386" y="2026420"/>
                </a:cubicBezTo>
                <a:cubicBezTo>
                  <a:pt x="1549386" y="2015607"/>
                  <a:pt x="1549386" y="2008398"/>
                  <a:pt x="1549386" y="1997584"/>
                </a:cubicBezTo>
                <a:cubicBezTo>
                  <a:pt x="1526126" y="1950727"/>
                  <a:pt x="1494144" y="1929099"/>
                  <a:pt x="1453440" y="1914682"/>
                </a:cubicBezTo>
                <a:cubicBezTo>
                  <a:pt x="1430180" y="1907473"/>
                  <a:pt x="1398198" y="1893056"/>
                  <a:pt x="1398198" y="1860614"/>
                </a:cubicBezTo>
                <a:cubicBezTo>
                  <a:pt x="1401105" y="1738063"/>
                  <a:pt x="1322604" y="1702018"/>
                  <a:pt x="1247011" y="1665972"/>
                </a:cubicBezTo>
                <a:cubicBezTo>
                  <a:pt x="1287715" y="1604696"/>
                  <a:pt x="1322604" y="1647950"/>
                  <a:pt x="1354586" y="1644345"/>
                </a:cubicBezTo>
                <a:cubicBezTo>
                  <a:pt x="1374939" y="1640741"/>
                  <a:pt x="1395290" y="1637138"/>
                  <a:pt x="1395290" y="1604696"/>
                </a:cubicBezTo>
                <a:cubicBezTo>
                  <a:pt x="1395290" y="1579465"/>
                  <a:pt x="1386568" y="1547025"/>
                  <a:pt x="1366216" y="1547025"/>
                </a:cubicBezTo>
                <a:cubicBezTo>
                  <a:pt x="1238288" y="1543420"/>
                  <a:pt x="1165601" y="1370405"/>
                  <a:pt x="1031858" y="1370405"/>
                </a:cubicBezTo>
                <a:cubicBezTo>
                  <a:pt x="950450" y="1370405"/>
                  <a:pt x="1072563" y="1273083"/>
                  <a:pt x="1005692" y="1233435"/>
                </a:cubicBezTo>
                <a:cubicBezTo>
                  <a:pt x="991154" y="1222621"/>
                  <a:pt x="1046396" y="1208203"/>
                  <a:pt x="1069655" y="1211808"/>
                </a:cubicBezTo>
                <a:cubicBezTo>
                  <a:pt x="1092915" y="1215412"/>
                  <a:pt x="1113268" y="1240644"/>
                  <a:pt x="1142342" y="1222621"/>
                </a:cubicBezTo>
                <a:cubicBezTo>
                  <a:pt x="1156879" y="1157741"/>
                  <a:pt x="1119082" y="1132510"/>
                  <a:pt x="1084193" y="1114487"/>
                </a:cubicBezTo>
                <a:cubicBezTo>
                  <a:pt x="1008599" y="1071234"/>
                  <a:pt x="933005" y="1020771"/>
                  <a:pt x="848689" y="1006353"/>
                </a:cubicBezTo>
                <a:cubicBezTo>
                  <a:pt x="819615" y="1002748"/>
                  <a:pt x="802169" y="984726"/>
                  <a:pt x="805077" y="948681"/>
                </a:cubicBezTo>
                <a:cubicBezTo>
                  <a:pt x="810892" y="901822"/>
                  <a:pt x="839967" y="916240"/>
                  <a:pt x="863226" y="919844"/>
                </a:cubicBezTo>
                <a:cubicBezTo>
                  <a:pt x="877764" y="923450"/>
                  <a:pt x="892301" y="934263"/>
                  <a:pt x="906838" y="909031"/>
                </a:cubicBezTo>
                <a:cubicBezTo>
                  <a:pt x="566666" y="653113"/>
                  <a:pt x="386404" y="667532"/>
                  <a:pt x="5527" y="458471"/>
                </a:cubicBezTo>
                <a:cubicBezTo>
                  <a:pt x="89843" y="418822"/>
                  <a:pt x="150900" y="447658"/>
                  <a:pt x="209049" y="454867"/>
                </a:cubicBezTo>
                <a:cubicBezTo>
                  <a:pt x="354422" y="472890"/>
                  <a:pt x="264290" y="505329"/>
                  <a:pt x="409664" y="526956"/>
                </a:cubicBezTo>
                <a:cubicBezTo>
                  <a:pt x="479443" y="537770"/>
                  <a:pt x="543407" y="573815"/>
                  <a:pt x="621908" y="516143"/>
                </a:cubicBezTo>
                <a:cubicBezTo>
                  <a:pt x="674242" y="476494"/>
                  <a:pt x="758558" y="519747"/>
                  <a:pt x="822522" y="552188"/>
                </a:cubicBezTo>
                <a:cubicBezTo>
                  <a:pt x="874856" y="581024"/>
                  <a:pt x="927190" y="588232"/>
                  <a:pt x="996969" y="552188"/>
                </a:cubicBezTo>
                <a:cubicBezTo>
                  <a:pt x="933005" y="530562"/>
                  <a:pt x="883579" y="512539"/>
                  <a:pt x="834151" y="498120"/>
                </a:cubicBezTo>
                <a:cubicBezTo>
                  <a:pt x="793447" y="487307"/>
                  <a:pt x="770187" y="462076"/>
                  <a:pt x="773095" y="408008"/>
                </a:cubicBezTo>
                <a:cubicBezTo>
                  <a:pt x="773095" y="379172"/>
                  <a:pt x="764373" y="339523"/>
                  <a:pt x="793447" y="325106"/>
                </a:cubicBezTo>
                <a:cubicBezTo>
                  <a:pt x="816707" y="310688"/>
                  <a:pt x="848689" y="325106"/>
                  <a:pt x="860319" y="350336"/>
                </a:cubicBezTo>
                <a:cubicBezTo>
                  <a:pt x="874856" y="397195"/>
                  <a:pt x="889393" y="440449"/>
                  <a:pt x="938820" y="444054"/>
                </a:cubicBezTo>
                <a:cubicBezTo>
                  <a:pt x="1005692" y="451262"/>
                  <a:pt x="967894" y="422426"/>
                  <a:pt x="956265" y="386381"/>
                </a:cubicBezTo>
                <a:cubicBezTo>
                  <a:pt x="944635" y="346733"/>
                  <a:pt x="979525" y="335919"/>
                  <a:pt x="1002784" y="343127"/>
                </a:cubicBezTo>
                <a:cubicBezTo>
                  <a:pt x="1090008" y="375569"/>
                  <a:pt x="1180139" y="317897"/>
                  <a:pt x="1270270" y="364755"/>
                </a:cubicBezTo>
                <a:cubicBezTo>
                  <a:pt x="1247011" y="249411"/>
                  <a:pt x="1197583" y="198949"/>
                  <a:pt x="1092915" y="180926"/>
                </a:cubicBezTo>
                <a:cubicBezTo>
                  <a:pt x="1055118" y="177322"/>
                  <a:pt x="1014414" y="184530"/>
                  <a:pt x="979525" y="152090"/>
                </a:cubicBezTo>
                <a:cubicBezTo>
                  <a:pt x="959172" y="134068"/>
                  <a:pt x="938820" y="112441"/>
                  <a:pt x="953358" y="76396"/>
                </a:cubicBezTo>
                <a:cubicBezTo>
                  <a:pt x="962080" y="51165"/>
                  <a:pt x="985339" y="51165"/>
                  <a:pt x="1005692" y="58373"/>
                </a:cubicBezTo>
                <a:cubicBezTo>
                  <a:pt x="1090008" y="98023"/>
                  <a:pt x="1180139" y="108837"/>
                  <a:pt x="1267362" y="123254"/>
                </a:cubicBezTo>
                <a:cubicBezTo>
                  <a:pt x="1281900" y="126859"/>
                  <a:pt x="1296437" y="134068"/>
                  <a:pt x="1310975" y="98023"/>
                </a:cubicBezTo>
                <a:cubicBezTo>
                  <a:pt x="1260095" y="81803"/>
                  <a:pt x="1209941" y="62879"/>
                  <a:pt x="1159787" y="43505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5" name="CustomShape 2"/>
          <p:cNvSpPr/>
          <p:nvPr/>
        </p:nvSpPr>
        <p:spPr>
          <a:xfrm>
            <a:off x="566640" y="504000"/>
            <a:ext cx="6478560" cy="553998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>
            <a:spAutoFit/>
          </a:bodyPr>
          <a:lstStyle/>
          <a:p>
            <a:pPr>
              <a:lnSpc>
                <a:spcPct val="100000"/>
              </a:lnSpc>
            </a:pPr>
            <a:r>
              <a:rPr lang="cs-CZ" sz="3600" b="1" strike="noStrike" spc="-1">
                <a:solidFill>
                  <a:srgbClr val="E8A202"/>
                </a:solidFill>
                <a:latin typeface="Source Sans Pro"/>
                <a:ea typeface="DejaVu Sans"/>
              </a:rPr>
              <a:t>4 / Správce hesel</a:t>
            </a:r>
            <a:endParaRPr lang="cs-CZ" sz="3600" b="0" strike="noStrike" spc="-1" dirty="0">
              <a:latin typeface="Arial"/>
            </a:endParaRPr>
          </a:p>
        </p:txBody>
      </p:sp>
      <p:sp>
        <p:nvSpPr>
          <p:cNvPr id="166" name="CustomShape 3"/>
          <p:cNvSpPr/>
          <p:nvPr/>
        </p:nvSpPr>
        <p:spPr>
          <a:xfrm>
            <a:off x="1190159" y="1256760"/>
            <a:ext cx="8384765" cy="3385542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0" tIns="0" rIns="0" bIns="0">
            <a:spAutoFit/>
          </a:bodyPr>
          <a:lstStyle/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cs-CZ" sz="2200" b="0" strike="noStrike" spc="-1" dirty="0">
                <a:solidFill>
                  <a:srgbClr val="000000"/>
                </a:solidFill>
                <a:latin typeface="Source Sans Pro"/>
                <a:ea typeface="DejaVu Sans"/>
              </a:rPr>
              <a:t>Generování náhodných hesel přímo ve správci hesel.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cs-CZ" sz="2200" spc="-1" dirty="0">
                <a:solidFill>
                  <a:srgbClr val="000000"/>
                </a:solidFill>
                <a:latin typeface="Source Sans Pro"/>
              </a:rPr>
              <a:t>Nutno použít silné heslo do správce hesel, které nesmíme použít nikde jinde.</a:t>
            </a:r>
            <a:endParaRPr lang="cs-CZ" sz="2200" spc="-1" dirty="0">
              <a:solidFill>
                <a:srgbClr val="000000"/>
              </a:solidFill>
              <a:latin typeface="Source Sans Pro"/>
              <a:ea typeface="DejaVu Sans"/>
            </a:endParaRP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cs-CZ" sz="2200" spc="-1" dirty="0">
                <a:solidFill>
                  <a:srgbClr val="000000"/>
                </a:solidFill>
                <a:latin typeface="Source Sans Pro"/>
                <a:ea typeface="DejaVu Sans"/>
              </a:rPr>
              <a:t>Různá hesla pro různé weby.</a:t>
            </a: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endParaRPr lang="cs-CZ" sz="2200" spc="-1" dirty="0">
              <a:solidFill>
                <a:srgbClr val="000000"/>
              </a:solidFill>
              <a:latin typeface="Source Sans Pro"/>
              <a:ea typeface="DejaVu Sans"/>
            </a:endParaRP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cs-CZ" sz="2200" spc="-1" dirty="0">
                <a:solidFill>
                  <a:srgbClr val="000000"/>
                </a:solidFill>
                <a:latin typeface="Source Sans Pro"/>
                <a:ea typeface="DejaVu Sans"/>
              </a:rPr>
              <a:t>Příklady: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cs-CZ" sz="2200" spc="-1" dirty="0">
                <a:solidFill>
                  <a:srgbClr val="000000"/>
                </a:solidFill>
                <a:latin typeface="Source Sans Pro"/>
                <a:ea typeface="DejaVu Sans"/>
              </a:rPr>
              <a:t>1Password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cs-CZ" sz="2200" spc="-1" dirty="0" err="1">
                <a:solidFill>
                  <a:srgbClr val="000000"/>
                </a:solidFill>
                <a:latin typeface="Source Sans Pro"/>
                <a:ea typeface="DejaVu Sans"/>
              </a:rPr>
              <a:t>LastPass</a:t>
            </a:r>
            <a:endParaRPr lang="cs-CZ" sz="2200" spc="-1" dirty="0">
              <a:solidFill>
                <a:srgbClr val="000000"/>
              </a:solidFill>
              <a:latin typeface="Source Sans Pro"/>
              <a:ea typeface="DejaVu Sans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cs-CZ" sz="2200" spc="-1" dirty="0">
                <a:solidFill>
                  <a:srgbClr val="000000"/>
                </a:solidFill>
                <a:latin typeface="Source Sans Pro"/>
                <a:ea typeface="DejaVu Sans"/>
              </a:rPr>
              <a:t>Apple – Hesla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cs-CZ" sz="2200" spc="-1" dirty="0">
                <a:solidFill>
                  <a:srgbClr val="000000"/>
                </a:solidFill>
                <a:latin typeface="Source Sans Pro"/>
                <a:ea typeface="DejaVu Sans"/>
              </a:rPr>
              <a:t>Google – Správce hesel</a:t>
            </a:r>
          </a:p>
        </p:txBody>
      </p:sp>
      <p:sp>
        <p:nvSpPr>
          <p:cNvPr id="2" name="TextovéPole 1">
            <a:extLst>
              <a:ext uri="{FF2B5EF4-FFF2-40B4-BE49-F238E27FC236}">
                <a16:creationId xmlns:a16="http://schemas.microsoft.com/office/drawing/2014/main" id="{0E8E8EA4-9977-5714-A29F-610327B77267}"/>
              </a:ext>
            </a:extLst>
          </p:cNvPr>
          <p:cNvSpPr txBox="1"/>
          <p:nvPr/>
        </p:nvSpPr>
        <p:spPr>
          <a:xfrm>
            <a:off x="6679769" y="447901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845881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CustomShape 2"/>
          <p:cNvSpPr/>
          <p:nvPr/>
        </p:nvSpPr>
        <p:spPr>
          <a:xfrm>
            <a:off x="566640" y="504000"/>
            <a:ext cx="6478560" cy="553998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>
            <a:spAutoFit/>
          </a:bodyPr>
          <a:lstStyle/>
          <a:p>
            <a:pPr>
              <a:lnSpc>
                <a:spcPct val="100000"/>
              </a:lnSpc>
            </a:pPr>
            <a:r>
              <a:rPr lang="cs-CZ" sz="3600" b="1" strike="noStrike" spc="-1" dirty="0">
                <a:solidFill>
                  <a:srgbClr val="E8A202"/>
                </a:solidFill>
                <a:latin typeface="Source Sans Pro"/>
                <a:ea typeface="DejaVu Sans"/>
              </a:rPr>
              <a:t>5 / Kontrola hesla</a:t>
            </a:r>
            <a:endParaRPr lang="cs-CZ" sz="3600" b="0" strike="noStrike" spc="-1" dirty="0">
              <a:latin typeface="Arial"/>
            </a:endParaRPr>
          </a:p>
        </p:txBody>
      </p:sp>
      <p:sp>
        <p:nvSpPr>
          <p:cNvPr id="166" name="CustomShape 3"/>
          <p:cNvSpPr/>
          <p:nvPr/>
        </p:nvSpPr>
        <p:spPr>
          <a:xfrm>
            <a:off x="1190159" y="1256760"/>
            <a:ext cx="8384765" cy="1015663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0" tIns="0" rIns="0" bIns="0">
            <a:spAutoFit/>
          </a:bodyPr>
          <a:lstStyle/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cs-CZ" sz="2200" spc="-1" dirty="0">
                <a:solidFill>
                  <a:srgbClr val="000000"/>
                </a:solidFill>
                <a:latin typeface="Source Sans Pro"/>
                <a:ea typeface="DejaVu Sans"/>
              </a:rPr>
              <a:t>Pro zjištění síly hesla lze využít například </a:t>
            </a:r>
            <a:r>
              <a:rPr lang="cs-CZ" sz="2200" spc="-1" dirty="0">
                <a:solidFill>
                  <a:srgbClr val="000000"/>
                </a:solidFill>
                <a:latin typeface="Source Sans Pro"/>
                <a:ea typeface="DejaVu Sans"/>
                <a:hlinkClick r:id="rId2"/>
              </a:rPr>
              <a:t>passwordmonster.com</a:t>
            </a:r>
            <a:endParaRPr lang="cs-CZ" sz="2200" spc="-1" dirty="0">
              <a:solidFill>
                <a:srgbClr val="000000"/>
              </a:solidFill>
              <a:latin typeface="Source Sans Pro"/>
              <a:ea typeface="DejaVu Sans"/>
            </a:endParaRP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endParaRPr lang="cs-CZ" sz="2200" spc="-1" dirty="0">
              <a:solidFill>
                <a:srgbClr val="000000"/>
              </a:solidFill>
              <a:latin typeface="Source Sans Pro"/>
              <a:ea typeface="DejaVu Sans"/>
            </a:endParaRP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endParaRPr lang="cs-CZ" sz="2200" spc="-1" dirty="0">
              <a:solidFill>
                <a:srgbClr val="000000"/>
              </a:solidFill>
              <a:latin typeface="Source Sans Pro"/>
              <a:ea typeface="DejaVu Sans"/>
            </a:endParaRPr>
          </a:p>
        </p:txBody>
      </p:sp>
      <p:sp>
        <p:nvSpPr>
          <p:cNvPr id="2" name="TextovéPole 1">
            <a:extLst>
              <a:ext uri="{FF2B5EF4-FFF2-40B4-BE49-F238E27FC236}">
                <a16:creationId xmlns:a16="http://schemas.microsoft.com/office/drawing/2014/main" id="{0E8E8EA4-9977-5714-A29F-610327B77267}"/>
              </a:ext>
            </a:extLst>
          </p:cNvPr>
          <p:cNvSpPr txBox="1"/>
          <p:nvPr/>
        </p:nvSpPr>
        <p:spPr>
          <a:xfrm>
            <a:off x="6679769" y="447901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cs-CZ" dirty="0"/>
          </a:p>
        </p:txBody>
      </p:sp>
      <p:pic>
        <p:nvPicPr>
          <p:cNvPr id="3" name="Obrázek 2">
            <a:extLst>
              <a:ext uri="{FF2B5EF4-FFF2-40B4-BE49-F238E27FC236}">
                <a16:creationId xmlns:a16="http://schemas.microsoft.com/office/drawing/2014/main" id="{787113D9-12E2-7A97-EF0E-5F02480C7A8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8066" y="1764591"/>
            <a:ext cx="7772400" cy="38387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836390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286</TotalTime>
  <Words>386</Words>
  <Application>Microsoft Macintosh PowerPoint</Application>
  <PresentationFormat>Vlastní</PresentationFormat>
  <Paragraphs>72</Paragraphs>
  <Slides>12</Slides>
  <Notes>0</Notes>
  <HiddenSlides>0</HiddenSlides>
  <MMClips>0</MMClips>
  <ScaleCrop>false</ScaleCrop>
  <HeadingPairs>
    <vt:vector size="6" baseType="variant">
      <vt:variant>
        <vt:lpstr>Použitá písma</vt:lpstr>
      </vt:variant>
      <vt:variant>
        <vt:i4>4</vt:i4>
      </vt:variant>
      <vt:variant>
        <vt:lpstr>Motiv</vt:lpstr>
      </vt:variant>
      <vt:variant>
        <vt:i4>4</vt:i4>
      </vt:variant>
      <vt:variant>
        <vt:lpstr>Nadpisy snímků</vt:lpstr>
      </vt:variant>
      <vt:variant>
        <vt:i4>12</vt:i4>
      </vt:variant>
    </vt:vector>
  </HeadingPairs>
  <TitlesOfParts>
    <vt:vector size="20" baseType="lpstr">
      <vt:lpstr>Arial</vt:lpstr>
      <vt:lpstr>Source Sans Pro</vt:lpstr>
      <vt:lpstr>Symbol</vt:lpstr>
      <vt:lpstr>Wingdings</vt:lpstr>
      <vt:lpstr>Office Theme</vt:lpstr>
      <vt:lpstr>Office Theme</vt:lpstr>
      <vt:lpstr>Office Theme</vt:lpstr>
      <vt:lpstr>Office Theme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subject/>
  <dc:creator>Simkovič Petr</dc:creator>
  <dc:description/>
  <cp:lastModifiedBy>Petr Simkovič</cp:lastModifiedBy>
  <cp:revision>46</cp:revision>
  <dcterms:created xsi:type="dcterms:W3CDTF">2019-09-03T10:06:13Z</dcterms:created>
  <dcterms:modified xsi:type="dcterms:W3CDTF">2024-04-29T10:50:10Z</dcterms:modified>
  <dc:language>cs-CZ</dc:language>
</cp:coreProperties>
</file>