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8" r:id="rId6"/>
    <p:sldId id="259" r:id="rId7"/>
    <p:sldId id="260" r:id="rId8"/>
    <p:sldId id="267" r:id="rId9"/>
    <p:sldId id="263" r:id="rId10"/>
    <p:sldId id="264" r:id="rId11"/>
    <p:sldId id="268" r:id="rId12"/>
    <p:sldId id="262" r:id="rId13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701"/>
  </p:normalViewPr>
  <p:slideViewPr>
    <p:cSldViewPr snapToGrid="0">
      <p:cViewPr varScale="1">
        <p:scale>
          <a:sx n="237" d="100"/>
          <a:sy n="237" d="100"/>
        </p:scale>
        <p:origin x="6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616436"/>
            <a:ext cx="5542920" cy="49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Digitální stopa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213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Definice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Zdroje digitální stopy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Důsledky digitální stopy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4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Jak se chránit</a:t>
            </a: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Definice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2340000" y="2010600"/>
            <a:ext cx="4966920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Digitální stopa jsou informace, které zanechává online prostřednictvím našich aktivit na internetu. Ve většině případů o tom ani vůbec nevíme.</a:t>
            </a:r>
            <a:endParaRPr lang="cs-CZ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D3E17859-C5F0-476F-A082-A4CB8841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3617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39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1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Zdroje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digitální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stopy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496980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Sociální média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Příspěvky na sociálních sítích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Zveřejněné informace na Instagramu, </a:t>
            </a: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TikToku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apod.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Webové vyhledávání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Hledání informací online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Včetně vyhledávání na Google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Procházení webových stránek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Sledování obsahu na internetu</a:t>
            </a:r>
          </a:p>
        </p:txBody>
      </p:sp>
      <p:pic>
        <p:nvPicPr>
          <p:cNvPr id="1026" name="Picture 2" descr="Digitální stopy: co jsou a jak se jich zbavit? | TOTAL SERVICE">
            <a:extLst>
              <a:ext uri="{FF2B5EF4-FFF2-40B4-BE49-F238E27FC236}">
                <a16:creationId xmlns:a16="http://schemas.microsoft.com/office/drawing/2014/main" id="{276E3DB3-B940-BE19-F9A6-4DC960C6B3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2" r="21471" b="1"/>
          <a:stretch/>
        </p:blipFill>
        <p:spPr bwMode="auto">
          <a:xfrm>
            <a:off x="5662842" y="1464419"/>
            <a:ext cx="3724739" cy="3724869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5771659" y="1595664"/>
            <a:ext cx="3767528" cy="3767660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5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17092" y="1628112"/>
            <a:ext cx="551223" cy="536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D3E17859-C5F0-476F-A082-A4CB8841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3617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1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Zdroje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digitální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stopy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4459355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Online nákupy a transakce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Historie nákupů, platebních údajů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Sledování chování zákazníků na webu</a:t>
            </a:r>
          </a:p>
        </p:txBody>
      </p:sp>
      <p:pic>
        <p:nvPicPr>
          <p:cNvPr id="2050" name="Picture 2" descr="5 kroků, jak se vyhnout podvodům při online nakupování - Dvojklik">
            <a:extLst>
              <a:ext uri="{FF2B5EF4-FFF2-40B4-BE49-F238E27FC236}">
                <a16:creationId xmlns:a16="http://schemas.microsoft.com/office/drawing/2014/main" id="{02534BDB-0001-4259-5A39-EF896DE966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4" r="14118"/>
          <a:stretch/>
        </p:blipFill>
        <p:spPr bwMode="auto">
          <a:xfrm>
            <a:off x="5662842" y="1464419"/>
            <a:ext cx="3724739" cy="3724869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7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5771659" y="1595664"/>
            <a:ext cx="3767528" cy="3767660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9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17092" y="1628112"/>
            <a:ext cx="551223" cy="536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11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2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Důsledky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digitální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stopy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721618" y="1238050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Ztráta soukromí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Může odhalit osobní informace a soukromý život uživatelů</a:t>
            </a: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Cílená reklama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Firmy využívají pro cílenou reklamu a personalizované nabídky</a:t>
            </a: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Riziko kybernetických útoků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Útočníci mohou využít informace k provedení </a:t>
            </a:r>
            <a:r>
              <a:rPr lang="cs-CZ" sz="2200" strike="noStrike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phishingových</a:t>
            </a:r>
            <a:r>
              <a:rPr lang="cs-CZ" sz="220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útoků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Krádeže identity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Únik dat</a:t>
            </a:r>
            <a:endParaRPr lang="cs-CZ" sz="220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57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81" name="Arc 3080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3 / Jak se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chránit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074" name="Picture 2" descr="Password strength indicator ui element template Vector Image">
            <a:extLst>
              <a:ext uri="{FF2B5EF4-FFF2-40B4-BE49-F238E27FC236}">
                <a16:creationId xmlns:a16="http://schemas.microsoft.com/office/drawing/2014/main" id="{C5E9E95B-EF66-1142-090B-A536B5106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8" b="30123"/>
          <a:stretch/>
        </p:blipFill>
        <p:spPr bwMode="auto">
          <a:xfrm>
            <a:off x="581406" y="1976059"/>
            <a:ext cx="3950049" cy="1578077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4674062" y="1640840"/>
            <a:ext cx="4841411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Používejte bezpečná hesla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Aktivace </a:t>
            </a: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dvoufaktorové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autentizace</a:t>
            </a:r>
            <a:endParaRPr lang="cs-CZ" sz="2200" b="1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Omezení sdílení osobních informací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Sdílet jen minimální množství osobních informací veřejně na sociálních sítích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60A92390-424D-FAE0-51C6-4BAD59A87E4E}"/>
              </a:ext>
            </a:extLst>
          </p:cNvPr>
          <p:cNvSpPr txBox="1"/>
          <p:nvPr/>
        </p:nvSpPr>
        <p:spPr>
          <a:xfrm>
            <a:off x="4357688" y="17859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928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4459355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3 / Jak se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chránit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450147" y="1509521"/>
            <a:ext cx="5030712" cy="226560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Kontrola nastavení soukromí</a:t>
            </a:r>
          </a:p>
          <a:p>
            <a:pPr marL="3429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 sociálních sítích zkontrolovat nastavení soukromí, abychom zjistili, kdo všechno má přístup k našim citlivým informacím</a:t>
            </a:r>
          </a:p>
          <a:p>
            <a:pPr marL="34290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Omezit přístupy k nim</a:t>
            </a:r>
          </a:p>
        </p:txBody>
      </p:sp>
      <p:pic>
        <p:nvPicPr>
          <p:cNvPr id="4098" name="Picture 2" descr="Ladíme Windows 10: Nastavení soukromí, služeb, tipy a triky | PCTuning.cz">
            <a:extLst>
              <a:ext uri="{FF2B5EF4-FFF2-40B4-BE49-F238E27FC236}">
                <a16:creationId xmlns:a16="http://schemas.microsoft.com/office/drawing/2014/main" id="{310766FF-2E1C-3725-9A9F-E6C21EAAF5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7" r="27416" b="2"/>
          <a:stretch/>
        </p:blipFill>
        <p:spPr bwMode="auto">
          <a:xfrm>
            <a:off x="5480859" y="849926"/>
            <a:ext cx="3876839" cy="3876974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5177467" y="568726"/>
            <a:ext cx="4523670" cy="4523828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07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73745" y="761633"/>
            <a:ext cx="654034" cy="6363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EB48F8C-DBEF-2211-E2AD-E0E7BF92505D}"/>
              </a:ext>
            </a:extLst>
          </p:cNvPr>
          <p:cNvSpPr txBox="1"/>
          <p:nvPr/>
        </p:nvSpPr>
        <p:spPr>
          <a:xfrm>
            <a:off x="565498" y="4099612"/>
            <a:ext cx="6460679" cy="1431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Nezveřejňovat citlivé soukromé informace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Využívat anonymní okno při vyhledávání informací</a:t>
            </a:r>
          </a:p>
          <a:p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223074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69" y="3029310"/>
            <a:ext cx="4970205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4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</TotalTime>
  <Words>213</Words>
  <Application>Microsoft Macintosh PowerPoint</Application>
  <PresentationFormat>Vlastní</PresentationFormat>
  <Paragraphs>42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9</vt:i4>
      </vt:variant>
    </vt:vector>
  </HeadingPairs>
  <TitlesOfParts>
    <vt:vector size="18" baseType="lpstr">
      <vt:lpstr>Arial</vt:lpstr>
      <vt:lpstr>Calibri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41</cp:revision>
  <dcterms:created xsi:type="dcterms:W3CDTF">2019-09-03T10:06:13Z</dcterms:created>
  <dcterms:modified xsi:type="dcterms:W3CDTF">2024-04-29T18:42:00Z</dcterms:modified>
  <dc:language>cs-CZ</dc:language>
</cp:coreProperties>
</file>