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19" r:id="rId1"/>
    <p:sldMasterId id="2147483955" r:id="rId2"/>
    <p:sldMasterId id="2147483967" r:id="rId3"/>
  </p:sldMasterIdLst>
  <p:notesMasterIdLst>
    <p:notesMasterId r:id="rId34"/>
  </p:notesMasterIdLst>
  <p:handoutMasterIdLst>
    <p:handoutMasterId r:id="rId35"/>
  </p:handoutMasterIdLst>
  <p:sldIdLst>
    <p:sldId id="256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9" r:id="rId14"/>
    <p:sldId id="270" r:id="rId15"/>
    <p:sldId id="271" r:id="rId16"/>
    <p:sldId id="272" r:id="rId17"/>
    <p:sldId id="273" r:id="rId18"/>
    <p:sldId id="274" r:id="rId19"/>
    <p:sldId id="267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58" r:id="rId3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4F4"/>
    <a:srgbClr val="FFD324"/>
    <a:srgbClr val="FCC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1" autoAdjust="0"/>
    <p:restoredTop sz="94660"/>
  </p:normalViewPr>
  <p:slideViewPr>
    <p:cSldViewPr snapToGrid="0">
      <p:cViewPr varScale="1">
        <p:scale>
          <a:sx n="62" d="100"/>
          <a:sy n="62" d="100"/>
        </p:scale>
        <p:origin x="96" y="8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0ECB93-AA58-4E2A-A5CD-35EBE3988AFB}" type="datetimeFigureOut">
              <a:rPr lang="cs-CZ" smtClean="0"/>
              <a:t>27. 5. 2016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016330-259E-4981-83CA-B035AD70FF7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96962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57570E-A3F7-4D10-BF9C-E72803622856}" type="datetimeFigureOut">
              <a:rPr lang="cs-CZ" smtClean="0"/>
              <a:t>27. 5. 2016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B986B-C8F5-4CBF-B3DF-D67FBE00C8E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58341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9794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690819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649852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15013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993500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5586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2397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32487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03831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48052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87065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23167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732529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112787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62831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39748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86488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8482840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698193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259160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384587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6125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7035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46662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61907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46997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10473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30604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B986B-C8F5-4CBF-B3DF-D67FBE00C8EE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97906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CF0E5-5A1B-4195-88EF-FF75F8843008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0474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E956C-7EF0-459D-93E0-AE106D6CA02F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9730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80187-3C4E-4FBF-8913-9E2D0D1BD288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7254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BC107-2CCD-4F6C-8461-D30F004FEDCF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3509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FA9E-E94B-4625-9134-586AEBB82D15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403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2023E-A213-4770-B241-D4C0AD3F3E9A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5163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90D1-BCDB-4213-8E9A-5FEC4A78E5EC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80937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979E7-DC82-4835-A449-DC2BB9BF3066}" type="datetime1">
              <a:rPr lang="cs-CZ" smtClean="0"/>
              <a:t>27. 5. 2016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3703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125E7-4B38-40C0-A6D1-4F1DAD39A0FB}" type="datetime1">
              <a:rPr lang="cs-CZ" smtClean="0"/>
              <a:t>27. 5. 2016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205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F0EB9-EAD3-48C3-A548-22719F979A45}" type="datetime1">
              <a:rPr lang="cs-CZ" smtClean="0"/>
              <a:t>27. 5. 2016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01393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3DFC-73E4-4818-9322-DB92AB18A667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949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45D5B-416F-4E28-81AD-4B8D0BDD462A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25668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8EC86-140E-463B-899E-C5AA24416571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02372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806C8-017B-46E0-9739-DAB053D1689E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7148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1F3B6-F754-4AA6-8751-A7C0237CD179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7255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16E96-4835-4037-92B8-6BEC726BDA5B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4968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405FB-DC59-48B9-81F6-829F8B939960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44251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555C1-F35C-4454-9650-A5FC853D3846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66178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94251-6F43-4A14-B2BE-3E95EC504AA3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05152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033B-8C01-4D28-85E7-76315252D3F7}" type="datetime1">
              <a:rPr lang="cs-CZ" smtClean="0"/>
              <a:t>27. 5. 2016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8633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68DB-ED43-4866-824F-2CB078194042}" type="datetime1">
              <a:rPr lang="cs-CZ" smtClean="0"/>
              <a:t>27. 5. 2016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8087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B5993-A9CF-4D4F-9ABC-B72CE709D342}" type="datetime1">
              <a:rPr lang="cs-CZ" smtClean="0"/>
              <a:t>27. 5. 2016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7641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7002F-5754-49FF-B9BC-73FF7EAFF83C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53280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B5E0-96BA-48C3-A177-24B46950E197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4210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B8199-4D50-4882-8F2A-F7B2CCBBE990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59337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9DC45-DD8F-400B-AA08-E97654A2D257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56143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B34EB-9963-417D-B036-585A62DBBA2B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2438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4F5CA-E819-4A2B-A749-B99594476D27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5787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DB1D2-D416-49F2-A31C-DA6F881B13E3}" type="datetime1">
              <a:rPr lang="cs-CZ" smtClean="0"/>
              <a:t>27. 5. 2016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606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5D127-7640-4297-A8AE-36D8002BC219}" type="datetime1">
              <a:rPr lang="cs-CZ" smtClean="0"/>
              <a:t>27. 5. 2016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462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F93CE-FA95-4C95-87AF-345C169361FC}" type="datetime1">
              <a:rPr lang="cs-CZ" smtClean="0"/>
              <a:t>27. 5. 2016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0705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A942E-2697-425A-8A91-83DBE769A5DA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0492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F4619-A41C-4017-8CCE-4E44CCA161FE}" type="datetime1">
              <a:rPr lang="cs-CZ" smtClean="0"/>
              <a:t>27. 5. 2016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Databázové systémy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128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7F9E286-50A9-4DAB-9D97-3A7A4969B050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4248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8B8C87A-5B82-4B23-B919-BA4D99F268C2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1769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67A9AED-6867-4803-9AF3-439B173CCD44}" type="datetime1">
              <a:rPr lang="cs-CZ" smtClean="0"/>
              <a:t>27. 5. 2016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cs-CZ" smtClean="0"/>
              <a:t>Databázové systémy</a:t>
            </a: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A0B76-6AA7-414D-8677-5A0EBA1BBA5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1190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  <p:sldLayoutId id="2147483971" r:id="rId4"/>
    <p:sldLayoutId id="2147483972" r:id="rId5"/>
    <p:sldLayoutId id="2147483973" r:id="rId6"/>
    <p:sldLayoutId id="2147483974" r:id="rId7"/>
    <p:sldLayoutId id="2147483975" r:id="rId8"/>
    <p:sldLayoutId id="2147483976" r:id="rId9"/>
    <p:sldLayoutId id="2147483977" r:id="rId10"/>
    <p:sldLayoutId id="2147483978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11.tm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12.tm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13.tm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14.tm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15.tm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16.tm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17.tm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18.tm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19.tm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20.tm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21.tm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22.tm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tm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tmp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tmp"/><Relationship Id="rId5" Type="http://schemas.openxmlformats.org/officeDocument/2006/relationships/image" Target="../media/image2.png"/><Relationship Id="rId4" Type="http://schemas.openxmlformats.org/officeDocument/2006/relationships/image" Target="../media/image5.tm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tmp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tmp"/><Relationship Id="rId5" Type="http://schemas.openxmlformats.org/officeDocument/2006/relationships/image" Target="../media/image2.png"/><Relationship Id="rId4" Type="http://schemas.openxmlformats.org/officeDocument/2006/relationships/image" Target="../media/image8.tm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10.tm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2784340"/>
            <a:ext cx="6858000" cy="817698"/>
          </a:xfrm>
          <a:solidFill>
            <a:srgbClr val="FCC400"/>
          </a:solidFill>
        </p:spPr>
        <p:txBody>
          <a:bodyPr/>
          <a:lstStyle/>
          <a:p>
            <a:r>
              <a:rPr lang="cs-CZ" dirty="0" smtClean="0"/>
              <a:t>Databázové systémy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937577"/>
          </a:xfrm>
          <a:solidFill>
            <a:srgbClr val="FFD324"/>
          </a:solidFill>
        </p:spPr>
        <p:txBody>
          <a:bodyPr>
            <a:normAutofit/>
          </a:bodyPr>
          <a:lstStyle/>
          <a:p>
            <a:r>
              <a:rPr lang="cs-CZ" sz="2000" dirty="0" smtClean="0">
                <a:solidFill>
                  <a:schemeClr val="tx1"/>
                </a:solidFill>
              </a:rPr>
              <a:t>Cvičení – 8. týden</a:t>
            </a:r>
            <a:endParaRPr lang="cs-CZ" sz="2000" dirty="0">
              <a:solidFill>
                <a:schemeClr val="tx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76583" cy="93887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85635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/>
              <a:t>Řešení – </a:t>
            </a:r>
            <a:r>
              <a:rPr lang="cs-CZ" dirty="0" smtClean="0"/>
              <a:t>naplnění </a:t>
            </a:r>
            <a:r>
              <a:rPr lang="cs-CZ" dirty="0"/>
              <a:t>tabulek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pic>
        <p:nvPicPr>
          <p:cNvPr id="3" name="Zástupný symbol pro obsah 2" descr="Výřez obrazovky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126" y="1420857"/>
            <a:ext cx="6152384" cy="28101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10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2684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/>
              <a:t>Řešení – </a:t>
            </a:r>
            <a:r>
              <a:rPr lang="cs-CZ" dirty="0" smtClean="0"/>
              <a:t>naplnění </a:t>
            </a:r>
            <a:r>
              <a:rPr lang="cs-CZ" dirty="0"/>
              <a:t>tabulek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pic>
        <p:nvPicPr>
          <p:cNvPr id="3" name="Zástupný symbol pro obsah 2" descr="Výřez obrazovky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018" y="1365755"/>
            <a:ext cx="4535128" cy="3082258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11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456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/>
              <a:t>Řešení – </a:t>
            </a:r>
            <a:r>
              <a:rPr lang="cs-CZ" dirty="0" smtClean="0"/>
              <a:t>naplnění </a:t>
            </a:r>
            <a:r>
              <a:rPr lang="cs-CZ" dirty="0"/>
              <a:t>tabulek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pic>
        <p:nvPicPr>
          <p:cNvPr id="3" name="Zástupný symbol pro obsah 2" descr="Výřez obrazovky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700" y="1367000"/>
            <a:ext cx="7646597" cy="2930004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556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/>
              <a:t>Řešení – </a:t>
            </a:r>
            <a:r>
              <a:rPr lang="cs-CZ" dirty="0" smtClean="0"/>
              <a:t>naplnění </a:t>
            </a:r>
            <a:r>
              <a:rPr lang="cs-CZ" dirty="0"/>
              <a:t>tabulek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pic>
        <p:nvPicPr>
          <p:cNvPr id="3" name="Zástupný symbol pro obsah 2" descr="Výřez obrazovky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001" y="1364618"/>
            <a:ext cx="7461676" cy="2934767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918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/>
              <a:t>Řešení – </a:t>
            </a:r>
            <a:r>
              <a:rPr lang="cs-CZ" dirty="0" smtClean="0"/>
              <a:t>naplnění </a:t>
            </a:r>
            <a:r>
              <a:rPr lang="cs-CZ" dirty="0"/>
              <a:t>tabulek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pic>
        <p:nvPicPr>
          <p:cNvPr id="3" name="Zástupný symbol pro obsah 2" descr="Výřez obrazovky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907" y="1456841"/>
            <a:ext cx="8299863" cy="3401775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490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/>
              <a:t>Řešení – </a:t>
            </a:r>
            <a:r>
              <a:rPr lang="cs-CZ" dirty="0" smtClean="0"/>
              <a:t>naplnění </a:t>
            </a:r>
            <a:r>
              <a:rPr lang="cs-CZ" dirty="0"/>
              <a:t>tabulek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pic>
        <p:nvPicPr>
          <p:cNvPr id="3" name="Zástupný symbol pro obsah 2" descr="Výřez obrazovky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11" y="1446389"/>
            <a:ext cx="7237449" cy="3435578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15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308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Dotaz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Vypište všechny služebny ve Zlíně.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16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224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Řešení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pic>
        <p:nvPicPr>
          <p:cNvPr id="3" name="Zástupný symbol pro obsah 2" descr="Výřez obrazovky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105" y="1807259"/>
            <a:ext cx="7165788" cy="2529906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17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545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Dotaz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Vypište počet zaměstnanců s nejnižší hodností.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18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126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Řešení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pic>
        <p:nvPicPr>
          <p:cNvPr id="3" name="Zástupný symbol pro obsah 2" descr="Výřez obrazovky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184" y="1756354"/>
            <a:ext cx="7299309" cy="2422265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19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4875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Obsah cvičení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Opakování SQL příkazů – práce se vzorovou databází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424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Dotaz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Výpis přestupků od data 2014-07-13, seřazeno od nejnovějšího.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20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534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Řešení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pic>
        <p:nvPicPr>
          <p:cNvPr id="3" name="Zástupný symbol pro obsah 2" descr="Výřez obrazovky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251" y="1198912"/>
            <a:ext cx="6864543" cy="3699374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21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707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Dotaz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Vypište zaměstnance, kteří řeší nějaký přestupek.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22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667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Řešení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pic>
        <p:nvPicPr>
          <p:cNvPr id="3" name="Zástupný symbol pro obsah 2" descr="Výřez obrazovky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14" y="1538470"/>
            <a:ext cx="8036970" cy="2587064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2218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Dotaz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Vypište všechny pokutované, kteří ještě nemají vyřešený přestupek.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478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Řešení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pic>
        <p:nvPicPr>
          <p:cNvPr id="3" name="Zástupný symbol pro obsah 2" descr="Výřez obrazovky"/>
          <p:cNvPicPr>
            <a:picLocks noGrp="1" noChangeAspect="1"/>
          </p:cNvPicPr>
          <p:nvPr>
            <p:ph sz="half" idx="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" b="12917"/>
          <a:stretch/>
        </p:blipFill>
        <p:spPr>
          <a:xfrm>
            <a:off x="629057" y="2107770"/>
            <a:ext cx="7445560" cy="3239146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25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879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Dotaz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Vypište přestupk</a:t>
            </a:r>
            <a:r>
              <a:rPr lang="cs-CZ" dirty="0" smtClean="0"/>
              <a:t>y, které v aktuální databázi ještě nebyly řešeny.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26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308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Řešení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pic>
        <p:nvPicPr>
          <p:cNvPr id="3" name="Zástupný symbol pro obsah 2" descr="Výřez obrazovky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" y="1701471"/>
            <a:ext cx="8557853" cy="2261062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27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536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Dotaz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Výpis zaměstnanců a jejich hodnotí, seřazeno podle hodnosti a příjmení.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28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119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Řešení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29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Zástupný symbol pro obsah 14" descr="Výřez obrazovky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" y="1300867"/>
            <a:ext cx="8152107" cy="1231874"/>
          </a:xfrm>
        </p:spPr>
      </p:pic>
    </p:spTree>
    <p:extLst>
      <p:ext uri="{BB962C8B-B14F-4D97-AF65-F5344CB8AC3E}">
        <p14:creationId xmlns:p14="http://schemas.microsoft.com/office/powerpoint/2010/main" val="1184005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Zadání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Vytvořte databázi Evidence přestupků řešených Městskou policií.</a:t>
            </a:r>
          </a:p>
          <a:p>
            <a:r>
              <a:rPr lang="cs-CZ" dirty="0" smtClean="0"/>
              <a:t>Databáze bude mít následující strukturu:</a:t>
            </a:r>
          </a:p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3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ázek 14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913" y="2084291"/>
            <a:ext cx="7454684" cy="4696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15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DĚKUJI ZA POZORNOST	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30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Zástupný symbol pro obsah 14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228" y="2017945"/>
            <a:ext cx="1495589" cy="2277375"/>
          </a:xfrm>
        </p:spPr>
      </p:pic>
      <p:pic>
        <p:nvPicPr>
          <p:cNvPr id="18" name="Zástupný symbol pro obsah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839" y="2017944"/>
            <a:ext cx="1495589" cy="227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75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Zadání – tabulky v databázi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Tabulka HODNOST: </a:t>
            </a:r>
            <a:r>
              <a:rPr lang="cs-CZ" dirty="0" err="1" smtClean="0"/>
              <a:t>hodnost_id</a:t>
            </a:r>
            <a:r>
              <a:rPr lang="cs-CZ" dirty="0" smtClean="0"/>
              <a:t>, </a:t>
            </a:r>
            <a:r>
              <a:rPr lang="cs-CZ" dirty="0" err="1" smtClean="0"/>
              <a:t>nazev</a:t>
            </a:r>
            <a:endParaRPr lang="cs-CZ" dirty="0" smtClean="0"/>
          </a:p>
          <a:p>
            <a:r>
              <a:rPr lang="cs-CZ" dirty="0" smtClean="0"/>
              <a:t>Tabulka SLUZEBNA: </a:t>
            </a:r>
            <a:r>
              <a:rPr lang="cs-CZ" dirty="0" err="1" smtClean="0"/>
              <a:t>sluzebna_id</a:t>
            </a:r>
            <a:r>
              <a:rPr lang="cs-CZ" dirty="0" smtClean="0"/>
              <a:t>, ulice, město, </a:t>
            </a:r>
            <a:r>
              <a:rPr lang="cs-CZ" dirty="0" err="1" smtClean="0"/>
              <a:t>psc</a:t>
            </a:r>
            <a:endParaRPr lang="cs-CZ" dirty="0"/>
          </a:p>
          <a:p>
            <a:r>
              <a:rPr lang="cs-CZ" dirty="0" smtClean="0"/>
              <a:t>Tabulka ZAMESTNANCI: </a:t>
            </a:r>
            <a:r>
              <a:rPr lang="cs-CZ" dirty="0" err="1" smtClean="0"/>
              <a:t>id_zamestnanec</a:t>
            </a:r>
            <a:r>
              <a:rPr lang="cs-CZ" dirty="0" smtClean="0"/>
              <a:t>, </a:t>
            </a:r>
            <a:r>
              <a:rPr lang="cs-CZ" dirty="0" err="1" smtClean="0"/>
              <a:t>jmeno</a:t>
            </a:r>
            <a:r>
              <a:rPr lang="cs-CZ" dirty="0" smtClean="0"/>
              <a:t>, </a:t>
            </a:r>
            <a:r>
              <a:rPr lang="cs-CZ" dirty="0" err="1" smtClean="0"/>
              <a:t>prijmeni</a:t>
            </a:r>
            <a:r>
              <a:rPr lang="cs-CZ" dirty="0" smtClean="0"/>
              <a:t>, ulice, město, </a:t>
            </a:r>
            <a:r>
              <a:rPr lang="cs-CZ" dirty="0" err="1" smtClean="0"/>
              <a:t>psc</a:t>
            </a:r>
            <a:r>
              <a:rPr lang="cs-CZ" dirty="0" smtClean="0"/>
              <a:t>, </a:t>
            </a:r>
            <a:r>
              <a:rPr lang="cs-CZ" dirty="0" err="1" smtClean="0"/>
              <a:t>hodnost_id</a:t>
            </a:r>
            <a:r>
              <a:rPr lang="cs-CZ" dirty="0" smtClean="0"/>
              <a:t>, </a:t>
            </a:r>
            <a:r>
              <a:rPr lang="cs-CZ" dirty="0" err="1" smtClean="0"/>
              <a:t>sluzebna_id</a:t>
            </a:r>
            <a:endParaRPr lang="cs-CZ" dirty="0"/>
          </a:p>
          <a:p>
            <a:r>
              <a:rPr lang="cs-CZ" dirty="0" smtClean="0"/>
              <a:t>Tabulka TYP_PRESTUPKU: </a:t>
            </a:r>
            <a:r>
              <a:rPr lang="cs-CZ" dirty="0" err="1" smtClean="0"/>
              <a:t>typ_prestupku_id</a:t>
            </a:r>
            <a:r>
              <a:rPr lang="cs-CZ" dirty="0" smtClean="0"/>
              <a:t>, </a:t>
            </a:r>
            <a:r>
              <a:rPr lang="cs-CZ" dirty="0" err="1" smtClean="0"/>
              <a:t>nazev</a:t>
            </a:r>
            <a:r>
              <a:rPr lang="cs-CZ" dirty="0" smtClean="0"/>
              <a:t>, </a:t>
            </a:r>
            <a:r>
              <a:rPr lang="cs-CZ" dirty="0" err="1" smtClean="0"/>
              <a:t>dolni_sazba</a:t>
            </a:r>
            <a:r>
              <a:rPr lang="cs-CZ" dirty="0" smtClean="0"/>
              <a:t>, </a:t>
            </a:r>
            <a:r>
              <a:rPr lang="cs-CZ" dirty="0" err="1" smtClean="0"/>
              <a:t>horni_sazba</a:t>
            </a:r>
            <a:endParaRPr lang="cs-CZ" dirty="0"/>
          </a:p>
          <a:p>
            <a:r>
              <a:rPr lang="cs-CZ" dirty="0" smtClean="0"/>
              <a:t>Tabulka PRESTUPKY: </a:t>
            </a:r>
            <a:r>
              <a:rPr lang="cs-CZ" dirty="0" err="1" smtClean="0"/>
              <a:t>prestupek_id</a:t>
            </a:r>
            <a:r>
              <a:rPr lang="cs-CZ" dirty="0" smtClean="0"/>
              <a:t>, </a:t>
            </a:r>
            <a:r>
              <a:rPr lang="cs-CZ" dirty="0" err="1" smtClean="0"/>
              <a:t>typ_prestupku_id</a:t>
            </a:r>
            <a:r>
              <a:rPr lang="cs-CZ" dirty="0" smtClean="0"/>
              <a:t>, datum, </a:t>
            </a:r>
            <a:r>
              <a:rPr lang="cs-CZ" dirty="0" err="1" smtClean="0"/>
              <a:t>vyrizeno</a:t>
            </a:r>
            <a:endParaRPr lang="cs-CZ" dirty="0" smtClean="0"/>
          </a:p>
          <a:p>
            <a:r>
              <a:rPr lang="cs-CZ" dirty="0" smtClean="0"/>
              <a:t>Tabulka POKUTOVANI: </a:t>
            </a:r>
            <a:r>
              <a:rPr lang="cs-CZ" dirty="0" err="1" smtClean="0"/>
              <a:t>pokutovani_id</a:t>
            </a:r>
            <a:r>
              <a:rPr lang="cs-CZ" dirty="0" smtClean="0"/>
              <a:t>, </a:t>
            </a:r>
            <a:r>
              <a:rPr lang="cs-CZ" dirty="0" err="1" smtClean="0"/>
              <a:t>jmeno</a:t>
            </a:r>
            <a:r>
              <a:rPr lang="cs-CZ" dirty="0" smtClean="0"/>
              <a:t>, </a:t>
            </a:r>
            <a:r>
              <a:rPr lang="cs-CZ" dirty="0" err="1" smtClean="0"/>
              <a:t>prijmeni</a:t>
            </a:r>
            <a:r>
              <a:rPr lang="cs-CZ" dirty="0" smtClean="0"/>
              <a:t>, ulice, město, </a:t>
            </a:r>
            <a:r>
              <a:rPr lang="cs-CZ" dirty="0" err="1" smtClean="0"/>
              <a:t>psc</a:t>
            </a:r>
            <a:r>
              <a:rPr lang="cs-CZ" dirty="0" smtClean="0"/>
              <a:t>, </a:t>
            </a:r>
            <a:r>
              <a:rPr lang="cs-CZ" dirty="0" err="1" smtClean="0"/>
              <a:t>prestupek_id</a:t>
            </a:r>
            <a:r>
              <a:rPr lang="cs-CZ" dirty="0" smtClean="0"/>
              <a:t>, </a:t>
            </a:r>
            <a:r>
              <a:rPr lang="cs-CZ" dirty="0" err="1" smtClean="0"/>
              <a:t>id_zamestnanec</a:t>
            </a:r>
            <a:endParaRPr lang="cs-CZ" dirty="0" smtClean="0"/>
          </a:p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4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727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Řešení – tvorba tabulek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pic>
        <p:nvPicPr>
          <p:cNvPr id="3" name="Zástupný symbol pro obsah 2" descr="Výřez obrazovky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327" y="1346210"/>
            <a:ext cx="4479343" cy="1627588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5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Obrázek 12" descr="Výřez obrazovky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2327" y="3222447"/>
            <a:ext cx="4536735" cy="2063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89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Řešení – tvorba tabulek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6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Zástupný symbol pro obsah 14" descr="Výřez obrazovky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5428" y="1369394"/>
            <a:ext cx="4896741" cy="3605562"/>
          </a:xfrm>
        </p:spPr>
      </p:pic>
    </p:spTree>
    <p:extLst>
      <p:ext uri="{BB962C8B-B14F-4D97-AF65-F5344CB8AC3E}">
        <p14:creationId xmlns:p14="http://schemas.microsoft.com/office/powerpoint/2010/main" val="311550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Řešení – tvorba tabulek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pic>
        <p:nvPicPr>
          <p:cNvPr id="3" name="Zástupný symbol pro obsah 2" descr="Výřez obrazovky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651" y="1121664"/>
            <a:ext cx="4438696" cy="2133224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7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Obrázek 12" descr="Výřez obrazovky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651" y="3389035"/>
            <a:ext cx="5850127" cy="237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68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/>
              <a:t>Řešení – tvorba tabulek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pic>
        <p:nvPicPr>
          <p:cNvPr id="3" name="Zástupný symbol pro obsah 2" descr="Výřez obrazovky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238" y="1410345"/>
            <a:ext cx="5994459" cy="3849889"/>
          </a:xfrm>
        </p:spPr>
      </p:pic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8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819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6215824"/>
            <a:ext cx="9144000" cy="642175"/>
          </a:xfrm>
          <a:prstGeom prst="rect">
            <a:avLst/>
          </a:prstGeom>
          <a:solidFill>
            <a:srgbClr val="FFD3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1121664"/>
          </a:xfrm>
          <a:prstGeom prst="rect">
            <a:avLst/>
          </a:prstGeom>
          <a:solidFill>
            <a:srgbClr val="FCC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66073"/>
            <a:ext cx="9144000" cy="846046"/>
          </a:xfrm>
          <a:solidFill>
            <a:srgbClr val="F4F4F4"/>
          </a:solidFill>
        </p:spPr>
        <p:txBody>
          <a:bodyPr/>
          <a:lstStyle/>
          <a:p>
            <a:r>
              <a:rPr lang="cs-CZ" dirty="0" smtClean="0"/>
              <a:t>Naplnění tabulek daty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93071"/>
            <a:ext cx="487680" cy="487680"/>
          </a:xfrm>
        </p:spPr>
      </p:pic>
      <p:sp>
        <p:nvSpPr>
          <p:cNvPr id="10" name="Zástupný symbol pro obsah 9"/>
          <p:cNvSpPr>
            <a:spLocks noGrp="1"/>
          </p:cNvSpPr>
          <p:nvPr>
            <p:ph sz="half" idx="2"/>
          </p:nvPr>
        </p:nvSpPr>
        <p:spPr>
          <a:xfrm>
            <a:off x="633845" y="1292352"/>
            <a:ext cx="7886700" cy="4546409"/>
          </a:xfrm>
        </p:spPr>
        <p:txBody>
          <a:bodyPr/>
          <a:lstStyle/>
          <a:p>
            <a:r>
              <a:rPr lang="cs-CZ" dirty="0" smtClean="0"/>
              <a:t>Aby bylo možné ověřit funkci dotazů, je nutné, abychom do databáze nahráli nějaké hodnoty.</a:t>
            </a: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87680" y="6293072"/>
            <a:ext cx="8656319" cy="487679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cs-CZ" sz="1400" b="1" dirty="0" smtClean="0">
                <a:solidFill>
                  <a:schemeClr val="tx1"/>
                </a:solidFill>
              </a:rPr>
              <a:t>Databázové systémy</a:t>
            </a: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A0B76-6AA7-414D-8677-5A0EBA1BBA5E}" type="slidenum">
              <a:rPr lang="cs-CZ" sz="1400" b="1" smtClean="0">
                <a:solidFill>
                  <a:schemeClr val="tx1"/>
                </a:solidFill>
              </a:rPr>
              <a:t>9</a:t>
            </a:fld>
            <a:endParaRPr lang="cs-CZ" sz="1400" b="1" dirty="0">
              <a:solidFill>
                <a:schemeClr val="tx1"/>
              </a:solidFill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76" y="166074"/>
            <a:ext cx="3316224" cy="84604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Obdélník 10"/>
          <p:cNvSpPr/>
          <p:nvPr/>
        </p:nvSpPr>
        <p:spPr>
          <a:xfrm>
            <a:off x="0" y="96121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-1" y="5624"/>
            <a:ext cx="9144000" cy="160450"/>
          </a:xfrm>
          <a:prstGeom prst="rect">
            <a:avLst/>
          </a:prstGeom>
          <a:solidFill>
            <a:srgbClr val="FFD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nice 13"/>
          <p:cNvCxnSpPr/>
          <p:nvPr/>
        </p:nvCxnSpPr>
        <p:spPr>
          <a:xfrm>
            <a:off x="-1" y="961214"/>
            <a:ext cx="9144001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5827776" y="166073"/>
            <a:ext cx="0" cy="795141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175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</TotalTime>
  <Words>364</Words>
  <Application>Microsoft Office PowerPoint</Application>
  <PresentationFormat>Předvádění na obrazovce (4:3)</PresentationFormat>
  <Paragraphs>134</Paragraphs>
  <Slides>30</Slides>
  <Notes>29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30</vt:i4>
      </vt:variant>
    </vt:vector>
  </HeadingPairs>
  <TitlesOfParts>
    <vt:vector size="36" baseType="lpstr">
      <vt:lpstr>Calibri</vt:lpstr>
      <vt:lpstr>Calibri Light</vt:lpstr>
      <vt:lpstr>Wingdings 2</vt:lpstr>
      <vt:lpstr>HDOfficeLightV0</vt:lpstr>
      <vt:lpstr>1_HDOfficeLightV0</vt:lpstr>
      <vt:lpstr>2_HDOfficeLightV0</vt:lpstr>
      <vt:lpstr>Databázové systémy</vt:lpstr>
      <vt:lpstr>Obsah cvičení</vt:lpstr>
      <vt:lpstr>Zadání</vt:lpstr>
      <vt:lpstr>Zadání – tabulky v databázi</vt:lpstr>
      <vt:lpstr>Řešení – tvorba tabulek</vt:lpstr>
      <vt:lpstr>Řešení – tvorba tabulek</vt:lpstr>
      <vt:lpstr>Řešení – tvorba tabulek</vt:lpstr>
      <vt:lpstr>Řešení – tvorba tabulek</vt:lpstr>
      <vt:lpstr>Naplnění tabulek daty</vt:lpstr>
      <vt:lpstr>Řešení – naplnění tabulek</vt:lpstr>
      <vt:lpstr>Řešení – naplnění tabulek</vt:lpstr>
      <vt:lpstr>Řešení – naplnění tabulek</vt:lpstr>
      <vt:lpstr>Řešení – naplnění tabulek</vt:lpstr>
      <vt:lpstr>Řešení – naplnění tabulek</vt:lpstr>
      <vt:lpstr>Řešení – naplnění tabulek</vt:lpstr>
      <vt:lpstr>Dotaz</vt:lpstr>
      <vt:lpstr>Řešení</vt:lpstr>
      <vt:lpstr>Dotaz</vt:lpstr>
      <vt:lpstr>Řešení</vt:lpstr>
      <vt:lpstr>Dotaz</vt:lpstr>
      <vt:lpstr>Řešení</vt:lpstr>
      <vt:lpstr>Dotaz</vt:lpstr>
      <vt:lpstr>Řešení</vt:lpstr>
      <vt:lpstr>Dotaz</vt:lpstr>
      <vt:lpstr>Řešení</vt:lpstr>
      <vt:lpstr>Dotaz</vt:lpstr>
      <vt:lpstr>Řešení</vt:lpstr>
      <vt:lpstr>Dotaz</vt:lpstr>
      <vt:lpstr>Řešení</vt:lpstr>
      <vt:lpstr>DĚKUJI ZA POZORNOST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Jakub Kolář</dc:creator>
  <cp:lastModifiedBy>Jakub Kolář</cp:lastModifiedBy>
  <cp:revision>16</cp:revision>
  <dcterms:created xsi:type="dcterms:W3CDTF">2016-05-19T05:41:03Z</dcterms:created>
  <dcterms:modified xsi:type="dcterms:W3CDTF">2016-05-27T00:30:25Z</dcterms:modified>
</cp:coreProperties>
</file>