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19" r:id="rId1"/>
    <p:sldMasterId id="2147483955" r:id="rId2"/>
    <p:sldMasterId id="2147483967" r:id="rId3"/>
  </p:sldMasterIdLst>
  <p:notesMasterIdLst>
    <p:notesMasterId r:id="rId13"/>
  </p:notesMasterIdLst>
  <p:handoutMasterIdLst>
    <p:handoutMasterId r:id="rId14"/>
  </p:handoutMasterIdLst>
  <p:sldIdLst>
    <p:sldId id="256" r:id="rId4"/>
    <p:sldId id="257" r:id="rId5"/>
    <p:sldId id="259" r:id="rId6"/>
    <p:sldId id="260" r:id="rId7"/>
    <p:sldId id="261" r:id="rId8"/>
    <p:sldId id="262" r:id="rId9"/>
    <p:sldId id="263" r:id="rId10"/>
    <p:sldId id="264" r:id="rId11"/>
    <p:sldId id="258" r:id="rId1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F4F4"/>
    <a:srgbClr val="FFD324"/>
    <a:srgbClr val="FCC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1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5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0ECB93-AA58-4E2A-A5CD-35EBE3988AFB}" type="datetimeFigureOut">
              <a:rPr lang="cs-CZ" smtClean="0"/>
              <a:t>26. 5. 2016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016330-259E-4981-83CA-B035AD70FF7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96962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57570E-A3F7-4D10-BF9C-E72803622856}" type="datetimeFigureOut">
              <a:rPr lang="cs-CZ" smtClean="0"/>
              <a:t>26. 5. 2016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1B986B-C8F5-4CBF-B3DF-D67FBE00C8E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583413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99794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22456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21843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109914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822412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103348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694120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76125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CF0E5-5A1B-4195-88EF-FF75F8843008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0474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E956C-7EF0-459D-93E0-AE106D6CA02F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69730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80187-3C4E-4FBF-8913-9E2D0D1BD288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72545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BC107-2CCD-4F6C-8461-D30F004FEDCF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35091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FA9E-E94B-4625-9134-586AEBB82D15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4039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2023E-A213-4770-B241-D4C0AD3F3E9A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451637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790D1-BCDB-4213-8E9A-5FEC4A78E5EC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80937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979E7-DC82-4835-A449-DC2BB9BF3066}" type="datetime1">
              <a:rPr lang="cs-CZ" smtClean="0"/>
              <a:t>26. 5. 2016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03703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125E7-4B38-40C0-A6D1-4F1DAD39A0FB}" type="datetime1">
              <a:rPr lang="cs-CZ" smtClean="0"/>
              <a:t>26. 5. 2016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2059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F0EB9-EAD3-48C3-A548-22719F979A45}" type="datetime1">
              <a:rPr lang="cs-CZ" smtClean="0"/>
              <a:t>26. 5. 2016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01393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C3DFC-73E4-4818-9322-DB92AB18A667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5949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45D5B-416F-4E28-81AD-4B8D0BDD462A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025668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8EC86-140E-463B-899E-C5AA24416571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Databázové systémy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02372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806C8-017B-46E0-9739-DAB053D1689E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77148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1F3B6-F754-4AA6-8751-A7C0237CD179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772555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16E96-4835-4037-92B8-6BEC726BDA5B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34968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405FB-DC59-48B9-81F6-829F8B939960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844251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555C1-F35C-4454-9650-A5FC853D3846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566178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94251-6F43-4A14-B2BE-3E95EC504AA3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05152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033B-8C01-4D28-85E7-76315252D3F7}" type="datetime1">
              <a:rPr lang="cs-CZ" smtClean="0"/>
              <a:t>26. 5. 2016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58633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C68DB-ED43-4866-824F-2CB078194042}" type="datetime1">
              <a:rPr lang="cs-CZ" smtClean="0"/>
              <a:t>26. 5. 2016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8087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B5993-A9CF-4D4F-9ABC-B72CE709D342}" type="datetime1">
              <a:rPr lang="cs-CZ" smtClean="0"/>
              <a:t>26. 5. 2016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57641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7002F-5754-49FF-B9BC-73FF7EAFF83C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0532805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B5E0-96BA-48C3-A177-24B46950E197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542109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B8199-4D50-4882-8F2A-F7B2CCBBE990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Databázové systémy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859337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9DC45-DD8F-400B-AA08-E97654A2D257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556143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B34EB-9963-417D-B036-585A62DBBA2B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2438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4F5CA-E819-4A2B-A749-B99594476D27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5787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DB1D2-D416-49F2-A31C-DA6F881B13E3}" type="datetime1">
              <a:rPr lang="cs-CZ" smtClean="0"/>
              <a:t>26. 5. 2016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606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5D127-7640-4297-A8AE-36D8002BC219}" type="datetime1">
              <a:rPr lang="cs-CZ" smtClean="0"/>
              <a:t>26. 5. 2016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462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F93CE-FA95-4C95-87AF-345C169361FC}" type="datetime1">
              <a:rPr lang="cs-CZ" smtClean="0"/>
              <a:t>26. 5. 2016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907056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A942E-2697-425A-8A91-83DBE769A5DA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50492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F4619-A41C-4017-8CCE-4E44CCA161FE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Databázové systémy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7128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7F9E286-50A9-4DAB-9D97-3A7A4969B050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94248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0" r:id="rId1"/>
    <p:sldLayoutId id="2147483921" r:id="rId2"/>
    <p:sldLayoutId id="2147483922" r:id="rId3"/>
    <p:sldLayoutId id="2147483923" r:id="rId4"/>
    <p:sldLayoutId id="2147483924" r:id="rId5"/>
    <p:sldLayoutId id="2147483925" r:id="rId6"/>
    <p:sldLayoutId id="2147483926" r:id="rId7"/>
    <p:sldLayoutId id="2147483927" r:id="rId8"/>
    <p:sldLayoutId id="2147483928" r:id="rId9"/>
    <p:sldLayoutId id="2147483929" r:id="rId10"/>
    <p:sldLayoutId id="2147483930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8B8C87A-5B82-4B23-B919-BA4D99F268C2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1769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6" r:id="rId1"/>
    <p:sldLayoutId id="2147483957" r:id="rId2"/>
    <p:sldLayoutId id="2147483958" r:id="rId3"/>
    <p:sldLayoutId id="2147483959" r:id="rId4"/>
    <p:sldLayoutId id="2147483960" r:id="rId5"/>
    <p:sldLayoutId id="2147483961" r:id="rId6"/>
    <p:sldLayoutId id="2147483962" r:id="rId7"/>
    <p:sldLayoutId id="2147483963" r:id="rId8"/>
    <p:sldLayoutId id="2147483964" r:id="rId9"/>
    <p:sldLayoutId id="2147483965" r:id="rId10"/>
    <p:sldLayoutId id="2147483966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67A9AED-6867-4803-9AF3-439B173CCD44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71190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8" r:id="rId1"/>
    <p:sldLayoutId id="2147483969" r:id="rId2"/>
    <p:sldLayoutId id="2147483970" r:id="rId3"/>
    <p:sldLayoutId id="2147483971" r:id="rId4"/>
    <p:sldLayoutId id="2147483972" r:id="rId5"/>
    <p:sldLayoutId id="2147483973" r:id="rId6"/>
    <p:sldLayoutId id="2147483974" r:id="rId7"/>
    <p:sldLayoutId id="2147483975" r:id="rId8"/>
    <p:sldLayoutId id="2147483976" r:id="rId9"/>
    <p:sldLayoutId id="2147483977" r:id="rId10"/>
    <p:sldLayoutId id="2147483978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2784340"/>
            <a:ext cx="6858000" cy="817698"/>
          </a:xfrm>
          <a:solidFill>
            <a:srgbClr val="FCC400"/>
          </a:solidFill>
        </p:spPr>
        <p:txBody>
          <a:bodyPr/>
          <a:lstStyle/>
          <a:p>
            <a:r>
              <a:rPr lang="cs-CZ" dirty="0" smtClean="0"/>
              <a:t>Databázové systémy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937577"/>
          </a:xfrm>
          <a:solidFill>
            <a:srgbClr val="FFD324"/>
          </a:solidFill>
        </p:spPr>
        <p:txBody>
          <a:bodyPr>
            <a:normAutofit/>
          </a:bodyPr>
          <a:lstStyle/>
          <a:p>
            <a:r>
              <a:rPr lang="cs-CZ" sz="2000" dirty="0" smtClean="0">
                <a:solidFill>
                  <a:schemeClr val="tx1"/>
                </a:solidFill>
              </a:rPr>
              <a:t>Přednáška – 5. týden</a:t>
            </a:r>
            <a:endParaRPr lang="cs-CZ" sz="2000" dirty="0">
              <a:solidFill>
                <a:schemeClr val="tx1"/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76583" cy="938879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85635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Obsah přednášky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sz="2400" dirty="0" smtClean="0"/>
              <a:t>Charakteristika jazyka SQL</a:t>
            </a:r>
          </a:p>
          <a:p>
            <a:r>
              <a:rPr lang="cs-CZ" sz="2400" dirty="0" smtClean="0"/>
              <a:t>Charakteristika jazyka T-SQL</a:t>
            </a:r>
          </a:p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2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424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Jazyk SQL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SQL – Structured Query Language obsahuje konstrukce, které umožňují definovat a zpracovávat databáze.</a:t>
            </a:r>
          </a:p>
          <a:p>
            <a:endParaRPr lang="cs-CZ" sz="2400" dirty="0"/>
          </a:p>
          <a:p>
            <a:r>
              <a:rPr lang="cs-CZ" sz="2400" dirty="0" smtClean="0"/>
              <a:t>Jazyk kSQL vznikl ve společnosti IBM Corporation koncem 70. let 20. století. Vydáno bylo několik verzí, přičemž každá nová verze doplňuje nebo rozšiřuje dosavadní funkce SLQ:</a:t>
            </a:r>
          </a:p>
          <a:p>
            <a:pPr lvl="1"/>
            <a:r>
              <a:rPr lang="cs-CZ" sz="2000" dirty="0" smtClean="0"/>
              <a:t>SQL-92</a:t>
            </a:r>
          </a:p>
          <a:p>
            <a:pPr lvl="1"/>
            <a:r>
              <a:rPr lang="cs-CZ" sz="2000" dirty="0" smtClean="0"/>
              <a:t>SQL:1999</a:t>
            </a:r>
          </a:p>
          <a:p>
            <a:pPr lvl="1"/>
            <a:r>
              <a:rPr lang="cs-CZ" sz="2000" dirty="0" smtClean="0"/>
              <a:t>SQL:2003</a:t>
            </a:r>
          </a:p>
          <a:p>
            <a:pPr lvl="1"/>
            <a:r>
              <a:rPr lang="cs-CZ" sz="2000" dirty="0" smtClean="0"/>
              <a:t>SQL:2006</a:t>
            </a:r>
          </a:p>
          <a:p>
            <a:pPr lvl="1"/>
            <a:r>
              <a:rPr lang="cs-CZ" sz="2000" dirty="0" smtClean="0"/>
              <a:t>SQL:2008</a:t>
            </a:r>
            <a:endParaRPr lang="cs-CZ" sz="20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3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477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Jazyk SQL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Jazyk SQL je textově orientovaný a protože vznikl dříve, neý grafická uživatelská rozhraní, k psaní jeho příkazů stačí libovolný textový editor. </a:t>
            </a:r>
          </a:p>
          <a:p>
            <a:endParaRPr lang="cs-CZ" sz="2400" dirty="0"/>
          </a:p>
          <a:p>
            <a:r>
              <a:rPr lang="cs-CZ" sz="2400" dirty="0" smtClean="0"/>
              <a:t>Příkazy SQL můžeme rozdělit do několika hlavních kategorií:</a:t>
            </a:r>
          </a:p>
          <a:p>
            <a:pPr lvl="1"/>
            <a:r>
              <a:rPr lang="cs-CZ" sz="2000" b="1" dirty="0" smtClean="0"/>
              <a:t>Příkazy DDL </a:t>
            </a:r>
            <a:r>
              <a:rPr lang="cs-CZ" sz="2000" dirty="0" smtClean="0"/>
              <a:t>(data definition language), použití pro definovaní databázové struktury.</a:t>
            </a:r>
          </a:p>
          <a:p>
            <a:pPr lvl="1"/>
            <a:r>
              <a:rPr lang="cs-CZ" sz="2000" b="1" dirty="0" smtClean="0"/>
              <a:t>Příkazy DML </a:t>
            </a:r>
            <a:r>
              <a:rPr lang="cs-CZ" sz="2000" dirty="0" smtClean="0"/>
              <a:t>(data manipulation language), použití pro dotazování a k úpravě dat.</a:t>
            </a:r>
            <a:endParaRPr lang="cs-CZ" sz="20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4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657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Jazyk T-SQL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sz="2400" dirty="0" smtClean="0"/>
              <a:t>T-SQL (Transact-SQL) je založen na jazyku SQL a je hlavním jazykem pro manipulaci a správu dat v systému Microsoft SQL Server.</a:t>
            </a:r>
          </a:p>
          <a:p>
            <a:endParaRPr lang="cs-CZ" sz="2400" dirty="0"/>
          </a:p>
          <a:p>
            <a:r>
              <a:rPr lang="cs-CZ" sz="2400" dirty="0" smtClean="0"/>
              <a:t>Příkazy jazyka T-SQL můžeme rozdělit do tří kategorií:</a:t>
            </a:r>
          </a:p>
          <a:p>
            <a:pPr lvl="1"/>
            <a:r>
              <a:rPr lang="cs-CZ" sz="2000" b="1" dirty="0" smtClean="0"/>
              <a:t>Příkazy DDL </a:t>
            </a:r>
            <a:r>
              <a:rPr lang="cs-CZ" sz="2000" dirty="0" smtClean="0"/>
              <a:t>(data definition language)</a:t>
            </a:r>
          </a:p>
          <a:p>
            <a:pPr lvl="1"/>
            <a:r>
              <a:rPr lang="cs-CZ" sz="2000" b="1" dirty="0" smtClean="0"/>
              <a:t>Příkazy DML </a:t>
            </a:r>
            <a:r>
              <a:rPr lang="cs-CZ" sz="2000" dirty="0" smtClean="0"/>
              <a:t>(data manipulation language)</a:t>
            </a:r>
          </a:p>
          <a:p>
            <a:pPr lvl="1"/>
            <a:r>
              <a:rPr lang="cs-CZ" sz="2000" b="1" dirty="0" smtClean="0"/>
              <a:t>Příkazy DCL </a:t>
            </a:r>
            <a:r>
              <a:rPr lang="cs-CZ" sz="2000" dirty="0" smtClean="0"/>
              <a:t>(data control language)</a:t>
            </a:r>
          </a:p>
          <a:p>
            <a:pPr lvl="1"/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5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0714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Příkazy DDL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sz="2400" dirty="0" smtClean="0"/>
              <a:t>T-SQL DDL příkazy obsahují klíčová slova, pomocí kterých můžeme databáze a databázové objekty vytvářet, modifikovat a mazat.</a:t>
            </a:r>
          </a:p>
          <a:p>
            <a:endParaRPr lang="cs-CZ" sz="2400" dirty="0" smtClean="0"/>
          </a:p>
          <a:p>
            <a:r>
              <a:rPr lang="cs-CZ" sz="2400" dirty="0" smtClean="0"/>
              <a:t>Do této skupiny patří příkazy:</a:t>
            </a:r>
          </a:p>
          <a:p>
            <a:pPr lvl="1"/>
            <a:r>
              <a:rPr lang="cs-CZ" sz="2000" dirty="0" smtClean="0"/>
              <a:t>CREATE</a:t>
            </a:r>
          </a:p>
          <a:p>
            <a:pPr lvl="1"/>
            <a:r>
              <a:rPr lang="cs-CZ" sz="2000" dirty="0" smtClean="0"/>
              <a:t>ALTER</a:t>
            </a:r>
          </a:p>
          <a:p>
            <a:pPr lvl="1"/>
            <a:r>
              <a:rPr lang="cs-CZ" sz="2000" dirty="0" smtClean="0"/>
              <a:t>DROP</a:t>
            </a:r>
          </a:p>
          <a:p>
            <a:pPr lvl="1"/>
            <a:endParaRPr lang="cs-CZ" dirty="0"/>
          </a:p>
          <a:p>
            <a:pPr marL="342900" lvl="1" indent="0">
              <a:buNone/>
            </a:pP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6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9100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Příkazy DML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DML příkazy používáme pro vložení, aktualuzaci, mazání a dotazování </a:t>
            </a:r>
            <a:r>
              <a:rPr lang="cs-CZ" sz="2400" dirty="0" smtClean="0"/>
              <a:t>na data, která jsou uložena v SQL Server databázových tabulkách.</a:t>
            </a:r>
          </a:p>
          <a:p>
            <a:endParaRPr lang="cs-CZ" sz="2400" dirty="0"/>
          </a:p>
          <a:p>
            <a:r>
              <a:rPr lang="cs-CZ" sz="2400" dirty="0" smtClean="0"/>
              <a:t>Patří sem následující klíčová slova:</a:t>
            </a:r>
          </a:p>
          <a:p>
            <a:pPr lvl="1"/>
            <a:r>
              <a:rPr lang="cs-CZ" sz="2000" dirty="0" smtClean="0"/>
              <a:t>SELECT</a:t>
            </a:r>
          </a:p>
          <a:p>
            <a:pPr lvl="1"/>
            <a:r>
              <a:rPr lang="cs-CZ" sz="2000" dirty="0" smtClean="0"/>
              <a:t>INSERT</a:t>
            </a:r>
          </a:p>
          <a:p>
            <a:pPr lvl="1"/>
            <a:r>
              <a:rPr lang="cs-CZ" sz="2000" dirty="0" smtClean="0"/>
              <a:t>BULK INSERT</a:t>
            </a:r>
          </a:p>
          <a:p>
            <a:pPr lvl="1"/>
            <a:r>
              <a:rPr lang="cs-CZ" sz="2000" dirty="0" smtClean="0"/>
              <a:t>UPDATE</a:t>
            </a:r>
          </a:p>
          <a:p>
            <a:pPr lvl="1"/>
            <a:r>
              <a:rPr lang="cs-CZ" sz="2000" dirty="0" smtClean="0"/>
              <a:t>MERGE</a:t>
            </a:r>
          </a:p>
          <a:p>
            <a:pPr lvl="1"/>
            <a:r>
              <a:rPr lang="cs-CZ" sz="2000" dirty="0" smtClean="0"/>
              <a:t>DELETE</a:t>
            </a:r>
            <a:endParaRPr lang="cs-CZ" sz="20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7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4051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Příkazy DCL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DCL příkazy slouží k udělení, odepření a odvolání oprávnění databází a databázových objektů.</a:t>
            </a:r>
          </a:p>
          <a:p>
            <a:endParaRPr lang="cs-CZ" sz="2400" dirty="0"/>
          </a:p>
          <a:p>
            <a:r>
              <a:rPr lang="cs-CZ" sz="2400" dirty="0" smtClean="0"/>
              <a:t>Klíčovými slovy v této skupině příkazů jsou:</a:t>
            </a:r>
          </a:p>
          <a:p>
            <a:pPr lvl="1"/>
            <a:r>
              <a:rPr lang="cs-CZ" sz="2000" dirty="0" smtClean="0"/>
              <a:t>GRANT</a:t>
            </a:r>
          </a:p>
          <a:p>
            <a:pPr lvl="1"/>
            <a:r>
              <a:rPr lang="cs-CZ" sz="2000" dirty="0" smtClean="0"/>
              <a:t>REVOKE</a:t>
            </a:r>
            <a:endParaRPr lang="cs-CZ" sz="20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8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457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DĚKUJI ZA POZORNOST	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9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Zástupný symbol pro obsah 14"/>
          <p:cNvPicPr>
            <a:picLocks noGrp="1" noChangeAspect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3228" y="2017945"/>
            <a:ext cx="1495589" cy="2277375"/>
          </a:xfrm>
        </p:spPr>
      </p:pic>
      <p:pic>
        <p:nvPicPr>
          <p:cNvPr id="18" name="Zástupný symbol pro obsah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839" y="2017944"/>
            <a:ext cx="1495589" cy="227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75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</TotalTime>
  <Words>318</Words>
  <Application>Microsoft Office PowerPoint</Application>
  <PresentationFormat>Předvádění na obrazovce (4:3)</PresentationFormat>
  <Paragraphs>75</Paragraphs>
  <Slides>9</Slides>
  <Notes>8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3</vt:i4>
      </vt:variant>
      <vt:variant>
        <vt:lpstr>Nadpisy snímků</vt:lpstr>
      </vt:variant>
      <vt:variant>
        <vt:i4>9</vt:i4>
      </vt:variant>
    </vt:vector>
  </HeadingPairs>
  <TitlesOfParts>
    <vt:vector size="15" baseType="lpstr">
      <vt:lpstr>Calibri</vt:lpstr>
      <vt:lpstr>Calibri Light</vt:lpstr>
      <vt:lpstr>Wingdings 2</vt:lpstr>
      <vt:lpstr>HDOfficeLightV0</vt:lpstr>
      <vt:lpstr>1_HDOfficeLightV0</vt:lpstr>
      <vt:lpstr>2_HDOfficeLightV0</vt:lpstr>
      <vt:lpstr>Databázové systémy</vt:lpstr>
      <vt:lpstr>Obsah přednášky</vt:lpstr>
      <vt:lpstr>Jazyk SQL</vt:lpstr>
      <vt:lpstr>Jazyk SQL</vt:lpstr>
      <vt:lpstr>Jazyk T-SQL</vt:lpstr>
      <vt:lpstr>Příkazy DDL</vt:lpstr>
      <vt:lpstr>Příkazy DML</vt:lpstr>
      <vt:lpstr>Příkazy DCL</vt:lpstr>
      <vt:lpstr>DĚKUJI ZA POZORNOST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Jakub Kolář</dc:creator>
  <cp:lastModifiedBy>Jakub Kolář</cp:lastModifiedBy>
  <cp:revision>17</cp:revision>
  <dcterms:created xsi:type="dcterms:W3CDTF">2016-05-19T05:41:03Z</dcterms:created>
  <dcterms:modified xsi:type="dcterms:W3CDTF">2016-05-26T18:42:53Z</dcterms:modified>
</cp:coreProperties>
</file>