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2" r:id="rId6"/>
    <p:sldId id="270" r:id="rId7"/>
    <p:sldId id="266" r:id="rId8"/>
    <p:sldId id="278" r:id="rId9"/>
    <p:sldId id="279" r:id="rId10"/>
    <p:sldId id="280" r:id="rId11"/>
    <p:sldId id="281" r:id="rId12"/>
    <p:sldId id="271" r:id="rId13"/>
    <p:sldId id="282" r:id="rId14"/>
    <p:sldId id="267" r:id="rId15"/>
    <p:sldId id="283" r:id="rId16"/>
    <p:sldId id="272" r:id="rId17"/>
    <p:sldId id="284" r:id="rId18"/>
    <p:sldId id="273" r:id="rId19"/>
    <p:sldId id="274" r:id="rId20"/>
    <p:sldId id="268" r:id="rId21"/>
    <p:sldId id="269" r:id="rId22"/>
    <p:sldId id="276" r:id="rId23"/>
    <p:sldId id="275" r:id="rId24"/>
    <p:sldId id="277" r:id="rId2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72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Databázové systémy I.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Přednáška 6: Dotazy – kategorie a vytváření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Vytváření dotazů pomocí průvodce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Název dotazu -&gt; Výběr zda dotaz otevřít nebo změnit návrh dotazu-&gt; Dokončit.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512" y="2115186"/>
            <a:ext cx="55149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78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Vytváření dotazů pomocí průvodce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Výsledek dotazu</a:t>
            </a:r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487" y="2557462"/>
            <a:ext cx="82010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31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Vytváření dotazů pomocí průvodce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Výběr typu dotazu -&gt; Souhrnný dotaz -&gt;  Možnosti souhrnu </a:t>
            </a:r>
            <a:r>
              <a:rPr lang="cs-CZ" dirty="0" smtClean="0"/>
              <a:t>(Je otevřeno dialogové okno, které nabízí možnost výpočtu)-&gt; OK -&gt; </a:t>
            </a:r>
            <a:r>
              <a:rPr lang="cs-CZ" dirty="0"/>
              <a:t>Další. </a:t>
            </a:r>
            <a:endParaRPr lang="cs-CZ" dirty="0" smtClean="0"/>
          </a:p>
          <a:p>
            <a:endParaRPr lang="cs-CZ" dirty="0"/>
          </a:p>
          <a:p>
            <a:endParaRPr lang="cs-CZ" dirty="0"/>
          </a:p>
          <a:p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512" y="2418643"/>
            <a:ext cx="55149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93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Vytváření dotazů pomocí průvodce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Možnosti souhrnu:</a:t>
            </a:r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137" y="2010199"/>
            <a:ext cx="46577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02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Vytváření dotazů pomocí průvodce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cs-CZ" b="1" dirty="0"/>
              <a:t>Vytvoření křížového dotazu pomocí průvodce. </a:t>
            </a:r>
            <a:endParaRPr lang="cs-CZ" dirty="0"/>
          </a:p>
          <a:p>
            <a:r>
              <a:rPr lang="cs-CZ" dirty="0" smtClean="0"/>
              <a:t>Záložka Vytvoření -&gt; Dotazy -&gt; Průvodce dotazem -&gt; Průvodce křížovým dotazem -&gt; OK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550" y="2798569"/>
            <a:ext cx="49149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88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Vytváření dotazů pomocí průvodce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Výběr tabulky / Dotazu, která bude použita pro výsledek dotazu -&gt; Další. 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487" y="2015385"/>
            <a:ext cx="51530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33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Vytváření dotazů pomocí průvodce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Pole pro záhlaví řádků-&gt; Další.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537" y="1958504"/>
            <a:ext cx="51149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07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Vytváření dotazů pomocí průvodce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Pole pro záhlaví sloupců -&gt; Další.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062" y="1979052"/>
            <a:ext cx="50958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40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Vytváření dotazů pomocí průvodce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Název dotazu -&gt; Zobrazit dotaz / Změnit návrh -&gt; Dokončit. </a:t>
            </a:r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  <a:p>
            <a:r>
              <a:rPr lang="cs-CZ" dirty="0"/>
              <a:t>Výsledek 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175" y="1905855"/>
            <a:ext cx="3999650" cy="304629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020" y="5031276"/>
            <a:ext cx="5369960" cy="86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3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Vytváření dotazů pomocí průvodce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cs-CZ" b="1" dirty="0" smtClean="0"/>
              <a:t>Průvodce vyhledávacím dotazem na duplicitní položky</a:t>
            </a:r>
            <a:endParaRPr lang="cs-CZ" dirty="0"/>
          </a:p>
          <a:p>
            <a:r>
              <a:rPr lang="cs-CZ" dirty="0"/>
              <a:t>Tento typ dotazu je vhodné použit při rozsáhlých </a:t>
            </a:r>
            <a:r>
              <a:rPr lang="cs-CZ" dirty="0" smtClean="0"/>
              <a:t>databázích, </a:t>
            </a:r>
            <a:r>
              <a:rPr lang="cs-CZ" dirty="0"/>
              <a:t>kde je obtížné sledovat duplicitu záznamů. </a:t>
            </a:r>
            <a:endParaRPr lang="cs-CZ" dirty="0" smtClean="0"/>
          </a:p>
          <a:p>
            <a:r>
              <a:rPr lang="cs-CZ" dirty="0" smtClean="0"/>
              <a:t>Výsledkem </a:t>
            </a:r>
            <a:r>
              <a:rPr lang="cs-CZ" dirty="0"/>
              <a:t>je seznam položek, které jsou v databázi obsaženy vícekrát. </a:t>
            </a:r>
            <a:endParaRPr lang="cs-CZ" dirty="0" smtClean="0"/>
          </a:p>
          <a:p>
            <a:r>
              <a:rPr lang="cs-CZ" dirty="0" smtClean="0"/>
              <a:t>Postup vytvoření:</a:t>
            </a:r>
          </a:p>
          <a:p>
            <a:pPr lvl="1"/>
            <a:r>
              <a:rPr lang="cs-CZ" dirty="0" smtClean="0"/>
              <a:t>Spustíme </a:t>
            </a:r>
            <a:r>
              <a:rPr lang="cs-CZ" dirty="0"/>
              <a:t>průvodce. </a:t>
            </a:r>
            <a:endParaRPr lang="cs-CZ" dirty="0" smtClean="0"/>
          </a:p>
          <a:p>
            <a:pPr lvl="1"/>
            <a:r>
              <a:rPr lang="cs-CZ" dirty="0" smtClean="0"/>
              <a:t>Vybereme tabulku </a:t>
            </a:r>
            <a:r>
              <a:rPr lang="cs-CZ" dirty="0"/>
              <a:t>nebo dotaz, ze kterého chceme vyhledávat duplicitní hodnoty. </a:t>
            </a:r>
            <a:endParaRPr lang="cs-CZ" dirty="0" smtClean="0"/>
          </a:p>
          <a:p>
            <a:pPr lvl="1"/>
            <a:r>
              <a:rPr lang="cs-CZ" dirty="0" smtClean="0"/>
              <a:t>Volba pole</a:t>
            </a:r>
            <a:r>
              <a:rPr lang="cs-CZ" dirty="0"/>
              <a:t>, ve kterém by se mohly duplicitní položky nacházet. </a:t>
            </a:r>
            <a:endParaRPr lang="cs-CZ" dirty="0" smtClean="0"/>
          </a:p>
          <a:p>
            <a:pPr lvl="1"/>
            <a:r>
              <a:rPr lang="cs-CZ" dirty="0" smtClean="0"/>
              <a:t>Výběr dalšího </a:t>
            </a:r>
            <a:r>
              <a:rPr lang="cs-CZ" dirty="0"/>
              <a:t>pole, které chceme ještě </a:t>
            </a:r>
            <a:r>
              <a:rPr lang="cs-CZ" dirty="0" smtClean="0"/>
              <a:t>zobrazit.</a:t>
            </a:r>
          </a:p>
          <a:p>
            <a:pPr lvl="1"/>
            <a:r>
              <a:rPr lang="cs-CZ" dirty="0" smtClean="0"/>
              <a:t>Dotaz </a:t>
            </a:r>
            <a:r>
              <a:rPr lang="cs-CZ" dirty="0"/>
              <a:t>pojmenujeme a dokončením dotaz spustíme.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160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Dotazy</a:t>
            </a:r>
          </a:p>
          <a:p>
            <a:r>
              <a:rPr lang="cs-CZ" dirty="0" smtClean="0"/>
              <a:t>Kategorie dotazů</a:t>
            </a:r>
          </a:p>
          <a:p>
            <a:r>
              <a:rPr lang="cs-CZ" smtClean="0"/>
              <a:t>Vytváření dotazů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898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Vytváření dotazů pomocí průvodce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cs-CZ" b="1" dirty="0" smtClean="0"/>
              <a:t>Průvodce </a:t>
            </a:r>
            <a:r>
              <a:rPr lang="cs-CZ" b="1" dirty="0"/>
              <a:t>vyhledávacím dotazem na chybějící </a:t>
            </a:r>
            <a:r>
              <a:rPr lang="cs-CZ" b="1" dirty="0" smtClean="0"/>
              <a:t>záznamy</a:t>
            </a:r>
            <a:endParaRPr lang="cs-CZ" dirty="0"/>
          </a:p>
          <a:p>
            <a:r>
              <a:rPr lang="cs-CZ" dirty="0" smtClean="0"/>
              <a:t>Dotaz </a:t>
            </a:r>
            <a:r>
              <a:rPr lang="cs-CZ" dirty="0"/>
              <a:t>vypíše záznamy ze zvolené tabulky, které nemají odpovídající záznam v tabulce, kterou vybereme v dalším kroku. </a:t>
            </a:r>
            <a:endParaRPr lang="cs-CZ" dirty="0" smtClean="0"/>
          </a:p>
          <a:p>
            <a:r>
              <a:rPr lang="cs-CZ" dirty="0" smtClean="0"/>
              <a:t>Výběr shodných polí. </a:t>
            </a:r>
          </a:p>
          <a:p>
            <a:r>
              <a:rPr lang="cs-CZ" dirty="0" smtClean="0"/>
              <a:t>Výběr </a:t>
            </a:r>
            <a:r>
              <a:rPr lang="cs-CZ" dirty="0"/>
              <a:t>polí, která chceme mít zobrazena. 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674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Manuální vytváření dotazů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cs-CZ" b="1" dirty="0"/>
              <a:t>Manuální vytváření </a:t>
            </a:r>
            <a:r>
              <a:rPr lang="cs-CZ" b="1" dirty="0" smtClean="0"/>
              <a:t>dotazů</a:t>
            </a:r>
          </a:p>
          <a:p>
            <a:pPr marL="0" lvl="0" indent="0">
              <a:buNone/>
            </a:pPr>
            <a:r>
              <a:rPr lang="cs-CZ" b="1" dirty="0" smtClean="0"/>
              <a:t>Výběrový dotaz</a:t>
            </a:r>
            <a:endParaRPr lang="cs-CZ" dirty="0"/>
          </a:p>
          <a:p>
            <a:r>
              <a:rPr lang="cs-CZ" sz="2400" dirty="0" smtClean="0"/>
              <a:t>Záložka Vytvoření -&gt; Dotazy -&gt; Návrh </a:t>
            </a:r>
            <a:r>
              <a:rPr lang="cs-CZ" sz="2400" dirty="0"/>
              <a:t>dotazu. </a:t>
            </a:r>
            <a:endParaRPr lang="cs-CZ" sz="2400" dirty="0" smtClean="0"/>
          </a:p>
          <a:p>
            <a:r>
              <a:rPr lang="cs-CZ" sz="2400" dirty="0" smtClean="0"/>
              <a:t>Dialogové </a:t>
            </a:r>
            <a:r>
              <a:rPr lang="cs-CZ" sz="2400" dirty="0"/>
              <a:t>okno pro výběr </a:t>
            </a:r>
            <a:r>
              <a:rPr lang="cs-CZ" sz="2400" dirty="0" smtClean="0"/>
              <a:t>tabulek / dotazů, </a:t>
            </a:r>
            <a:r>
              <a:rPr lang="cs-CZ" sz="2400" dirty="0"/>
              <a:t>ze kterých budou dotazy čerpat </a:t>
            </a:r>
            <a:r>
              <a:rPr lang="cs-CZ" sz="2400" dirty="0" smtClean="0"/>
              <a:t>data -&gt; Vybereme tabulku / dotaz -&gt; Přidat -&gt; Zavřít dialogové okno. 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817" y="3688422"/>
            <a:ext cx="2492366" cy="246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3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Manuální vytváření dotazů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Vybereme pole, ze kterých budeme data čerpat .</a:t>
            </a:r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sz="2500" dirty="0"/>
          </a:p>
          <a:p>
            <a:endParaRPr lang="cs-CZ" sz="900" dirty="0" smtClean="0"/>
          </a:p>
          <a:p>
            <a:r>
              <a:rPr lang="cs-CZ" dirty="0" smtClean="0"/>
              <a:t>Uložíme </a:t>
            </a:r>
            <a:r>
              <a:rPr lang="cs-CZ" dirty="0"/>
              <a:t>dotaz -&gt; Spustíme</a:t>
            </a:r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902" y="1931546"/>
            <a:ext cx="2564196" cy="2399016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425" y="4771374"/>
            <a:ext cx="3105150" cy="119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88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Manuální vytváření dotazů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Vytvářecí dotaz</a:t>
            </a:r>
          </a:p>
          <a:p>
            <a:pPr lvl="1"/>
            <a:r>
              <a:rPr lang="cs-CZ" dirty="0" smtClean="0"/>
              <a:t>Návrh dotazu -&gt; Vytvářecí , je otevřeno dialogové okno Vytvořit tabulku -&gt; název </a:t>
            </a:r>
            <a:r>
              <a:rPr lang="cs-CZ" dirty="0"/>
              <a:t>tabulky </a:t>
            </a:r>
            <a:r>
              <a:rPr lang="cs-CZ" dirty="0" smtClean="0"/>
              <a:t>-&gt; volba databáze, </a:t>
            </a:r>
            <a:r>
              <a:rPr lang="cs-CZ" dirty="0"/>
              <a:t>do které se má tabulka uložit. Vybereme vhodná pole a dotaz spustíme. </a:t>
            </a: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Přidávací dotaz</a:t>
            </a:r>
            <a:endParaRPr lang="cs-CZ" dirty="0"/>
          </a:p>
          <a:p>
            <a:pPr lvl="1"/>
            <a:r>
              <a:rPr lang="cs-CZ" dirty="0" smtClean="0"/>
              <a:t>Návrh dotazu -&gt; Výběrový -&gt; výběr vhodných dat -&gt; převod na Přidávací -&gt; otevřeno </a:t>
            </a:r>
            <a:r>
              <a:rPr lang="cs-CZ" dirty="0"/>
              <a:t>dialogové okno pro výběr tabulky, do které budeme data </a:t>
            </a:r>
            <a:r>
              <a:rPr lang="cs-CZ" dirty="0" smtClean="0"/>
              <a:t>přidávat -&gt; spustit.</a:t>
            </a:r>
          </a:p>
          <a:p>
            <a:pPr marL="0" indent="0">
              <a:buNone/>
            </a:pPr>
            <a:r>
              <a:rPr lang="cs-CZ" dirty="0" smtClean="0"/>
              <a:t>Aktualizační dotaz</a:t>
            </a:r>
          </a:p>
          <a:p>
            <a:pPr lvl="1"/>
            <a:r>
              <a:rPr lang="cs-CZ" dirty="0" smtClean="0"/>
              <a:t>Návrh dotazu -&gt; Výběrový -&gt; výběr vhodných dat -&gt; převod na Aktualizační -&gt; změna vlastnosti Aktualizovat do -&gt; spuštění dotazu.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343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dirty="0" smtClean="0"/>
              <a:t>Děkuji za pozornost.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8988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Dotazy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Pomocí dotazů lze vybírat data podle zvolených kritérií</a:t>
            </a:r>
            <a:r>
              <a:rPr lang="cs-CZ" dirty="0" smtClean="0"/>
              <a:t>.</a:t>
            </a:r>
          </a:p>
          <a:p>
            <a:r>
              <a:rPr lang="cs-CZ" dirty="0" smtClean="0"/>
              <a:t>Rozdíly oproti filtrům:</a:t>
            </a:r>
          </a:p>
          <a:p>
            <a:pPr lvl="1"/>
            <a:r>
              <a:rPr lang="cs-CZ" dirty="0" smtClean="0"/>
              <a:t>Filtr </a:t>
            </a:r>
            <a:r>
              <a:rPr lang="cs-CZ" dirty="0"/>
              <a:t>je ukládán s </a:t>
            </a:r>
            <a:r>
              <a:rPr lang="cs-CZ" dirty="0" smtClean="0"/>
              <a:t>tabulkou, dotaz </a:t>
            </a:r>
            <a:r>
              <a:rPr lang="cs-CZ" dirty="0"/>
              <a:t>je samostatný objekt, který lze podle potřeby používat opakovaně. </a:t>
            </a:r>
            <a:endParaRPr lang="cs-CZ" dirty="0" smtClean="0"/>
          </a:p>
          <a:p>
            <a:pPr lvl="1"/>
            <a:r>
              <a:rPr lang="cs-CZ" dirty="0" smtClean="0"/>
              <a:t>Dotazy mohou vybírat data z celé databáze.</a:t>
            </a:r>
          </a:p>
          <a:p>
            <a:r>
              <a:rPr lang="cs-CZ" dirty="0" smtClean="0"/>
              <a:t>Pokud </a:t>
            </a:r>
            <a:r>
              <a:rPr lang="cs-CZ" dirty="0"/>
              <a:t>chceme dotaz použít více než jednou, je vhodné si jej uložit</a:t>
            </a:r>
            <a:r>
              <a:rPr lang="cs-CZ" dirty="0" smtClean="0"/>
              <a:t>.</a:t>
            </a:r>
          </a:p>
          <a:p>
            <a:r>
              <a:rPr lang="cs-CZ" dirty="0" smtClean="0"/>
              <a:t>Zobrazení dotazu:</a:t>
            </a:r>
          </a:p>
          <a:p>
            <a:pPr lvl="1"/>
            <a:r>
              <a:rPr lang="cs-CZ" dirty="0"/>
              <a:t>Návrhové </a:t>
            </a:r>
            <a:r>
              <a:rPr lang="cs-CZ" dirty="0" smtClean="0"/>
              <a:t>zobrazení: složeno </a:t>
            </a:r>
            <a:r>
              <a:rPr lang="cs-CZ" dirty="0"/>
              <a:t>ze dvou částí, v horní části jsou zobrazeny jednotlivé tabulky nebo dotazy, včetně definovaných relací. Ve spodní části se nachází sloupce, které budou dotazem zobrazeny. </a:t>
            </a:r>
          </a:p>
          <a:p>
            <a:pPr lvl="1"/>
            <a:r>
              <a:rPr lang="cs-CZ" dirty="0" smtClean="0"/>
              <a:t>Datový list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6199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Kategorie dotazů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b="1" dirty="0"/>
              <a:t>Existují 4 kategorie dotazů: </a:t>
            </a:r>
            <a:endParaRPr lang="cs-CZ" b="1" dirty="0" smtClean="0"/>
          </a:p>
          <a:p>
            <a:pPr lvl="1"/>
            <a:r>
              <a:rPr lang="cs-CZ" sz="2300" b="1" dirty="0" smtClean="0"/>
              <a:t>Výběrový dotaz: </a:t>
            </a:r>
            <a:r>
              <a:rPr lang="cs-CZ" sz="2300" dirty="0" smtClean="0"/>
              <a:t>je </a:t>
            </a:r>
            <a:r>
              <a:rPr lang="cs-CZ" sz="2300" dirty="0"/>
              <a:t>nejvíce ze všech dotazů podobný filtrům. Pomocí něj lze vybírat data z více tabulek a také bývá často zdrojem dat pro formuláře, sestavy nebo jiný dotaz.</a:t>
            </a:r>
          </a:p>
          <a:p>
            <a:pPr lvl="1"/>
            <a:r>
              <a:rPr lang="cs-CZ" sz="2300" b="1" dirty="0"/>
              <a:t>Akční dotazy</a:t>
            </a:r>
            <a:r>
              <a:rPr lang="cs-CZ" sz="2300" dirty="0" smtClean="0"/>
              <a:t>: umí </a:t>
            </a:r>
            <a:r>
              <a:rPr lang="cs-CZ" sz="2300" dirty="0"/>
              <a:t>manipulovat s daty a provádět nějaký druh činnosti</a:t>
            </a:r>
            <a:r>
              <a:rPr lang="cs-CZ" sz="2300" dirty="0" smtClean="0"/>
              <a:t>. Po spuštění dotazu, nelze změny vrátit zpět. Jsou zde řazeny:</a:t>
            </a:r>
          </a:p>
          <a:p>
            <a:pPr lvl="2"/>
            <a:r>
              <a:rPr lang="cs-CZ" dirty="0" smtClean="0"/>
              <a:t>Odstraňovací dotazy: umožňují </a:t>
            </a:r>
            <a:r>
              <a:rPr lang="cs-CZ" dirty="0"/>
              <a:t>smazat část záznamů podle zvolených kritérií. </a:t>
            </a:r>
            <a:endParaRPr lang="cs-CZ" dirty="0" smtClean="0"/>
          </a:p>
          <a:p>
            <a:pPr lvl="2"/>
            <a:r>
              <a:rPr lang="cs-CZ" dirty="0" smtClean="0"/>
              <a:t>Aktualizační dotazy: slouží </a:t>
            </a:r>
            <a:r>
              <a:rPr lang="cs-CZ" dirty="0"/>
              <a:t>ke změně zapsaných dat. </a:t>
            </a:r>
            <a:endParaRPr lang="cs-CZ" dirty="0" smtClean="0"/>
          </a:p>
          <a:p>
            <a:pPr lvl="2"/>
            <a:r>
              <a:rPr lang="cs-CZ" dirty="0" smtClean="0"/>
              <a:t>Přidávací dotazy: slouží </a:t>
            </a:r>
            <a:r>
              <a:rPr lang="cs-CZ" dirty="0"/>
              <a:t>k připojení výsledků dotazu do tabulky. </a:t>
            </a:r>
            <a:endParaRPr lang="cs-CZ" dirty="0" smtClean="0"/>
          </a:p>
          <a:p>
            <a:pPr lvl="2"/>
            <a:r>
              <a:rPr lang="cs-CZ" dirty="0" smtClean="0"/>
              <a:t>Vytvářecí dotazy: umožňují vytváření nových </a:t>
            </a:r>
            <a:r>
              <a:rPr lang="cs-CZ" dirty="0" smtClean="0"/>
              <a:t>tabulek, </a:t>
            </a:r>
            <a:r>
              <a:rPr lang="cs-CZ" dirty="0" smtClean="0"/>
              <a:t>kdy </a:t>
            </a:r>
            <a:r>
              <a:rPr lang="cs-CZ" dirty="0"/>
              <a:t>jednotlivá pole a záznamy obsahují data z výsledku dotazu. </a:t>
            </a:r>
            <a:endParaRPr lang="cs-CZ" dirty="0" smtClean="0"/>
          </a:p>
          <a:p>
            <a:pPr lvl="1"/>
            <a:r>
              <a:rPr lang="cs-CZ" sz="2300" b="1" dirty="0"/>
              <a:t>Křížový dotaz: </a:t>
            </a:r>
            <a:r>
              <a:rPr lang="cs-CZ" sz="2300" dirty="0" smtClean="0"/>
              <a:t>speciální </a:t>
            </a:r>
            <a:r>
              <a:rPr lang="cs-CZ" sz="2300" dirty="0"/>
              <a:t>typ </a:t>
            </a:r>
            <a:r>
              <a:rPr lang="cs-CZ" sz="2300" dirty="0" smtClean="0"/>
              <a:t>dotazu, který se podobá souhrnnému </a:t>
            </a:r>
            <a:r>
              <a:rPr lang="cs-CZ" sz="2300" dirty="0"/>
              <a:t>dotazu, ale umí zobrazovat závislosti dat. </a:t>
            </a:r>
          </a:p>
          <a:p>
            <a:pPr lvl="1"/>
            <a:r>
              <a:rPr lang="cs-CZ" sz="2300" b="1" dirty="0"/>
              <a:t>Dotazy SQL: </a:t>
            </a:r>
            <a:r>
              <a:rPr lang="cs-CZ" sz="2300" dirty="0" smtClean="0"/>
              <a:t>sjednocovací</a:t>
            </a:r>
            <a:r>
              <a:rPr lang="cs-CZ" sz="2300" dirty="0"/>
              <a:t>, předávací a definiční</a:t>
            </a:r>
            <a:r>
              <a:rPr lang="cs-CZ" sz="2300" dirty="0" smtClean="0"/>
              <a:t>.</a:t>
            </a:r>
          </a:p>
          <a:p>
            <a:pPr lvl="1"/>
            <a:endParaRPr lang="cs-CZ" dirty="0"/>
          </a:p>
          <a:p>
            <a:pPr lvl="1"/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57089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dotazů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Dotazy lze vytvářet dvěma způsoby:</a:t>
            </a:r>
          </a:p>
          <a:p>
            <a:pPr lvl="1"/>
            <a:r>
              <a:rPr lang="cs-CZ" dirty="0"/>
              <a:t>P</a:t>
            </a:r>
            <a:r>
              <a:rPr lang="cs-CZ" dirty="0" smtClean="0"/>
              <a:t>omocí průvodce,</a:t>
            </a:r>
            <a:endParaRPr lang="cs-CZ" dirty="0"/>
          </a:p>
          <a:p>
            <a:pPr lvl="1"/>
            <a:r>
              <a:rPr lang="cs-CZ" dirty="0"/>
              <a:t>M</a:t>
            </a:r>
            <a:r>
              <a:rPr lang="cs-CZ" dirty="0" smtClean="0"/>
              <a:t>anuálně</a:t>
            </a:r>
            <a:r>
              <a:rPr lang="cs-CZ" dirty="0" smtClean="0"/>
              <a:t>.</a:t>
            </a:r>
          </a:p>
          <a:p>
            <a:r>
              <a:rPr lang="cs-CZ" dirty="0" smtClean="0"/>
              <a:t>Při vytváření dotazů, lze vybrat jaký typ dotazu bude výsledkem:</a:t>
            </a:r>
          </a:p>
          <a:p>
            <a:pPr lvl="1"/>
            <a:r>
              <a:rPr lang="cs-CZ" dirty="0"/>
              <a:t>Podrobný dotaz zobrazuje všechna vybraná pole. </a:t>
            </a:r>
          </a:p>
          <a:p>
            <a:pPr lvl="1"/>
            <a:r>
              <a:rPr lang="cs-CZ" dirty="0"/>
              <a:t>Souhrnný dotaz provede základní statistické výpočty podle zvolených polí</a:t>
            </a:r>
            <a:r>
              <a:rPr lang="cs-CZ" dirty="0" smtClean="0"/>
              <a:t>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5063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Vytváření dotazů pomocí </a:t>
            </a:r>
            <a:r>
              <a:rPr lang="cs-CZ" b="1" dirty="0" smtClean="0"/>
              <a:t>průvodce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600" dirty="0" smtClean="0"/>
              <a:t>Nejjednodušší </a:t>
            </a:r>
            <a:r>
              <a:rPr lang="cs-CZ" sz="2600" dirty="0"/>
              <a:t>způsob tvorby dotazů. </a:t>
            </a:r>
            <a:endParaRPr lang="cs-CZ" sz="2600" dirty="0" smtClean="0"/>
          </a:p>
          <a:p>
            <a:r>
              <a:rPr lang="cs-CZ" sz="2600" dirty="0" smtClean="0"/>
              <a:t>Záložka Vytvoření -&gt; Dotazy -&gt; Průvodce dotazem.</a:t>
            </a:r>
          </a:p>
          <a:p>
            <a:endParaRPr lang="cs-CZ" sz="2600" dirty="0" smtClean="0"/>
          </a:p>
          <a:p>
            <a:endParaRPr lang="cs-CZ" sz="2600" dirty="0" smtClean="0"/>
          </a:p>
          <a:p>
            <a:r>
              <a:rPr lang="cs-CZ" sz="2600" dirty="0" smtClean="0"/>
              <a:t>Po </a:t>
            </a:r>
            <a:r>
              <a:rPr lang="cs-CZ" sz="2600" dirty="0"/>
              <a:t>spuštění Průvodce </a:t>
            </a:r>
            <a:r>
              <a:rPr lang="cs-CZ" sz="2600" dirty="0" smtClean="0"/>
              <a:t>lze </a:t>
            </a:r>
            <a:r>
              <a:rPr lang="cs-CZ" sz="2600" dirty="0"/>
              <a:t>vybrat ze 4 možností dotazu: </a:t>
            </a:r>
            <a:endParaRPr lang="cs-CZ" sz="2600" dirty="0" smtClean="0"/>
          </a:p>
          <a:p>
            <a:pPr lvl="1"/>
            <a:r>
              <a:rPr lang="cs-CZ" sz="2200" dirty="0" smtClean="0"/>
              <a:t>Průvodce </a:t>
            </a:r>
            <a:r>
              <a:rPr lang="cs-CZ" sz="2200" dirty="0"/>
              <a:t>jednoduchým dotazem, </a:t>
            </a:r>
            <a:endParaRPr lang="cs-CZ" sz="2200" dirty="0" smtClean="0"/>
          </a:p>
          <a:p>
            <a:pPr lvl="1"/>
            <a:r>
              <a:rPr lang="cs-CZ" sz="2200" dirty="0"/>
              <a:t>K</a:t>
            </a:r>
            <a:r>
              <a:rPr lang="cs-CZ" sz="2200" dirty="0" smtClean="0"/>
              <a:t>řížovým </a:t>
            </a:r>
            <a:r>
              <a:rPr lang="cs-CZ" sz="2200" dirty="0"/>
              <a:t>dotazem, </a:t>
            </a:r>
            <a:endParaRPr lang="cs-CZ" sz="2200" dirty="0" smtClean="0"/>
          </a:p>
          <a:p>
            <a:pPr lvl="1"/>
            <a:r>
              <a:rPr lang="cs-CZ" sz="2200" dirty="0"/>
              <a:t>V</a:t>
            </a:r>
            <a:r>
              <a:rPr lang="cs-CZ" sz="2200" dirty="0" smtClean="0"/>
              <a:t>yhledávacím </a:t>
            </a:r>
            <a:r>
              <a:rPr lang="cs-CZ" sz="2200" dirty="0"/>
              <a:t>dotazem na duplicitní </a:t>
            </a:r>
            <a:r>
              <a:rPr lang="cs-CZ" sz="2200" dirty="0" smtClean="0"/>
              <a:t>položky,</a:t>
            </a:r>
          </a:p>
          <a:p>
            <a:pPr lvl="1"/>
            <a:r>
              <a:rPr lang="cs-CZ" sz="2200" dirty="0"/>
              <a:t>V</a:t>
            </a:r>
            <a:r>
              <a:rPr lang="cs-CZ" sz="2200" dirty="0" smtClean="0"/>
              <a:t>yhledávacím </a:t>
            </a:r>
            <a:r>
              <a:rPr lang="cs-CZ" sz="2200" dirty="0"/>
              <a:t>dotazem na chybějící záznamy</a:t>
            </a:r>
            <a:r>
              <a:rPr lang="cs-CZ" sz="2200" dirty="0" smtClean="0"/>
              <a:t>.</a:t>
            </a:r>
          </a:p>
          <a:p>
            <a:pPr lvl="1"/>
            <a:endParaRPr lang="cs-CZ" sz="22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0" y="2349311"/>
            <a:ext cx="220980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6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Vytváření dotazů pomocí průvodce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cs-CZ" b="1" dirty="0"/>
              <a:t>Vytvoření jednoduchého dotazu pomocí průvodce. </a:t>
            </a:r>
          </a:p>
          <a:p>
            <a:r>
              <a:rPr lang="cs-CZ" sz="2600" dirty="0"/>
              <a:t>Jednoduchým dotazem je myšlen dotaz Výběrový. </a:t>
            </a:r>
            <a:endParaRPr lang="cs-CZ" sz="2600" dirty="0" smtClean="0"/>
          </a:p>
          <a:p>
            <a:r>
              <a:rPr lang="cs-CZ" sz="2600" dirty="0" smtClean="0"/>
              <a:t>Záložka Vytvoření -&gt; Dotazy -&gt; Průvodce dotazem -&gt; Průvodce </a:t>
            </a:r>
            <a:r>
              <a:rPr lang="cs-CZ" sz="2600" dirty="0"/>
              <a:t>jednoduchým </a:t>
            </a:r>
            <a:r>
              <a:rPr lang="cs-CZ" sz="2600" dirty="0" smtClean="0"/>
              <a:t>dotazem -&gt; OK. </a:t>
            </a:r>
          </a:p>
          <a:p>
            <a:endParaRPr lang="cs-CZ" sz="2600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890" y="3256908"/>
            <a:ext cx="4514220" cy="291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65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Vytváření dotazů pomocí průvodce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Výběr polí, z kterých bude dotaz čerpat -&gt; Další.</a:t>
            </a:r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275" y="2075588"/>
            <a:ext cx="55054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73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Vytváření dotazů pomocí průvodce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Výběr typu dotazu -&gt; Podrobný dotaz -&gt; Další. </a:t>
            </a:r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037" y="2033743"/>
            <a:ext cx="54959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456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235</TotalTime>
  <Words>548</Words>
  <Application>Microsoft Office PowerPoint</Application>
  <PresentationFormat>Vlastní</PresentationFormat>
  <Paragraphs>115</Paragraphs>
  <Slides>24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5" baseType="lpstr">
      <vt:lpstr>sablona</vt:lpstr>
      <vt:lpstr>Databázové systémy I.</vt:lpstr>
      <vt:lpstr>Obsah:</vt:lpstr>
      <vt:lpstr>Dotazy</vt:lpstr>
      <vt:lpstr>Kategorie dotazů</vt:lpstr>
      <vt:lpstr>Vytváření dotazů</vt:lpstr>
      <vt:lpstr>Vytváření dotazů pomocí průvodce</vt:lpstr>
      <vt:lpstr>Vytváření dotazů pomocí průvodce</vt:lpstr>
      <vt:lpstr>Vytváření dotazů pomocí průvodce</vt:lpstr>
      <vt:lpstr>Vytváření dotazů pomocí průvodce</vt:lpstr>
      <vt:lpstr>Vytváření dotazů pomocí průvodce</vt:lpstr>
      <vt:lpstr>Vytváření dotazů pomocí průvodce</vt:lpstr>
      <vt:lpstr>Vytváření dotazů pomocí průvodce</vt:lpstr>
      <vt:lpstr>Vytváření dotazů pomocí průvodce</vt:lpstr>
      <vt:lpstr>Vytváření dotazů pomocí průvodce</vt:lpstr>
      <vt:lpstr>Vytváření dotazů pomocí průvodce</vt:lpstr>
      <vt:lpstr>Vytváření dotazů pomocí průvodce</vt:lpstr>
      <vt:lpstr>Vytváření dotazů pomocí průvodce</vt:lpstr>
      <vt:lpstr>Vytváření dotazů pomocí průvodce</vt:lpstr>
      <vt:lpstr>Vytváření dotazů pomocí průvodce</vt:lpstr>
      <vt:lpstr>Vytváření dotazů pomocí průvodce</vt:lpstr>
      <vt:lpstr>Manuální vytváření dotazů</vt:lpstr>
      <vt:lpstr>Manuální vytváření dotazů</vt:lpstr>
      <vt:lpstr>Manuální vytváření dotazů</vt:lpstr>
      <vt:lpstr>Děkuji za pozornost.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39</cp:revision>
  <dcterms:created xsi:type="dcterms:W3CDTF">2014-04-03T14:51:59Z</dcterms:created>
  <dcterms:modified xsi:type="dcterms:W3CDTF">2014-04-14T08:32:34Z</dcterms:modified>
</cp:coreProperties>
</file>