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8.4.2014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8.4.2014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5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Řazení dat</a:t>
            </a:r>
          </a:p>
          <a:p>
            <a:pPr lvl="1"/>
            <a:r>
              <a:rPr lang="cs-CZ" dirty="0" smtClean="0"/>
              <a:t>Filtrování dat</a:t>
            </a:r>
          </a:p>
          <a:p>
            <a:pPr lvl="1"/>
            <a:r>
              <a:rPr lang="cs-CZ" dirty="0" smtClean="0"/>
              <a:t>Hledání a nahrazování dat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50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Řazení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Kliknutím pravým tlačítkem myši na sloupec -&gt; Řadit od A po Ž / Řadit od Ž po A.</a:t>
            </a:r>
          </a:p>
          <a:p>
            <a:r>
              <a:rPr lang="cs-CZ" dirty="0" smtClean="0"/>
              <a:t>Záložka Domů -&gt; Seřadit a filtrovat -&gt; Vzestupně / Sestupně.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373" y="3467086"/>
            <a:ext cx="2190750" cy="17526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265" y="2905111"/>
            <a:ext cx="41243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5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Filtrování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Označíme sloupec -&gt; Záložka Domů -&gt; Filtr.</a:t>
            </a:r>
          </a:p>
          <a:p>
            <a:endParaRPr lang="cs-CZ" sz="2400" dirty="0" smtClean="0"/>
          </a:p>
          <a:p>
            <a:endParaRPr lang="cs-CZ" sz="2200" dirty="0" smtClean="0"/>
          </a:p>
          <a:p>
            <a:endParaRPr lang="cs-CZ" sz="2200" dirty="0"/>
          </a:p>
          <a:p>
            <a:endParaRPr lang="cs-CZ" sz="2400" dirty="0" smtClean="0"/>
          </a:p>
          <a:p>
            <a:r>
              <a:rPr lang="cs-CZ" sz="2400" dirty="0" smtClean="0"/>
              <a:t>Další druhy filtrů: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11" y="1882465"/>
            <a:ext cx="2102778" cy="206567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595" y="4105463"/>
            <a:ext cx="2308354" cy="209913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331" y="4105463"/>
            <a:ext cx="2987774" cy="209913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127" y="4454944"/>
            <a:ext cx="32099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1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Hledání a nahrazování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Domů -&gt; Najít -&gt; Najít / Nahradit.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92" y="1959731"/>
            <a:ext cx="5267216" cy="207552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93" y="4080787"/>
            <a:ext cx="5267214" cy="206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13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tabulku Objednávka a vyberte Objednávky, které byly podány v únoru 2014 (vyzkoušejte alespoň 2 způsoby). 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Vybrané objednávky seřaďte podle Celkové ceny, kterou má zákazník uhradit. Typ řazení: Vzestupně.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Nastavte tabulku Objednávky tak, abychom viděli všechny dosud vytvořené objednávky.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Vyhledejte u tabulky Výrobce, pomocí nabídky Najít a nahradit, telefonní číslo 758123456 a nahraďte jej telefonním číslem 775231141.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Seřaďte tabulku se zákazníky podle abecedy.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Vyhledejte všechny zákazníky z Prahy. Kolik je v databázi těchto záznamů?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Zjistěte, kterých výrobků je na skladě více jak 1000.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Vyfiltrujte pouze zákazníky, kteří začínají na písmeno P.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478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12</TotalTime>
  <Words>92</Words>
  <Application>Microsoft Office PowerPoint</Application>
  <PresentationFormat>Vlastní</PresentationFormat>
  <Paragraphs>30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sablona</vt:lpstr>
      <vt:lpstr>Databázové systémy I.</vt:lpstr>
      <vt:lpstr>Obsah:</vt:lpstr>
      <vt:lpstr>Řazení dat</vt:lpstr>
      <vt:lpstr>Filtrování dat</vt:lpstr>
      <vt:lpstr>Hledání a nahrazování dat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6</cp:revision>
  <dcterms:created xsi:type="dcterms:W3CDTF">2014-04-03T14:51:59Z</dcterms:created>
  <dcterms:modified xsi:type="dcterms:W3CDTF">2014-04-08T10:02:57Z</dcterms:modified>
</cp:coreProperties>
</file>