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Vlastnosti databáze</a:t>
            </a:r>
          </a:p>
          <a:p>
            <a:pPr lvl="1"/>
            <a:r>
              <a:rPr lang="cs-CZ" dirty="0" smtClean="0"/>
              <a:t>Záloha databáze</a:t>
            </a:r>
          </a:p>
          <a:p>
            <a:pPr lvl="1"/>
            <a:r>
              <a:rPr lang="cs-CZ" dirty="0" smtClean="0"/>
              <a:t>Komprimace a oprava databáze</a:t>
            </a:r>
          </a:p>
          <a:p>
            <a:pPr lvl="1"/>
            <a:r>
              <a:rPr lang="cs-CZ" dirty="0" smtClean="0"/>
              <a:t>Heslo databáze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596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Vlastnosti </a:t>
            </a:r>
            <a:r>
              <a:rPr lang="cs-CZ" b="1" dirty="0" smtClean="0"/>
              <a:t>databáze</a:t>
            </a:r>
          </a:p>
          <a:p>
            <a:pPr lvl="1"/>
            <a:r>
              <a:rPr lang="cs-CZ" dirty="0"/>
              <a:t>Záložka Soubor -&gt; Informace -&gt; Zobrazit a upravit vlastnosti </a:t>
            </a:r>
            <a:r>
              <a:rPr lang="cs-CZ" dirty="0" smtClean="0"/>
              <a:t>databáze.</a:t>
            </a:r>
            <a:endParaRPr lang="cs-CZ" dirty="0"/>
          </a:p>
          <a:p>
            <a:r>
              <a:rPr lang="cs-CZ" b="1" dirty="0"/>
              <a:t>Záloha </a:t>
            </a:r>
            <a:r>
              <a:rPr lang="cs-CZ" b="1" dirty="0" smtClean="0"/>
              <a:t>databáze</a:t>
            </a:r>
          </a:p>
          <a:p>
            <a:pPr lvl="1"/>
            <a:r>
              <a:rPr lang="cs-CZ" dirty="0"/>
              <a:t>Záložka Soubor -&gt; Uložit jako -&gt; Zálohovat </a:t>
            </a:r>
            <a:r>
              <a:rPr lang="cs-CZ" dirty="0" smtClean="0"/>
              <a:t>databázi.</a:t>
            </a:r>
            <a:endParaRPr lang="cs-CZ" dirty="0"/>
          </a:p>
          <a:p>
            <a:r>
              <a:rPr lang="cs-CZ" b="1" dirty="0"/>
              <a:t>Komprimace a oprava </a:t>
            </a:r>
            <a:r>
              <a:rPr lang="cs-CZ" b="1" dirty="0" smtClean="0"/>
              <a:t>databáze</a:t>
            </a:r>
          </a:p>
          <a:p>
            <a:pPr lvl="1"/>
            <a:r>
              <a:rPr lang="cs-CZ" dirty="0"/>
              <a:t>Záložka Soubor -&gt; Informace -&gt; Zkomprimovat a opravit. </a:t>
            </a:r>
          </a:p>
          <a:p>
            <a:pPr lvl="1"/>
            <a:r>
              <a:rPr lang="cs-CZ" dirty="0" smtClean="0"/>
              <a:t>Záložka </a:t>
            </a:r>
            <a:r>
              <a:rPr lang="cs-CZ" dirty="0"/>
              <a:t>Databázové nástroje -&gt; Nástroje -&gt; Zkomprimovat a opravit databázi.</a:t>
            </a:r>
          </a:p>
          <a:p>
            <a:r>
              <a:rPr lang="cs-CZ" b="1" dirty="0"/>
              <a:t>Heslo </a:t>
            </a:r>
            <a:r>
              <a:rPr lang="cs-CZ" b="1" dirty="0" smtClean="0"/>
              <a:t>databáze</a:t>
            </a:r>
          </a:p>
          <a:p>
            <a:pPr lvl="1"/>
            <a:r>
              <a:rPr lang="cs-CZ" dirty="0"/>
              <a:t>Záložka Informace -&gt; Zašifrovat pomocí </a:t>
            </a:r>
            <a:r>
              <a:rPr lang="cs-CZ" dirty="0" smtClean="0"/>
              <a:t>hesla.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124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Přidejte databázi autora a název. (vlastnosti databáze)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zálohu databáze. Záloha bude mít název: objednávky_2014-datum vytvoření zálohy.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Nastavte databázi vámi zvolené heslo. Uložte a </a:t>
            </a:r>
            <a:r>
              <a:rPr lang="cs-CZ" b="1" dirty="0" smtClean="0"/>
              <a:t>vyzkoušejte fungování hesla.</a:t>
            </a:r>
            <a:endParaRPr lang="cs-CZ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cs-CZ" b="1" dirty="0" smtClean="0"/>
              <a:t>Bonusový úkol: </a:t>
            </a:r>
            <a:r>
              <a:rPr lang="cs-CZ" b="1" smtClean="0"/>
              <a:t>Prozkoumejte </a:t>
            </a:r>
            <a:r>
              <a:rPr lang="cs-CZ" b="1" smtClean="0"/>
              <a:t>možnosti: </a:t>
            </a:r>
            <a:r>
              <a:rPr lang="cs-CZ" b="1" dirty="0" smtClean="0"/>
              <a:t>Dokumentace databáze</a:t>
            </a:r>
            <a:r>
              <a:rPr lang="cs-CZ" b="1" smtClean="0"/>
              <a:t>, </a:t>
            </a:r>
            <a:r>
              <a:rPr lang="cs-CZ" b="1" smtClean="0"/>
              <a:t>Analýza </a:t>
            </a:r>
            <a:r>
              <a:rPr lang="cs-CZ" b="1" dirty="0" smtClean="0"/>
              <a:t>výkonu, Rozdělení databáze. (Záložka: Databázové nástroje) – bude probráno ve 14. týdnu</a:t>
            </a:r>
            <a:endParaRPr lang="cs-CZ" b="1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5366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7</TotalTime>
  <Words>146</Words>
  <Application>Microsoft Office PowerPoint</Application>
  <PresentationFormat>Vlastní</PresentationFormat>
  <Paragraphs>25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sablona</vt:lpstr>
      <vt:lpstr>Databázové systémy I.</vt:lpstr>
      <vt:lpstr>Obsah:</vt:lpstr>
      <vt:lpstr>Databáze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5</cp:revision>
  <dcterms:created xsi:type="dcterms:W3CDTF">2014-04-03T14:51:59Z</dcterms:created>
  <dcterms:modified xsi:type="dcterms:W3CDTF">2014-04-14T09:58:41Z</dcterms:modified>
</cp:coreProperties>
</file>