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0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12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makro, které hned po spuštění databáze otevře tabulku Objednávky.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 sestavy Výrobci kontakt, </a:t>
            </a:r>
            <a:r>
              <a:rPr lang="cs-CZ" b="1"/>
              <a:t>přidejte </a:t>
            </a:r>
            <a:r>
              <a:rPr lang="cs-CZ" b="1" smtClean="0"/>
              <a:t>vložené makro </a:t>
            </a:r>
            <a:r>
              <a:rPr lang="cs-CZ" b="1" dirty="0"/>
              <a:t>Při zavření. Makro po zavření vypíše zprávu s textem: „Právě jste zavřeli sestavu s názvem: Výrobci kontakt.“ Kromě sdělení tato správa vydá zvukový signál.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makro, které vyexportuje tabulku objednávky. Formát </a:t>
            </a:r>
            <a:r>
              <a:rPr lang="cs-CZ" b="1" dirty="0" err="1"/>
              <a:t>pdf</a:t>
            </a:r>
            <a:r>
              <a:rPr lang="cs-CZ" b="1" dirty="0"/>
              <a:t>, název souboru: Export objednávek. Makro pojmenujte: Export Objednávek.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071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Makra</a:t>
            </a:r>
          </a:p>
          <a:p>
            <a:pPr lvl="1"/>
            <a:r>
              <a:rPr lang="cs-CZ" dirty="0" smtClean="0"/>
              <a:t>Typy maker</a:t>
            </a:r>
          </a:p>
          <a:p>
            <a:pPr lvl="1"/>
            <a:r>
              <a:rPr lang="cs-CZ" dirty="0" smtClean="0"/>
              <a:t>Základní akce makra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009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Makra slouží k automatickému vytváření často používaných </a:t>
            </a:r>
            <a:r>
              <a:rPr lang="cs-CZ" dirty="0" smtClean="0"/>
              <a:t>akcí.</a:t>
            </a:r>
          </a:p>
          <a:p>
            <a:pPr marL="0" indent="0">
              <a:buNone/>
            </a:pPr>
            <a:r>
              <a:rPr lang="cs-CZ" b="1" dirty="0"/>
              <a:t>Typy maker</a:t>
            </a:r>
          </a:p>
          <a:p>
            <a:pPr lvl="1"/>
            <a:r>
              <a:rPr lang="cs-CZ" b="1" dirty="0"/>
              <a:t>Vložená makra</a:t>
            </a:r>
            <a:endParaRPr lang="cs-CZ" dirty="0"/>
          </a:p>
          <a:p>
            <a:pPr lvl="2"/>
            <a:r>
              <a:rPr lang="cs-CZ" dirty="0"/>
              <a:t>Vložená makra lze vytvořit ve formuláři, sestavě, a v tabulce. </a:t>
            </a:r>
            <a:endParaRPr lang="cs-CZ" dirty="0" smtClean="0"/>
          </a:p>
          <a:p>
            <a:pPr lvl="2"/>
            <a:r>
              <a:rPr lang="cs-CZ" dirty="0"/>
              <a:t>Tato makra lze použít jako obsluhu </a:t>
            </a:r>
            <a:r>
              <a:rPr lang="cs-CZ" dirty="0" smtClean="0"/>
              <a:t>události.</a:t>
            </a:r>
          </a:p>
          <a:p>
            <a:pPr lvl="2"/>
            <a:r>
              <a:rPr lang="cs-CZ" dirty="0" smtClean="0"/>
              <a:t>U tabulek: Zobrazení </a:t>
            </a:r>
            <a:r>
              <a:rPr lang="cs-CZ" dirty="0"/>
              <a:t>datový list: Nástroje tabulky -&gt; Tabulka -&gt; Před událostmi / Po </a:t>
            </a:r>
            <a:r>
              <a:rPr lang="cs-CZ" dirty="0" smtClean="0"/>
              <a:t>událostech nebo </a:t>
            </a:r>
            <a:r>
              <a:rPr lang="cs-CZ" dirty="0"/>
              <a:t>Návrhové zobrazení: Nástroje tabulky -&gt; Návrh -&gt; Vytvořit datová </a:t>
            </a:r>
            <a:r>
              <a:rPr lang="cs-CZ" dirty="0" smtClean="0"/>
              <a:t>makra.</a:t>
            </a:r>
            <a:endParaRPr lang="cs-CZ" dirty="0"/>
          </a:p>
          <a:p>
            <a:pPr lvl="2"/>
            <a:r>
              <a:rPr lang="cs-CZ" dirty="0" smtClean="0"/>
              <a:t>U formulářů a sestav: </a:t>
            </a:r>
            <a:r>
              <a:rPr lang="cs-CZ" dirty="0"/>
              <a:t>Návrhové zobrazení -&gt; Návrh -&gt; Nástroje -&gt; Seznam vlastností -&gt; </a:t>
            </a:r>
            <a:r>
              <a:rPr lang="cs-CZ" dirty="0" smtClean="0"/>
              <a:t>Událostní.</a:t>
            </a:r>
            <a:endParaRPr lang="cs-CZ" dirty="0"/>
          </a:p>
          <a:p>
            <a:pPr lvl="1"/>
            <a:r>
              <a:rPr lang="cs-CZ" b="1" dirty="0" smtClean="0"/>
              <a:t>Samostatná </a:t>
            </a:r>
            <a:r>
              <a:rPr lang="cs-CZ" b="1" dirty="0"/>
              <a:t>makra</a:t>
            </a:r>
            <a:endParaRPr lang="cs-CZ" dirty="0"/>
          </a:p>
          <a:p>
            <a:pPr lvl="2"/>
            <a:r>
              <a:rPr lang="cs-CZ" dirty="0"/>
              <a:t>Po vytvoření uložena v navigačním podokně. </a:t>
            </a:r>
            <a:endParaRPr lang="cs-CZ" dirty="0" smtClean="0"/>
          </a:p>
          <a:p>
            <a:pPr lvl="2"/>
            <a:r>
              <a:rPr lang="cs-CZ" dirty="0"/>
              <a:t>Záložka Vytvoření -&gt; Makra a kód -&gt; </a:t>
            </a:r>
            <a:r>
              <a:rPr lang="cs-CZ" dirty="0" smtClean="0"/>
              <a:t>Makro.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059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b="1" dirty="0" err="1"/>
              <a:t>If</a:t>
            </a:r>
            <a:r>
              <a:rPr lang="cs-CZ" b="1" dirty="0"/>
              <a:t>: </a:t>
            </a:r>
            <a:r>
              <a:rPr lang="cs-CZ" dirty="0"/>
              <a:t>akce umožňuje větvení programu podle výsledků. Pokud je podmíněný výraz pravdivý, vykoná se daná akce, pokud není, přechází se do sekce Else </a:t>
            </a:r>
            <a:r>
              <a:rPr lang="cs-CZ" dirty="0" err="1"/>
              <a:t>if</a:t>
            </a:r>
            <a:r>
              <a:rPr lang="cs-CZ" dirty="0"/>
              <a:t> nebo Else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r>
              <a:rPr lang="cs-CZ" b="1" dirty="0" smtClean="0"/>
              <a:t>Komentář</a:t>
            </a:r>
            <a:r>
              <a:rPr lang="cs-CZ" b="1" dirty="0"/>
              <a:t>: </a:t>
            </a:r>
            <a:r>
              <a:rPr lang="cs-CZ" dirty="0"/>
              <a:t>umožňuje přidávání komentářů k jednotlivým akcím makra.</a:t>
            </a:r>
            <a:r>
              <a:rPr lang="cs-CZ" b="1" dirty="0"/>
              <a:t> 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b="1" dirty="0"/>
              <a:t>Náhled: </a:t>
            </a:r>
            <a:r>
              <a:rPr lang="cs-CZ" dirty="0"/>
              <a:t>akce umožňující spuštění </a:t>
            </a:r>
            <a:r>
              <a:rPr lang="cs-CZ" dirty="0" smtClean="0"/>
              <a:t>náhledu</a:t>
            </a:r>
          </a:p>
          <a:p>
            <a:endParaRPr lang="cs-CZ" dirty="0"/>
          </a:p>
          <a:p>
            <a:r>
              <a:rPr lang="cs-CZ" b="1" dirty="0" smtClean="0"/>
              <a:t>Otevřít </a:t>
            </a:r>
            <a:r>
              <a:rPr lang="cs-CZ" b="1" dirty="0"/>
              <a:t>formulář, otevřít sestavu, otevřít tabulku:</a:t>
            </a:r>
            <a:r>
              <a:rPr lang="cs-CZ" dirty="0"/>
              <a:t> akce, které umožňují spouštění konkrétních databázových objektů. Vybereme název tabulky, formuláře nebo sestavy. </a:t>
            </a:r>
            <a:endParaRPr lang="cs-CZ" dirty="0" smtClean="0"/>
          </a:p>
          <a:p>
            <a:endParaRPr lang="cs-CZ" dirty="0"/>
          </a:p>
          <a:p>
            <a:r>
              <a:rPr lang="cs-CZ" b="1" dirty="0"/>
              <a:t>Přejít na ovládací prvek: </a:t>
            </a:r>
            <a:r>
              <a:rPr lang="cs-CZ" dirty="0"/>
              <a:t>akce, která umožňuje přechod na zvolený ovládací prvek. Akce </a:t>
            </a:r>
            <a:r>
              <a:rPr lang="cs-CZ" dirty="0" smtClean="0"/>
              <a:t>obsahuje </a:t>
            </a:r>
            <a:r>
              <a:rPr lang="cs-CZ" dirty="0"/>
              <a:t>pouze jeden argument: Název ovládacího prvku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pPr lvl="2"/>
            <a:endParaRPr lang="cs-CZ" sz="1500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5248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b="1" dirty="0"/>
              <a:t>Přejít na stránku: </a:t>
            </a:r>
            <a:r>
              <a:rPr lang="cs-CZ" dirty="0"/>
              <a:t>akce umožňující přechod na zvolenou stránku.</a:t>
            </a:r>
          </a:p>
          <a:p>
            <a:endParaRPr lang="cs-CZ" dirty="0"/>
          </a:p>
          <a:p>
            <a:r>
              <a:rPr lang="cs-CZ" b="1" dirty="0"/>
              <a:t>Přejít na záznam: </a:t>
            </a:r>
            <a:r>
              <a:rPr lang="cs-CZ" dirty="0"/>
              <a:t>akce, pomocí které můžeme přejít na zvolený záznam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pPr marL="228600" lvl="2">
              <a:spcBef>
                <a:spcPts val="1000"/>
              </a:spcBef>
            </a:pPr>
            <a:r>
              <a:rPr lang="cs-CZ" sz="2800" b="1" dirty="0"/>
              <a:t>Vybrat objekt: </a:t>
            </a:r>
            <a:r>
              <a:rPr lang="cs-CZ" sz="2800" dirty="0"/>
              <a:t>akce, umožňující výběr konkrétního objektu.</a:t>
            </a:r>
            <a:endParaRPr lang="cs-CZ" sz="2800" b="1" dirty="0"/>
          </a:p>
          <a:p>
            <a:pPr marL="228600" lvl="2">
              <a:spcBef>
                <a:spcPts val="1000"/>
              </a:spcBef>
            </a:pPr>
            <a:endParaRPr lang="cs-CZ" sz="2800" dirty="0"/>
          </a:p>
          <a:p>
            <a:r>
              <a:rPr lang="cs-CZ" b="1" dirty="0" smtClean="0"/>
              <a:t>Aktualizovat</a:t>
            </a:r>
            <a:r>
              <a:rPr lang="cs-CZ" b="1" dirty="0"/>
              <a:t>: </a:t>
            </a:r>
            <a:r>
              <a:rPr lang="cs-CZ" dirty="0"/>
              <a:t>akce obsahující pouze příkaz Aktualizovat.</a:t>
            </a:r>
          </a:p>
          <a:p>
            <a:endParaRPr lang="cs-CZ" dirty="0"/>
          </a:p>
          <a:p>
            <a:r>
              <a:rPr lang="cs-CZ" b="1" dirty="0"/>
              <a:t>Aktualizovat záznam</a:t>
            </a:r>
            <a:r>
              <a:rPr lang="cs-CZ" dirty="0"/>
              <a:t>: umožňuje aktualizovat vybraný záznam, neobsahuje žádné argumenty. </a:t>
            </a:r>
            <a:endParaRPr lang="cs-CZ" dirty="0" smtClean="0"/>
          </a:p>
          <a:p>
            <a:endParaRPr lang="cs-CZ" dirty="0" smtClean="0"/>
          </a:p>
          <a:p>
            <a:r>
              <a:rPr lang="cs-CZ" b="1" dirty="0"/>
              <a:t>Hledat záznam</a:t>
            </a:r>
            <a:r>
              <a:rPr lang="cs-CZ" dirty="0"/>
              <a:t>: akce, která vyhledá záznam podle zvolených argumentů. Typ objektu: formulář, tabulka, sestava nebo dotaz. Záznam lze zvolit: první, další, předchozí, poslední.</a:t>
            </a:r>
          </a:p>
          <a:p>
            <a:endParaRPr lang="cs-CZ" b="1" dirty="0" smtClean="0"/>
          </a:p>
          <a:p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2192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b="1" dirty="0"/>
              <a:t>Najít další záznam, Najít záznam</a:t>
            </a:r>
            <a:r>
              <a:rPr lang="cs-CZ" dirty="0"/>
              <a:t>: Akce Najít záznam a Najít další záznam plní stejnou funkci jako možnost najít v záložce domů. Akce Najít další záznam, nemá žádné další argumenty, avšak lze ji spustit až po akci Najít záznam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r>
              <a:rPr lang="cs-CZ" b="1" dirty="0"/>
              <a:t>Otevřít dotaz: </a:t>
            </a:r>
            <a:r>
              <a:rPr lang="cs-CZ" dirty="0"/>
              <a:t>akce, která otevře dotaz vybraný v názvu dotazu. Dotaz můžeme zobrazit v zobrazení: Datový list, návrh, náhled, kontingenční tabulka a graf. Režim dat: přidávání, úpravy, jen pro čtení. </a:t>
            </a:r>
          </a:p>
          <a:p>
            <a:endParaRPr lang="cs-CZ" dirty="0"/>
          </a:p>
          <a:p>
            <a:r>
              <a:rPr lang="cs-CZ" b="1" dirty="0"/>
              <a:t>Zobrazit všechny záznamy</a:t>
            </a:r>
            <a:r>
              <a:rPr lang="cs-CZ" dirty="0"/>
              <a:t>: akce zobrazí všechny záznamy, neobsahuje žádné argumenty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pPr marL="228600" lvl="2">
              <a:spcBef>
                <a:spcPts val="1000"/>
              </a:spcBef>
            </a:pPr>
            <a:r>
              <a:rPr lang="cs-CZ" sz="2800" b="1" dirty="0"/>
              <a:t>Exportovat s formátováním</a:t>
            </a:r>
            <a:r>
              <a:rPr lang="cs-CZ" sz="2800" dirty="0"/>
              <a:t>: akce sloužící k exportu dat. Akce obsahuje několik argumentů. Typ objektu lze vybrat: tabulku, dotaz, formulář, sestavu, modul, funkci atd. Po zvolení typu objektu vybereme příslušný název objektu. Ve výstupním formátu můžeme zvolit: PDF, HTML, Excel, Textový soubor. Argument výstupní soubor slouží k pojmenování vyexportovaného souboru, pokud tento argument neuvedeme, po spuštění makra jsme vyzváni k výběru cílového umístění a názvu souboru. Kvalitu výstupu lze zvolit: tisk nebo obrazovka.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627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sz="3400" b="1" dirty="0"/>
              <a:t>Odstranit záznam:</a:t>
            </a:r>
            <a:r>
              <a:rPr lang="cs-CZ" sz="3400" dirty="0"/>
              <a:t> akce odstraní vybraný záznam. Obsahuje argument Příkaz: Odstranit záznam. </a:t>
            </a:r>
          </a:p>
          <a:p>
            <a:endParaRPr lang="cs-CZ" sz="3400" dirty="0"/>
          </a:p>
          <a:p>
            <a:r>
              <a:rPr lang="cs-CZ" sz="3400" b="1" dirty="0"/>
              <a:t>Uložit záznam:</a:t>
            </a:r>
            <a:r>
              <a:rPr lang="cs-CZ" sz="3400" dirty="0"/>
              <a:t> akce uloží nový záznam. Obsahuje argument Příkaz: Uložit záznam. </a:t>
            </a:r>
            <a:endParaRPr lang="cs-CZ" sz="3400" dirty="0" smtClean="0"/>
          </a:p>
          <a:p>
            <a:endParaRPr lang="cs-CZ" sz="3400" dirty="0"/>
          </a:p>
          <a:p>
            <a:r>
              <a:rPr lang="cs-CZ" sz="3400" b="1" dirty="0"/>
              <a:t>Spustit makro:</a:t>
            </a:r>
            <a:r>
              <a:rPr lang="cs-CZ" sz="3400" dirty="0"/>
              <a:t> akce, která spustí makro zadané v názvu makra. Další argumenty jsou počet opakování a výraz pro opakování. Pokud zadáme oba argumenty současně, opakování probíhá tak dlouho, dokud nevyprší počet opakování nebo dokud není splněna podmínka. </a:t>
            </a:r>
          </a:p>
          <a:p>
            <a:endParaRPr lang="cs-CZ" sz="3400" dirty="0" smtClean="0"/>
          </a:p>
          <a:p>
            <a:r>
              <a:rPr lang="cs-CZ" sz="3400" b="1" dirty="0"/>
              <a:t>Zastavit makro:</a:t>
            </a:r>
            <a:r>
              <a:rPr lang="cs-CZ" sz="3400" dirty="0"/>
              <a:t> akce, která zastaví probíhající makro. Neobsahuje žádný argument.</a:t>
            </a:r>
          </a:p>
          <a:p>
            <a:endParaRPr lang="cs-CZ" sz="3400" dirty="0"/>
          </a:p>
          <a:p>
            <a:r>
              <a:rPr lang="cs-CZ" sz="3400" b="1" dirty="0" smtClean="0"/>
              <a:t>Ukončit </a:t>
            </a:r>
            <a:r>
              <a:rPr lang="cs-CZ" sz="3400" b="1" dirty="0"/>
              <a:t>Access</a:t>
            </a:r>
            <a:r>
              <a:rPr lang="cs-CZ" sz="3400" dirty="0"/>
              <a:t>: akce, která ukončí Access. Obsahuje argument možnosti, kde lze zvolit jednu ze 3 možností: upozornit, uložit vše, ukončit. Pokud v databázi provedeme nějaké změny a vyberme možnost upozornit, jsme dotázání, zda si přejeme změny uložit. U možnosti uložit vše je automaticky vše uloženo. Pokud však zvolíme možnost ukončit, provedené změny nebudou uloženy</a:t>
            </a:r>
            <a:r>
              <a:rPr lang="cs-CZ" sz="3400" dirty="0" smtClean="0"/>
              <a:t>.</a:t>
            </a:r>
            <a:endParaRPr lang="cs-CZ" sz="3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352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cs-CZ" sz="3100" b="1" dirty="0"/>
              <a:t>Zavřít databázi</a:t>
            </a:r>
            <a:r>
              <a:rPr lang="cs-CZ" sz="3100" dirty="0"/>
              <a:t>: akce, která ukončí práci s právě otevřenou databází a přepne nás na hlavní panel aplikace. Akce obsahuje argument Příkaz: Zavřít databázi. </a:t>
            </a:r>
          </a:p>
          <a:p>
            <a:pPr marL="228600" lvl="2">
              <a:spcBef>
                <a:spcPts val="1000"/>
              </a:spcBef>
            </a:pPr>
            <a:endParaRPr lang="cs-CZ" sz="3100" b="1" dirty="0" smtClean="0"/>
          </a:p>
          <a:p>
            <a:pPr marL="228600" lvl="2">
              <a:spcBef>
                <a:spcPts val="1000"/>
              </a:spcBef>
            </a:pPr>
            <a:r>
              <a:rPr lang="cs-CZ" sz="3100" b="1" dirty="0" smtClean="0"/>
              <a:t>Zvukový </a:t>
            </a:r>
            <a:r>
              <a:rPr lang="cs-CZ" sz="3100" b="1" dirty="0"/>
              <a:t>signál</a:t>
            </a:r>
            <a:r>
              <a:rPr lang="cs-CZ" sz="3100" dirty="0"/>
              <a:t>: po vložení akce do makra je vydán zvukový signál. Tato akce nemá žádný argument.</a:t>
            </a:r>
          </a:p>
          <a:p>
            <a:endParaRPr lang="cs-CZ" sz="3100" b="1" dirty="0" smtClean="0"/>
          </a:p>
          <a:p>
            <a:r>
              <a:rPr lang="cs-CZ" sz="3100" b="1" dirty="0" smtClean="0"/>
              <a:t>Okno </a:t>
            </a:r>
            <a:r>
              <a:rPr lang="cs-CZ" sz="3100" b="1" dirty="0"/>
              <a:t>se zprávou</a:t>
            </a:r>
            <a:r>
              <a:rPr lang="cs-CZ" sz="3100" dirty="0"/>
              <a:t>: umožňuje informování uživatele. U této akce vyplňujeme text, který se má po otevření dialogového okna zobrazit, zda ke zprávě chceme přidat zvukový signál. U možnosti typ volíme, o jaký typ zprávy se jedná, např. kritický stav, varovná zpráva, informační zpráva. Poslední je Titulek. Po spuštění makra je o k dispozici pouze tlačítko OK. </a:t>
            </a:r>
            <a:endParaRPr lang="cs-CZ" sz="3100" dirty="0" smtClean="0"/>
          </a:p>
          <a:p>
            <a:endParaRPr lang="cs-CZ" sz="3100" b="1" dirty="0" smtClean="0"/>
          </a:p>
          <a:p>
            <a:r>
              <a:rPr lang="cs-CZ" sz="3100" b="1" dirty="0" smtClean="0"/>
              <a:t>Přejít</a:t>
            </a:r>
            <a:r>
              <a:rPr lang="cs-CZ" sz="3100" b="1" dirty="0"/>
              <a:t>:</a:t>
            </a:r>
            <a:r>
              <a:rPr lang="cs-CZ" sz="3100" dirty="0"/>
              <a:t> akce, která umožňuje přejít v navigačním podokně na konkrétní objekty. Argument kategorie umožňuje zvolit: Typ objektu, tabulky a související zobrazení, datum změny, datum vytvoření. Ve skupině lze vybrat u kategorie Typ objektu: tabulky, dotazy, formuláře, sestavy, stránky, makra, moduly. U kategorie tabulek lze vybrat jakoukoli tabulku, která je součástí databáze. U kategorie datum změny a datum vytvoření: den v týdnu, dnes, včera, minulý týden atd. </a:t>
            </a:r>
          </a:p>
          <a:p>
            <a:endParaRPr lang="cs-CZ" sz="2000" dirty="0"/>
          </a:p>
          <a:p>
            <a:pPr lvl="2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615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sz="2400" b="1" dirty="0"/>
              <a:t>Vrátit zpět záznam: </a:t>
            </a:r>
            <a:r>
              <a:rPr lang="cs-CZ" sz="2400" dirty="0"/>
              <a:t>akce, která vrací zpět záznam, obsahuje pouze jeden argument Příkaz: Vrátit zpět záznam.</a:t>
            </a:r>
            <a:r>
              <a:rPr lang="cs-CZ" sz="2400" b="1" dirty="0"/>
              <a:t> </a:t>
            </a:r>
            <a:endParaRPr lang="cs-CZ" sz="2400" b="1" dirty="0" smtClean="0"/>
          </a:p>
          <a:p>
            <a:endParaRPr lang="cs-CZ" sz="2400" b="1" dirty="0" smtClean="0"/>
          </a:p>
          <a:p>
            <a:pPr marL="228600" lvl="2">
              <a:spcBef>
                <a:spcPts val="1000"/>
              </a:spcBef>
            </a:pPr>
            <a:r>
              <a:rPr lang="cs-CZ" sz="2400" b="1" dirty="0" smtClean="0"/>
              <a:t>Přejít </a:t>
            </a:r>
            <a:r>
              <a:rPr lang="cs-CZ" sz="2400" b="1" dirty="0"/>
              <a:t>do</a:t>
            </a:r>
            <a:r>
              <a:rPr lang="cs-CZ" sz="2400" dirty="0"/>
              <a:t>: Argument typu objektu lze zvolit formulář nebo sestava. Režim dat lze zvolit: úpravy, přidávání, jen pro čtení. Další argument je zadání cesty k ovládacímu prvku </a:t>
            </a:r>
            <a:r>
              <a:rPr lang="cs-CZ" sz="2400" dirty="0" err="1"/>
              <a:t>podformuláře</a:t>
            </a:r>
            <a:r>
              <a:rPr lang="cs-CZ" sz="2400" dirty="0"/>
              <a:t>, který zobrazí vybraný objekt.</a:t>
            </a:r>
          </a:p>
          <a:p>
            <a:endParaRPr lang="cs-CZ" sz="2400" b="1" dirty="0" smtClean="0"/>
          </a:p>
          <a:p>
            <a:r>
              <a:rPr lang="cs-CZ" sz="2400" b="1" dirty="0" smtClean="0"/>
              <a:t>Maximalizovat </a:t>
            </a:r>
            <a:r>
              <a:rPr lang="cs-CZ" sz="2400" b="1" dirty="0"/>
              <a:t>okno:</a:t>
            </a:r>
            <a:r>
              <a:rPr lang="cs-CZ" sz="2400" dirty="0"/>
              <a:t> akce maximalizuje aktivní okno, neobsahuje žádný argument.</a:t>
            </a:r>
          </a:p>
          <a:p>
            <a:endParaRPr lang="cs-CZ" sz="2400" dirty="0"/>
          </a:p>
          <a:p>
            <a:r>
              <a:rPr lang="cs-CZ" sz="2400" b="1" dirty="0"/>
              <a:t>Minimalizovat okno:</a:t>
            </a:r>
            <a:r>
              <a:rPr lang="cs-CZ" sz="2400" dirty="0"/>
              <a:t> akce minimalizuje aktivní okno, neobsahuje žádný argument.</a:t>
            </a:r>
          </a:p>
          <a:p>
            <a:endParaRPr lang="cs-CZ" sz="2400" b="1" dirty="0" smtClean="0"/>
          </a:p>
          <a:p>
            <a:r>
              <a:rPr lang="cs-CZ" sz="2400" b="1" dirty="0" smtClean="0"/>
              <a:t>Obnovit </a:t>
            </a:r>
            <a:r>
              <a:rPr lang="cs-CZ" sz="2400" b="1" dirty="0"/>
              <a:t>okno:</a:t>
            </a:r>
            <a:r>
              <a:rPr lang="cs-CZ" sz="2400" dirty="0"/>
              <a:t> obnoví původní velikost maximalizovaného nebo minimalizovaného aktivního okna, neobsahuje žádný argument.</a:t>
            </a:r>
          </a:p>
          <a:p>
            <a:endParaRPr lang="cs-CZ" sz="2400" dirty="0"/>
          </a:p>
          <a:p>
            <a:r>
              <a:rPr lang="cs-CZ" sz="2400" b="1" dirty="0"/>
              <a:t>Zavřít okno</a:t>
            </a:r>
            <a:r>
              <a:rPr lang="cs-CZ" sz="2400" dirty="0"/>
              <a:t>: Akce zavřít okno obsahuje 3 argumenty: typ objektu, název objektu, uložit. Typ objektu lze vybrat: tabulka, dotaz, formulář, sestava, makro, datová schránka. Argument Uložit lze nastavit na hodnoty: výzva, ano, ne</a:t>
            </a:r>
            <a:r>
              <a:rPr lang="cs-CZ" sz="2400" dirty="0" smtClean="0"/>
              <a:t>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1171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34</TotalTime>
  <Words>322</Words>
  <Application>Microsoft Office PowerPoint</Application>
  <PresentationFormat>Vlastní</PresentationFormat>
  <Paragraphs>88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sablona</vt:lpstr>
      <vt:lpstr>Databázové systémy I.</vt:lpstr>
      <vt:lpstr>Obsah:</vt:lpstr>
      <vt:lpstr>Makra</vt:lpstr>
      <vt:lpstr>Základní akce makra</vt:lpstr>
      <vt:lpstr>Základní akce makra</vt:lpstr>
      <vt:lpstr>Základní akce makra</vt:lpstr>
      <vt:lpstr>Základní akce makra</vt:lpstr>
      <vt:lpstr>Základní akce makra</vt:lpstr>
      <vt:lpstr>Základní akce makra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8</cp:revision>
  <dcterms:created xsi:type="dcterms:W3CDTF">2014-04-03T14:51:59Z</dcterms:created>
  <dcterms:modified xsi:type="dcterms:W3CDTF">2014-04-14T09:57:57Z</dcterms:modified>
</cp:coreProperties>
</file>