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24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10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</a:p>
          <a:p>
            <a:pPr lvl="1"/>
            <a:r>
              <a:rPr lang="cs-CZ" dirty="0" smtClean="0"/>
              <a:t>Sestavy</a:t>
            </a:r>
          </a:p>
          <a:p>
            <a:pPr lvl="1"/>
            <a:r>
              <a:rPr lang="cs-CZ" dirty="0" smtClean="0"/>
              <a:t>Vytváření sestav</a:t>
            </a:r>
          </a:p>
          <a:p>
            <a:r>
              <a:rPr lang="cs-CZ" dirty="0" smtClean="0"/>
              <a:t>Úkoly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257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Sestavy a jejich vytváření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Objekty databáze, pomocí kterých lze jednoduše vytisknout data. </a:t>
            </a:r>
          </a:p>
          <a:p>
            <a:r>
              <a:rPr lang="cs-CZ" dirty="0" smtClean="0"/>
              <a:t>K dispozici:</a:t>
            </a:r>
          </a:p>
          <a:p>
            <a:pPr lvl="1"/>
            <a:r>
              <a:rPr lang="cs-CZ" dirty="0" smtClean="0"/>
              <a:t>Sestava,</a:t>
            </a:r>
            <a:endParaRPr lang="cs-CZ" dirty="0" smtClean="0"/>
          </a:p>
          <a:p>
            <a:pPr lvl="1"/>
            <a:r>
              <a:rPr lang="cs-CZ" dirty="0" smtClean="0"/>
              <a:t>Štítky,</a:t>
            </a:r>
            <a:endParaRPr lang="cs-CZ" dirty="0" smtClean="0"/>
          </a:p>
          <a:p>
            <a:pPr lvl="1"/>
            <a:r>
              <a:rPr lang="cs-CZ" dirty="0" smtClean="0"/>
              <a:t>Průvodce </a:t>
            </a:r>
            <a:r>
              <a:rPr lang="cs-CZ" dirty="0" smtClean="0"/>
              <a:t>sestavou,</a:t>
            </a:r>
            <a:endParaRPr lang="cs-CZ" dirty="0" smtClean="0"/>
          </a:p>
          <a:p>
            <a:pPr lvl="1"/>
            <a:r>
              <a:rPr lang="cs-CZ" dirty="0" smtClean="0"/>
              <a:t>Prázdná </a:t>
            </a:r>
            <a:r>
              <a:rPr lang="cs-CZ" dirty="0" smtClean="0"/>
              <a:t>sestava,</a:t>
            </a:r>
            <a:endParaRPr lang="cs-CZ" dirty="0" smtClean="0"/>
          </a:p>
          <a:p>
            <a:pPr lvl="1"/>
            <a:r>
              <a:rPr lang="cs-CZ" dirty="0" smtClean="0"/>
              <a:t>Návrh </a:t>
            </a:r>
            <a:r>
              <a:rPr lang="cs-CZ" dirty="0" smtClean="0"/>
              <a:t>sestavy.</a:t>
            </a:r>
            <a:endParaRPr lang="cs-CZ" dirty="0" smtClean="0"/>
          </a:p>
          <a:p>
            <a:r>
              <a:rPr lang="cs-CZ" dirty="0" smtClean="0"/>
              <a:t>Záložka Vytvoření -&gt; </a:t>
            </a:r>
            <a:r>
              <a:rPr lang="cs-CZ" dirty="0" smtClean="0"/>
              <a:t>Sestavy.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8905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Otevřete databázi Objednávky_2014.</a:t>
            </a:r>
            <a:endParaRPr lang="cs-CZ" sz="2400" b="1" dirty="0"/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Z tabulky výrobce vytvořte automatickou sestavu.</a:t>
            </a:r>
            <a:endParaRPr lang="cs-CZ" sz="2400" b="1" dirty="0"/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Z tabulky Výrobce vytvořte štítky. Na štítcích bude </a:t>
            </a:r>
            <a:r>
              <a:rPr lang="cs-CZ" b="1" dirty="0" smtClean="0"/>
              <a:t>zobrazen </a:t>
            </a:r>
            <a:r>
              <a:rPr lang="cs-CZ" b="1" dirty="0"/>
              <a:t>Název výrobce a telefonní číslo. Řazení podle Názvu výrobce. Rozměr a vzhled zvolte podle uvážení. Sestavu pojmenujte: </a:t>
            </a:r>
            <a:r>
              <a:rPr lang="cs-CZ" b="1" dirty="0" smtClean="0"/>
              <a:t>Kontakty.</a:t>
            </a:r>
            <a:endParaRPr lang="cs-CZ" sz="2400" b="1" dirty="0"/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Vytvořte prázdnou sestavu v návrhovém zobrazení. </a:t>
            </a:r>
            <a:endParaRPr lang="cs-CZ" sz="2400" b="1" dirty="0"/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Zobrazte záhlaví a zápatí sestavy.</a:t>
            </a:r>
            <a:endParaRPr lang="cs-CZ" sz="2400" b="1" dirty="0"/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Nastavte sestavě motiv: Faseta.</a:t>
            </a:r>
            <a:endParaRPr lang="cs-CZ" sz="2400" b="1" dirty="0"/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Do záhlaví sestavy vložte Název s textem: Sestava </a:t>
            </a:r>
            <a:r>
              <a:rPr lang="cs-CZ" b="1" dirty="0" smtClean="0"/>
              <a:t>výrobců</a:t>
            </a:r>
            <a:r>
              <a:rPr lang="cs-CZ" b="1" dirty="0"/>
              <a:t>. Zarovnejte text na střed, nastavte výšku na 2 cm, velikost písma 45 b.</a:t>
            </a:r>
            <a:endParaRPr lang="cs-CZ" sz="2400" b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2759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 startAt="8"/>
            </a:pPr>
            <a:r>
              <a:rPr lang="cs-CZ" b="1" dirty="0"/>
              <a:t>Do podrobností vložte:</a:t>
            </a:r>
            <a:endParaRPr lang="cs-CZ" sz="2400" b="1" dirty="0"/>
          </a:p>
          <a:p>
            <a:pPr lvl="1"/>
            <a:r>
              <a:rPr lang="cs-CZ" b="1" dirty="0"/>
              <a:t>Textové pole. Popisek změňte: Výrobce, Výška popisku 1,5 cm, šířka 3,5 cm, velikost písma 25 b., zarovnání textu vpravo. Textové pole propojte s Názvem výrobce, výška pole 1,5 cm, šířka pole 10cm, Velikost písma 25 b.</a:t>
            </a:r>
            <a:endParaRPr lang="cs-CZ" sz="2000" b="1" dirty="0"/>
          </a:p>
          <a:p>
            <a:pPr lvl="1"/>
            <a:r>
              <a:rPr lang="cs-CZ" b="1" dirty="0"/>
              <a:t>Prvek Popisek: text popisku: Kontaktní údaje výrobce, výška popisku 1 cm, šířka 6 cm, velikost písma: 14 b. Umístěn v levém horním rohu podrobností.</a:t>
            </a:r>
            <a:endParaRPr lang="cs-CZ" sz="2000" b="1" dirty="0"/>
          </a:p>
          <a:p>
            <a:pPr lvl="1"/>
            <a:r>
              <a:rPr lang="cs-CZ" b="1" dirty="0"/>
              <a:t>5 textových polí:</a:t>
            </a:r>
            <a:endParaRPr lang="cs-CZ" sz="2000" b="1" dirty="0"/>
          </a:p>
          <a:p>
            <a:pPr lvl="2"/>
            <a:r>
              <a:rPr lang="cs-CZ" b="1" dirty="0"/>
              <a:t>Popisky pojmenujte: Město, </a:t>
            </a:r>
            <a:r>
              <a:rPr lang="cs-CZ" b="1" dirty="0" err="1"/>
              <a:t>Psč</a:t>
            </a:r>
            <a:r>
              <a:rPr lang="cs-CZ" b="1" dirty="0"/>
              <a:t>, Ulice, Číslo popisné, Telefon.</a:t>
            </a:r>
            <a:endParaRPr lang="cs-CZ" sz="1800" b="1" dirty="0"/>
          </a:p>
          <a:p>
            <a:pPr lvl="2"/>
            <a:r>
              <a:rPr lang="cs-CZ" b="1" dirty="0"/>
              <a:t>K textovým polím přiřaďte zdroje dat, podle popisků. Nastavte textovým polím zarovnání vlevo, výška 0,58, šířka 6 cm.</a:t>
            </a:r>
            <a:endParaRPr lang="cs-CZ" sz="1800" b="1" dirty="0"/>
          </a:p>
          <a:p>
            <a:pPr marL="514350" lvl="0" indent="-514350">
              <a:buFont typeface="+mj-lt"/>
              <a:buAutoNum type="arabicPeriod" startAt="8"/>
            </a:pPr>
            <a:r>
              <a:rPr lang="cs-CZ" b="1" dirty="0"/>
              <a:t>Do zápatí stránky vložte čísla stránek ve formátu: Stránka N z M, zarovnání vpravo.</a:t>
            </a:r>
            <a:endParaRPr lang="cs-CZ" sz="2400" b="1" dirty="0"/>
          </a:p>
          <a:p>
            <a:pPr marL="514350" lvl="0" indent="-514350">
              <a:buFont typeface="+mj-lt"/>
              <a:buAutoNum type="arabicPeriod" startAt="8"/>
            </a:pPr>
            <a:r>
              <a:rPr lang="cs-CZ" b="1" dirty="0"/>
              <a:t>Do zápatí sestavy vložte textové pole, které bude sloužit pro podpis sestavy zodpovědnou osobou. Popisek změňte na Podpis.</a:t>
            </a:r>
            <a:endParaRPr lang="cs-CZ" sz="2400" b="1" dirty="0"/>
          </a:p>
          <a:p>
            <a:pPr marL="514350" lvl="0" indent="-514350">
              <a:buFont typeface="+mj-lt"/>
              <a:buAutoNum type="arabicPeriod" startAt="8"/>
            </a:pPr>
            <a:r>
              <a:rPr lang="cs-CZ" b="1" dirty="0"/>
              <a:t>Sestavu uložte pod názvem: Sestava výrobců.</a:t>
            </a:r>
            <a:endParaRPr lang="cs-CZ" sz="2400" b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73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79</TotalTime>
  <Words>89</Words>
  <Application>Microsoft Office PowerPoint</Application>
  <PresentationFormat>Vlastní</PresentationFormat>
  <Paragraphs>34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sablona</vt:lpstr>
      <vt:lpstr>Databázové systémy I.</vt:lpstr>
      <vt:lpstr>Obsah:</vt:lpstr>
      <vt:lpstr>Sestavy a jejich vytváření</vt:lpstr>
      <vt:lpstr>Úkoly</vt:lpstr>
      <vt:lpstr>Úkoly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5</cp:revision>
  <dcterms:created xsi:type="dcterms:W3CDTF">2014-04-03T14:51:59Z</dcterms:created>
  <dcterms:modified xsi:type="dcterms:W3CDTF">2014-04-14T09:56:08Z</dcterms:modified>
</cp:coreProperties>
</file>