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 autoAdjust="0"/>
  </p:normalViewPr>
  <p:slideViewPr>
    <p:cSldViewPr snapToGrid="0">
      <p:cViewPr>
        <p:scale>
          <a:sx n="93" d="100"/>
          <a:sy n="93" d="100"/>
        </p:scale>
        <p:origin x="-72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11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Souhrny v tabulkách, dotazech a sestavách</a:t>
            </a:r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755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Souhrny v tabulkách</a:t>
            </a:r>
          </a:p>
          <a:p>
            <a:pPr marL="685800" lvl="2">
              <a:spcBef>
                <a:spcPts val="1000"/>
              </a:spcBef>
            </a:pPr>
            <a:r>
              <a:rPr lang="cs-CZ" sz="2400" dirty="0"/>
              <a:t>Otevřeme tabulku -&gt; Záložka Domů -&gt; Záznamy -&gt; Souhrny.</a:t>
            </a:r>
          </a:p>
          <a:p>
            <a:r>
              <a:rPr lang="cs-CZ" b="1" dirty="0" smtClean="0"/>
              <a:t>Souhrny v dotazech</a:t>
            </a:r>
          </a:p>
          <a:p>
            <a:pPr lvl="1"/>
            <a:r>
              <a:rPr lang="cs-CZ" dirty="0"/>
              <a:t>Otevřeme dotaz v návrhovém </a:t>
            </a:r>
            <a:r>
              <a:rPr lang="cs-CZ" dirty="0" smtClean="0"/>
              <a:t>zobrazení -&gt; </a:t>
            </a:r>
            <a:r>
              <a:rPr lang="cs-CZ" dirty="0"/>
              <a:t>Nástroje dotazů -&gt; Návrh -&gt;Zobrazit nebo skrýt -&gt; </a:t>
            </a:r>
            <a:r>
              <a:rPr lang="cs-CZ" dirty="0" smtClean="0"/>
              <a:t>Souhrny.</a:t>
            </a:r>
            <a:endParaRPr lang="cs-CZ" dirty="0"/>
          </a:p>
          <a:p>
            <a:r>
              <a:rPr lang="cs-CZ" b="1" dirty="0" smtClean="0"/>
              <a:t>Souhrny v sestavách</a:t>
            </a:r>
          </a:p>
          <a:p>
            <a:pPr lvl="1"/>
            <a:r>
              <a:rPr lang="cs-CZ" dirty="0"/>
              <a:t>Otevřeme sestavu v zobrazení rozložení -&gt; Nástroje návrhu sestavy -&gt; Návrh -&gt; Označíme sloupec, na kterém chceme souhrn vykonat -&gt; Skupiny a souhrny -&gt; </a:t>
            </a:r>
            <a:r>
              <a:rPr lang="cs-CZ" dirty="0" smtClean="0"/>
              <a:t>Souhrny.</a:t>
            </a:r>
            <a:endParaRPr lang="cs-CZ" dirty="0"/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956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Otevřete databázi objednávky_2014.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Pomocí souhrnu v tabulce, zjistěte, kolik máte celkové zákazníků. 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dotaz, který bude obsahovat údaje z tabulky Objednávka: Celková cena a Zaplaceno.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Přidejte souhrn a kritéria tak, abychom zjistili, kolik jsme za objednávky celkem získali a kolik získáme po zaplacení objednávek.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Dotaz uložte: Zaplaceno / Nezaplaceno.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196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32</TotalTime>
  <Words>89</Words>
  <Application>Microsoft Office PowerPoint</Application>
  <PresentationFormat>Vlastní</PresentationFormat>
  <Paragraphs>19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sablona</vt:lpstr>
      <vt:lpstr>Databázové systémy I.</vt:lpstr>
      <vt:lpstr>Obsah:</vt:lpstr>
      <vt:lpstr>Souhrny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9</cp:revision>
  <dcterms:created xsi:type="dcterms:W3CDTF">2014-04-03T14:51:59Z</dcterms:created>
  <dcterms:modified xsi:type="dcterms:W3CDTF">2014-04-14T09:56:43Z</dcterms:modified>
</cp:coreProperties>
</file>