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9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Ovládací prvky</a:t>
            </a:r>
          </a:p>
          <a:p>
            <a:pPr lvl="1"/>
            <a:r>
              <a:rPr lang="cs-CZ" dirty="0" smtClean="0"/>
              <a:t>Formátování ovládacích prvků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321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Používejte Průvodce ovládacích prvků!</a:t>
            </a:r>
          </a:p>
          <a:p>
            <a:r>
              <a:rPr lang="cs-CZ" dirty="0" smtClean="0"/>
              <a:t>Záložka Návrh formulářů -&gt; pod ovládacími </a:t>
            </a:r>
            <a:r>
              <a:rPr lang="cs-CZ" dirty="0" smtClean="0"/>
              <a:t>prvky.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sz="2200" dirty="0"/>
              <a:t>Do záhlaví a zápatí formuláře lze vložit ovládací prvky: </a:t>
            </a:r>
          </a:p>
          <a:p>
            <a:pPr lvl="1"/>
            <a:r>
              <a:rPr lang="cs-CZ" sz="1600" dirty="0" smtClean="0"/>
              <a:t>Logo,</a:t>
            </a:r>
            <a:endParaRPr lang="cs-CZ" sz="1600" dirty="0"/>
          </a:p>
          <a:p>
            <a:pPr lvl="1"/>
            <a:r>
              <a:rPr lang="cs-CZ" sz="1600" dirty="0" smtClean="0"/>
              <a:t>Název,</a:t>
            </a:r>
            <a:endParaRPr lang="cs-CZ" sz="1600" dirty="0"/>
          </a:p>
          <a:p>
            <a:pPr lvl="1"/>
            <a:r>
              <a:rPr lang="cs-CZ" sz="1600" dirty="0"/>
              <a:t>Datum </a:t>
            </a:r>
            <a:r>
              <a:rPr lang="cs-CZ" sz="1600"/>
              <a:t>a </a:t>
            </a:r>
            <a:r>
              <a:rPr lang="cs-CZ" sz="1600" smtClean="0"/>
              <a:t>čas.</a:t>
            </a:r>
            <a:endParaRPr lang="cs-CZ" sz="16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87" y="2576781"/>
            <a:ext cx="477202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0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Ovládací prvky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200" dirty="0"/>
              <a:t>Do detailu lze vkládat různé ovládací prvky, mezi které patři: </a:t>
            </a:r>
          </a:p>
          <a:p>
            <a:pPr lvl="1"/>
            <a:r>
              <a:rPr lang="cs-CZ" sz="1600" dirty="0"/>
              <a:t>Textové pole, </a:t>
            </a:r>
            <a:r>
              <a:rPr lang="cs-CZ" sz="1600" dirty="0" smtClean="0"/>
              <a:t>Popisek</a:t>
            </a:r>
          </a:p>
          <a:p>
            <a:pPr lvl="1"/>
            <a:r>
              <a:rPr lang="cs-CZ" sz="1600" dirty="0"/>
              <a:t>Skupina voleb </a:t>
            </a:r>
            <a:r>
              <a:rPr lang="cs-CZ" sz="1600" dirty="0" smtClean="0"/>
              <a:t> - Přepínací tlačítko, Přepínač, </a:t>
            </a:r>
            <a:r>
              <a:rPr lang="cs-CZ" sz="1600" dirty="0"/>
              <a:t>Zaškrtávací tlačítko</a:t>
            </a:r>
            <a:endParaRPr lang="cs-CZ" sz="1600" dirty="0" smtClean="0"/>
          </a:p>
          <a:p>
            <a:pPr lvl="1"/>
            <a:r>
              <a:rPr lang="cs-CZ" sz="1600" dirty="0"/>
              <a:t>Tlačítko </a:t>
            </a:r>
            <a:endParaRPr lang="cs-CZ" sz="1600" dirty="0" smtClean="0"/>
          </a:p>
          <a:p>
            <a:pPr lvl="1"/>
            <a:r>
              <a:rPr lang="cs-CZ" sz="1600" dirty="0" smtClean="0"/>
              <a:t>Karta </a:t>
            </a:r>
          </a:p>
          <a:p>
            <a:pPr lvl="1"/>
            <a:r>
              <a:rPr lang="cs-CZ" sz="1600" dirty="0" smtClean="0"/>
              <a:t>Hypertextový odkaz</a:t>
            </a:r>
          </a:p>
          <a:p>
            <a:pPr lvl="1"/>
            <a:r>
              <a:rPr lang="cs-CZ" sz="1600" dirty="0" smtClean="0"/>
              <a:t>Navigace</a:t>
            </a:r>
          </a:p>
          <a:p>
            <a:pPr lvl="1"/>
            <a:r>
              <a:rPr lang="cs-CZ" sz="1600" dirty="0" smtClean="0"/>
              <a:t>Konec stránky</a:t>
            </a:r>
          </a:p>
          <a:p>
            <a:pPr lvl="1"/>
            <a:r>
              <a:rPr lang="cs-CZ" sz="1600" dirty="0" smtClean="0"/>
              <a:t>Pole </a:t>
            </a:r>
            <a:r>
              <a:rPr lang="cs-CZ" sz="1600" dirty="0"/>
              <a:t>se </a:t>
            </a:r>
            <a:r>
              <a:rPr lang="cs-CZ" sz="1600" dirty="0" smtClean="0"/>
              <a:t>seznamem</a:t>
            </a:r>
          </a:p>
          <a:p>
            <a:pPr lvl="1"/>
            <a:r>
              <a:rPr lang="cs-CZ" sz="1600" dirty="0" smtClean="0"/>
              <a:t>Graf </a:t>
            </a:r>
          </a:p>
          <a:p>
            <a:pPr lvl="1"/>
            <a:r>
              <a:rPr lang="cs-CZ" sz="1600" dirty="0" smtClean="0"/>
              <a:t>Čára, </a:t>
            </a:r>
            <a:r>
              <a:rPr lang="cs-CZ" sz="1600" dirty="0"/>
              <a:t>Obdélník</a:t>
            </a:r>
            <a:endParaRPr lang="cs-CZ" sz="1600" dirty="0" smtClean="0"/>
          </a:p>
          <a:p>
            <a:pPr lvl="1"/>
            <a:r>
              <a:rPr lang="cs-CZ" sz="1600" dirty="0" smtClean="0"/>
              <a:t>Seznam</a:t>
            </a:r>
          </a:p>
          <a:p>
            <a:pPr lvl="1"/>
            <a:r>
              <a:rPr lang="cs-CZ" sz="1600" dirty="0" smtClean="0"/>
              <a:t>Rámeček </a:t>
            </a:r>
            <a:r>
              <a:rPr lang="cs-CZ" sz="1600" dirty="0"/>
              <a:t>nevázaného objektu, Rámeček vázaného objektu</a:t>
            </a:r>
            <a:endParaRPr lang="cs-CZ" sz="1600" dirty="0" smtClean="0"/>
          </a:p>
          <a:p>
            <a:pPr lvl="1"/>
            <a:r>
              <a:rPr lang="cs-CZ" sz="1600" dirty="0" smtClean="0"/>
              <a:t>Příloha</a:t>
            </a:r>
          </a:p>
          <a:p>
            <a:pPr lvl="1"/>
            <a:r>
              <a:rPr lang="cs-CZ" sz="1600" dirty="0" err="1" smtClean="0"/>
              <a:t>Podformulář</a:t>
            </a:r>
            <a:r>
              <a:rPr lang="cs-CZ" sz="1600" dirty="0" smtClean="0"/>
              <a:t> </a:t>
            </a:r>
            <a:r>
              <a:rPr lang="cs-CZ" sz="1600" dirty="0"/>
              <a:t>nebo </a:t>
            </a:r>
            <a:r>
              <a:rPr lang="cs-CZ" sz="1600" dirty="0" smtClean="0"/>
              <a:t>podsestava</a:t>
            </a:r>
          </a:p>
          <a:p>
            <a:pPr lvl="1"/>
            <a:r>
              <a:rPr lang="cs-CZ" sz="1600" dirty="0" smtClean="0"/>
              <a:t>Obrázek</a:t>
            </a:r>
            <a:endParaRPr lang="cs-CZ" sz="16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541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Formátování ovládacích prvků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Nalezneme v Seznamu vlastností:</a:t>
            </a:r>
          </a:p>
          <a:p>
            <a:pPr lvl="1"/>
            <a:r>
              <a:rPr lang="cs-CZ" dirty="0" smtClean="0"/>
              <a:t>Návrhovém zobrazení formuláře -&gt; Návrh -&gt; Nástroje -&gt; Seznam vlastností.</a:t>
            </a:r>
          </a:p>
          <a:p>
            <a:pPr lvl="1"/>
            <a:endParaRPr lang="cs-CZ" dirty="0" smtClean="0"/>
          </a:p>
          <a:p>
            <a:r>
              <a:rPr lang="cs-CZ" dirty="0" smtClean="0"/>
              <a:t>Další vlastnosti nalezneme na záložce Domů nebo Návrhové zobrazení formuláře -&gt; Formát -&gt; Formátování </a:t>
            </a:r>
            <a:r>
              <a:rPr lang="cs-CZ" dirty="0" err="1" smtClean="0"/>
              <a:t>oládacího</a:t>
            </a:r>
            <a:r>
              <a:rPr lang="cs-CZ" dirty="0" smtClean="0"/>
              <a:t> prvku.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348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prázdný formulář v návrhovém zobrazení.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Zobrazte záhlaví a zápatí formuláře.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 záhlaví přidejte logo a název formuláře. </a:t>
            </a:r>
            <a:endParaRPr lang="cs-CZ" b="1" dirty="0" smtClean="0"/>
          </a:p>
          <a:p>
            <a:pPr lvl="1"/>
            <a:r>
              <a:rPr lang="cs-CZ" b="1" dirty="0" smtClean="0"/>
              <a:t>Logo </a:t>
            </a:r>
            <a:r>
              <a:rPr lang="cs-CZ" b="1" dirty="0"/>
              <a:t>bude mít výšku: 2,5 cm a šířku 1,5 cm. </a:t>
            </a:r>
            <a:endParaRPr lang="cs-CZ" b="1" dirty="0" smtClean="0"/>
          </a:p>
          <a:p>
            <a:pPr lvl="1"/>
            <a:r>
              <a:rPr lang="cs-CZ" b="1" dirty="0" smtClean="0"/>
              <a:t>Název </a:t>
            </a:r>
            <a:r>
              <a:rPr lang="cs-CZ" b="1" dirty="0"/>
              <a:t>formuláře bude mít šířku 10 cm, text ve formuláři: Formulář, text zarovnejte na střed, velikost písma 50, písmo </a:t>
            </a:r>
            <a:r>
              <a:rPr lang="cs-CZ" b="1" dirty="0" err="1"/>
              <a:t>Times</a:t>
            </a:r>
            <a:r>
              <a:rPr lang="cs-CZ" b="1" dirty="0"/>
              <a:t> New Roman, změňte barvu pozadí názvu na bílou.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Změňte výšku zápatí na 1cm. Do zápatí přidejte datum, které bude formátu: 1. </a:t>
            </a:r>
            <a:r>
              <a:rPr lang="cs-CZ" b="1" dirty="0" smtClean="0"/>
              <a:t>ledna </a:t>
            </a:r>
            <a:r>
              <a:rPr lang="cs-CZ" b="1" dirty="0"/>
              <a:t>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Vložte do podrobností formuláře 9 textových polí.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Popisky změníme podle názvu sloupce v tabulce Zákazník.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Textové pole bude mít šířku 7 cm, výšku 1cm. Popisek textového pole bude mít šířku 4 cm, výšku 1 cm.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216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Popisky zarovnejte </a:t>
            </a:r>
            <a:r>
              <a:rPr lang="cs-CZ" b="1" dirty="0" smtClean="0"/>
              <a:t>vpravo, </a:t>
            </a:r>
            <a:r>
              <a:rPr lang="cs-CZ" b="1" dirty="0"/>
              <a:t>Textové pole zarovnejte vlevo.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Pod textová pole přidejte tři tlačítka: </a:t>
            </a:r>
            <a:endParaRPr lang="cs-CZ" b="1" dirty="0" smtClean="0"/>
          </a:p>
          <a:p>
            <a:pPr lvl="1"/>
            <a:r>
              <a:rPr lang="cs-CZ" b="1" dirty="0"/>
              <a:t>P</a:t>
            </a:r>
            <a:r>
              <a:rPr lang="cs-CZ" b="1" dirty="0" smtClean="0"/>
              <a:t>rvní </a:t>
            </a:r>
            <a:r>
              <a:rPr lang="cs-CZ" b="1" dirty="0"/>
              <a:t>tlačítko nastavte tak, abychom se mohli přesunout na předchozí záznam (na tlačítku bude nastaven obrázek: šipka vlevo). </a:t>
            </a:r>
            <a:endParaRPr lang="cs-CZ" b="1" dirty="0" smtClean="0"/>
          </a:p>
          <a:p>
            <a:pPr lvl="1"/>
            <a:r>
              <a:rPr lang="cs-CZ" b="1" dirty="0" smtClean="0"/>
              <a:t>Druhé </a:t>
            </a:r>
            <a:r>
              <a:rPr lang="cs-CZ" b="1" dirty="0"/>
              <a:t>tlačítko umožní přesun na další záznam (obrázek šipka vpravo). </a:t>
            </a:r>
            <a:endParaRPr lang="cs-CZ" b="1" dirty="0" smtClean="0"/>
          </a:p>
          <a:p>
            <a:pPr lvl="1"/>
            <a:r>
              <a:rPr lang="cs-CZ" b="1" dirty="0" smtClean="0"/>
              <a:t>Třetí </a:t>
            </a:r>
            <a:r>
              <a:rPr lang="cs-CZ" b="1" dirty="0"/>
              <a:t>tlačítko umožní zavřít formulář (obrázek zastavit).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Textová pole propojíme s daty, z tabulky Zákazník. 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Nastavte formuláři pozadí.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Popiskům nastavte bíle pozadí.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i="1" dirty="0"/>
              <a:t>Bonusový úkol: Do zápatí přidejte Textové pole. Popisek změňte: Počet zákazníků. Do textového pole přidejte vzorec, který vypočítá počet zákazníku. Nápověda: použijte funkci </a:t>
            </a:r>
            <a:r>
              <a:rPr lang="cs-CZ" b="1" i="1" dirty="0" err="1"/>
              <a:t>Count</a:t>
            </a:r>
            <a:r>
              <a:rPr lang="cs-CZ" b="1" i="1" dirty="0"/>
              <a:t>.</a:t>
            </a:r>
          </a:p>
          <a:p>
            <a:pPr marL="514350" lvl="0" indent="-514350">
              <a:buFont typeface="+mj-lt"/>
              <a:buAutoNum type="arabicPeriod" startAt="9"/>
            </a:pPr>
            <a:r>
              <a:rPr lang="cs-CZ" b="1" dirty="0"/>
              <a:t>Uložte a pojmenujte formulář: Můj první formulář.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9781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116</TotalTime>
  <Words>212</Words>
  <Application>Microsoft Office PowerPoint</Application>
  <PresentationFormat>Vlastní</PresentationFormat>
  <Paragraphs>62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sablona</vt:lpstr>
      <vt:lpstr>Databázové systémy I.</vt:lpstr>
      <vt:lpstr>Obsah:</vt:lpstr>
      <vt:lpstr>Ovládací prvky</vt:lpstr>
      <vt:lpstr>Ovládací prvky</vt:lpstr>
      <vt:lpstr>Formátování ovládacích prvků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6</cp:revision>
  <dcterms:created xsi:type="dcterms:W3CDTF">2014-04-03T14:51:59Z</dcterms:created>
  <dcterms:modified xsi:type="dcterms:W3CDTF">2014-04-14T09:54:30Z</dcterms:modified>
</cp:coreProperties>
</file>