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0" r:id="rId4"/>
    <p:sldId id="261" r:id="rId5"/>
    <p:sldId id="262" r:id="rId6"/>
    <p:sldId id="258" r:id="rId7"/>
    <p:sldId id="259" r:id="rId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72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Cvičení 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Opakování</a:t>
            </a:r>
          </a:p>
          <a:p>
            <a:pPr lvl="1"/>
            <a:r>
              <a:rPr lang="cs-CZ" dirty="0" smtClean="0"/>
              <a:t>Vytváření tabulek</a:t>
            </a:r>
          </a:p>
          <a:p>
            <a:pPr lvl="1"/>
            <a:r>
              <a:rPr lang="cs-CZ" dirty="0" smtClean="0"/>
              <a:t>Volba vhodného datového typu</a:t>
            </a:r>
          </a:p>
          <a:p>
            <a:r>
              <a:rPr lang="cs-CZ" dirty="0" smtClean="0"/>
              <a:t>Úkoly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0896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Vytvoření tabulky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Záložka Vytvoření </a:t>
            </a:r>
            <a:r>
              <a:rPr lang="cs-CZ" dirty="0" smtClean="0"/>
              <a:t>-&gt; Tabulka -&gt; Tabulka / Návrh </a:t>
            </a:r>
            <a:r>
              <a:rPr lang="cs-CZ" dirty="0" smtClean="0"/>
              <a:t>tabulky.</a:t>
            </a:r>
            <a:endParaRPr lang="cs-CZ" dirty="0" smtClean="0"/>
          </a:p>
          <a:p>
            <a:r>
              <a:rPr lang="cs-CZ" dirty="0" smtClean="0"/>
              <a:t>Vytvoření primárního </a:t>
            </a:r>
            <a:r>
              <a:rPr lang="cs-CZ" dirty="0" smtClean="0"/>
              <a:t>klíče.</a:t>
            </a:r>
            <a:endParaRPr lang="cs-CZ" dirty="0" smtClean="0"/>
          </a:p>
          <a:p>
            <a:r>
              <a:rPr lang="cs-CZ" dirty="0" smtClean="0"/>
              <a:t>Vložení názvu </a:t>
            </a:r>
            <a:r>
              <a:rPr lang="cs-CZ" dirty="0" smtClean="0"/>
              <a:t>polí.</a:t>
            </a:r>
            <a:endParaRPr lang="cs-CZ" dirty="0" smtClean="0"/>
          </a:p>
          <a:p>
            <a:r>
              <a:rPr lang="cs-CZ" dirty="0" smtClean="0"/>
              <a:t>Výběr datového </a:t>
            </a:r>
            <a:r>
              <a:rPr lang="cs-CZ" dirty="0" smtClean="0"/>
              <a:t>typu.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187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Datové typy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b="1" dirty="0"/>
              <a:t>Krátký text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 smtClean="0"/>
              <a:t>Vhodné použít např. u jména, příjmení, různých názvů, ale také u telefonního čísla a poštovního směrovacího čísla.</a:t>
            </a:r>
            <a:endParaRPr lang="cs-CZ" dirty="0"/>
          </a:p>
          <a:p>
            <a:r>
              <a:rPr lang="cs-CZ" b="1" dirty="0" smtClean="0"/>
              <a:t>Dlouhý </a:t>
            </a:r>
            <a:r>
              <a:rPr lang="cs-CZ" b="1" dirty="0"/>
              <a:t>text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 smtClean="0"/>
              <a:t>Vhodné používat pro poznámky.</a:t>
            </a:r>
            <a:endParaRPr lang="cs-CZ" dirty="0"/>
          </a:p>
          <a:p>
            <a:r>
              <a:rPr lang="cs-CZ" b="1" dirty="0" smtClean="0"/>
              <a:t>Číslo</a:t>
            </a:r>
            <a:r>
              <a:rPr lang="cs-CZ" dirty="0" smtClean="0"/>
              <a:t> </a:t>
            </a:r>
          </a:p>
          <a:p>
            <a:pPr lvl="1"/>
            <a:r>
              <a:rPr lang="cs-CZ" dirty="0" smtClean="0"/>
              <a:t>Použití u čísel, která jsou součástí matematických výpočtů.</a:t>
            </a:r>
            <a:endParaRPr lang="cs-CZ" dirty="0"/>
          </a:p>
          <a:p>
            <a:r>
              <a:rPr lang="cs-CZ" b="1" dirty="0" smtClean="0"/>
              <a:t>Datum </a:t>
            </a:r>
            <a:r>
              <a:rPr lang="cs-CZ" b="1" dirty="0"/>
              <a:t>a </a:t>
            </a:r>
            <a:r>
              <a:rPr lang="cs-CZ" b="1" dirty="0" smtClean="0"/>
              <a:t>čas</a:t>
            </a:r>
          </a:p>
          <a:p>
            <a:pPr lvl="1"/>
            <a:r>
              <a:rPr lang="cs-CZ" dirty="0" smtClean="0"/>
              <a:t>Datum narození, datum objednávky, datum pořízení materiálu.</a:t>
            </a:r>
            <a:endParaRPr lang="cs-CZ" dirty="0"/>
          </a:p>
          <a:p>
            <a:r>
              <a:rPr lang="cs-CZ" b="1" dirty="0" smtClean="0"/>
              <a:t>Měna</a:t>
            </a:r>
            <a:endParaRPr lang="cs-CZ" dirty="0"/>
          </a:p>
          <a:p>
            <a:pPr lvl="1"/>
            <a:r>
              <a:rPr lang="cs-CZ" dirty="0" smtClean="0"/>
              <a:t>Při určování částek.</a:t>
            </a:r>
            <a:endParaRPr lang="cs-CZ" dirty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347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Datové typy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/>
              <a:t>Automatické číslo </a:t>
            </a:r>
            <a:endParaRPr lang="cs-CZ" b="1" dirty="0" smtClean="0"/>
          </a:p>
          <a:p>
            <a:pPr lvl="1"/>
            <a:r>
              <a:rPr lang="cs-CZ" dirty="0" smtClean="0"/>
              <a:t>Vhodné použít u pole, které je primárním klíčem tabulky.</a:t>
            </a:r>
            <a:endParaRPr lang="cs-CZ" dirty="0"/>
          </a:p>
          <a:p>
            <a:r>
              <a:rPr lang="cs-CZ" b="1" dirty="0" smtClean="0"/>
              <a:t>Ano/Ne</a:t>
            </a:r>
          </a:p>
          <a:p>
            <a:pPr lvl="1"/>
            <a:r>
              <a:rPr lang="cs-CZ" dirty="0" smtClean="0"/>
              <a:t>Vhodné když se rozhodujeme mezi Ano/Ne. Např. zaplaceno / </a:t>
            </a:r>
            <a:r>
              <a:rPr lang="cs-CZ" dirty="0" smtClean="0"/>
              <a:t>nezaplaceno.</a:t>
            </a:r>
            <a:endParaRPr lang="cs-CZ" dirty="0"/>
          </a:p>
          <a:p>
            <a:r>
              <a:rPr lang="cs-CZ" b="1" dirty="0"/>
              <a:t>Objekt OLE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 smtClean="0"/>
              <a:t>Např. chceme uchovat fotografii zaměstnance.</a:t>
            </a:r>
            <a:endParaRPr lang="cs-CZ" dirty="0"/>
          </a:p>
          <a:p>
            <a:r>
              <a:rPr lang="cs-CZ" b="1" dirty="0"/>
              <a:t>Hypertextový odkaz </a:t>
            </a:r>
            <a:endParaRPr lang="cs-CZ" b="1" dirty="0" smtClean="0"/>
          </a:p>
          <a:p>
            <a:pPr lvl="1"/>
            <a:r>
              <a:rPr lang="cs-CZ" dirty="0" smtClean="0"/>
              <a:t>Při zadávání cest, www stránek, psaní emailu.</a:t>
            </a:r>
            <a:endParaRPr lang="cs-CZ" dirty="0"/>
          </a:p>
          <a:p>
            <a:r>
              <a:rPr lang="cs-CZ" b="1" dirty="0"/>
              <a:t>Příloha </a:t>
            </a:r>
          </a:p>
          <a:p>
            <a:r>
              <a:rPr lang="cs-CZ" b="1" dirty="0"/>
              <a:t>Průvodce </a:t>
            </a:r>
            <a:r>
              <a:rPr lang="cs-CZ" b="1" dirty="0" smtClean="0"/>
              <a:t>vyhledáváním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6943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Navrhněte podoby tabulek včetně datových typů u následujících zadání:</a:t>
            </a:r>
          </a:p>
          <a:p>
            <a:pPr lvl="1"/>
            <a:r>
              <a:rPr lang="cs-CZ" b="1" dirty="0"/>
              <a:t>Navrhněte tabulky, pomocí kterých budete evidovat knihy v domácí knihovně. </a:t>
            </a:r>
          </a:p>
          <a:p>
            <a:pPr lvl="1"/>
            <a:r>
              <a:rPr lang="cs-CZ" b="1" dirty="0"/>
              <a:t>Navrhněte tabulky, pomocí kterých budete evidovat zaměstnance firmy. U jednotlivých zaměstnanců bude třeba evidovat kromě základních údajů (jméno, příjmení atd.), také jejich funkci, plat a oddělení, na kterém pracují.</a:t>
            </a:r>
          </a:p>
          <a:p>
            <a:pPr lvl="1"/>
            <a:r>
              <a:rPr lang="cs-CZ" b="1" dirty="0"/>
              <a:t>Vlastníte malý obchod smíšeného zboží. Navrhněte tabulky, pomocí kterých budete mít přehled o skladových zásobách jednotlivého zboží. U zboží budete evidovat jeho typ, např. jestli je dané zboží drogerie, mléčný výrobek atd.</a:t>
            </a:r>
          </a:p>
          <a:p>
            <a:pPr lvl="1"/>
            <a:r>
              <a:rPr lang="cs-CZ" b="1" dirty="0"/>
              <a:t>Navrhněte tabulky, které budou evidovat objednávky výrobků. Součástí budou tabulky pro uchování </a:t>
            </a:r>
            <a:r>
              <a:rPr lang="cs-CZ" b="1" dirty="0" smtClean="0"/>
              <a:t>objednávek</a:t>
            </a:r>
            <a:r>
              <a:rPr lang="cs-CZ" b="1" dirty="0"/>
              <a:t>, zákazníků a výrobků. Podle potřeby přidejte další tabulky např. dodavatele </a:t>
            </a:r>
            <a:r>
              <a:rPr lang="cs-CZ" b="1"/>
              <a:t>výrobků</a:t>
            </a:r>
            <a:r>
              <a:rPr lang="cs-CZ" b="1" smtClean="0"/>
              <a:t>.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20781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 startAt="2"/>
            </a:pPr>
            <a:r>
              <a:rPr lang="cs-CZ" b="1" dirty="0"/>
              <a:t>Otevřete aplikaci Access a spusťte vytvořenou databázi z minulého týdne (Objednávky_2014).</a:t>
            </a:r>
          </a:p>
          <a:p>
            <a:pPr marL="514350" lvl="0" indent="-514350">
              <a:buFont typeface="+mj-lt"/>
              <a:buAutoNum type="arabicPeriod" startAt="2"/>
            </a:pPr>
            <a:r>
              <a:rPr lang="cs-CZ" b="1" dirty="0"/>
              <a:t>Vytvořte v aplikaci Access příslušné tabulky, včetně určení datového typu a omezujících vlastností.</a:t>
            </a:r>
          </a:p>
          <a:p>
            <a:pPr marL="514350" lvl="0" indent="-514350">
              <a:buFont typeface="+mj-lt"/>
              <a:buAutoNum type="arabicPeriod" startAt="2"/>
            </a:pPr>
            <a:r>
              <a:rPr lang="cs-CZ" b="1" dirty="0"/>
              <a:t>K jednotlivým tabulkám navrhněte primární a cizí klíče.</a:t>
            </a:r>
          </a:p>
          <a:p>
            <a:pPr marL="514350" lvl="0" indent="-514350">
              <a:buFont typeface="+mj-lt"/>
              <a:buAutoNum type="arabicPeriod" startAt="2"/>
            </a:pPr>
            <a:r>
              <a:rPr lang="cs-CZ" b="1" dirty="0"/>
              <a:t>Databázi uložte.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334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98</TotalTime>
  <Words>293</Words>
  <Application>Microsoft Office PowerPoint</Application>
  <PresentationFormat>Vlastní</PresentationFormat>
  <Paragraphs>45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sablona</vt:lpstr>
      <vt:lpstr>Databázové systémy I.</vt:lpstr>
      <vt:lpstr>Obsah:</vt:lpstr>
      <vt:lpstr>Vytvoření tabulky</vt:lpstr>
      <vt:lpstr>Datové typy</vt:lpstr>
      <vt:lpstr>Datové typy</vt:lpstr>
      <vt:lpstr>Úkoly</vt:lpstr>
      <vt:lpstr>Úkoly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15</cp:revision>
  <dcterms:created xsi:type="dcterms:W3CDTF">2014-04-03T14:51:59Z</dcterms:created>
  <dcterms:modified xsi:type="dcterms:W3CDTF">2014-04-14T09:41:30Z</dcterms:modified>
</cp:coreProperties>
</file>