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62" r:id="rId11"/>
    <p:sldId id="263" r:id="rId12"/>
    <p:sldId id="264" r:id="rId13"/>
    <p:sldId id="265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Databázové systémy I.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Přednáška 4: Import a export dat, </a:t>
            </a:r>
            <a:r>
              <a:rPr lang="cs-CZ" smtClean="0"/>
              <a:t>vnořené datové listy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Postup importu </a:t>
            </a:r>
            <a:r>
              <a:rPr lang="cs-CZ" b="1" dirty="0" err="1" smtClean="0"/>
              <a:t>xlsx</a:t>
            </a:r>
            <a:r>
              <a:rPr lang="cs-CZ" b="1" dirty="0" smtClean="0"/>
              <a:t> dokumentu (formát aplikace Excel)</a:t>
            </a:r>
            <a:endParaRPr lang="cs-CZ" b="1" dirty="0" smtClean="0"/>
          </a:p>
          <a:p>
            <a:pPr lvl="1"/>
            <a:r>
              <a:rPr lang="cs-CZ" sz="2200" dirty="0"/>
              <a:t>Externí data -&gt; </a:t>
            </a:r>
            <a:r>
              <a:rPr lang="cs-CZ" sz="2200" dirty="0" smtClean="0"/>
              <a:t>Excel.</a:t>
            </a:r>
            <a:endParaRPr lang="cs-CZ" sz="2200" dirty="0"/>
          </a:p>
          <a:p>
            <a:pPr lvl="1"/>
            <a:r>
              <a:rPr lang="cs-CZ" sz="2200" dirty="0"/>
              <a:t>Vyhledáme soubor s příponou </a:t>
            </a:r>
            <a:r>
              <a:rPr lang="cs-CZ" sz="2200" dirty="0" err="1" smtClean="0"/>
              <a:t>xlx</a:t>
            </a:r>
            <a:r>
              <a:rPr lang="cs-CZ" sz="2200" dirty="0" smtClean="0"/>
              <a:t> nebo </a:t>
            </a:r>
            <a:r>
              <a:rPr lang="cs-CZ" sz="2200" dirty="0" err="1" smtClean="0"/>
              <a:t>xlsx</a:t>
            </a:r>
            <a:r>
              <a:rPr lang="cs-CZ" sz="2200" dirty="0" smtClean="0"/>
              <a:t> </a:t>
            </a:r>
            <a:r>
              <a:rPr lang="cs-CZ" sz="2200" dirty="0"/>
              <a:t>-&gt; Připojit kopii záznamů k </a:t>
            </a:r>
            <a:r>
              <a:rPr lang="cs-CZ" sz="2200" dirty="0" smtClean="0"/>
              <a:t>tabulce -&gt; </a:t>
            </a:r>
            <a:r>
              <a:rPr lang="cs-CZ" sz="2200" dirty="0" smtClean="0"/>
              <a:t>OK.</a:t>
            </a:r>
            <a:endParaRPr lang="cs-CZ" sz="2200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793" y="2664831"/>
            <a:ext cx="4712414" cy="343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7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Výběr listu, na kterém se nachází příslušná data -&gt; Další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328" y="1885585"/>
            <a:ext cx="6171344" cy="411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57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mtClean="0"/>
              <a:t>Zkontrolujeme, </a:t>
            </a:r>
            <a:r>
              <a:rPr lang="cs-CZ" dirty="0" smtClean="0"/>
              <a:t>jestli máme správný název tabulky pro import -&gt; </a:t>
            </a:r>
            <a:r>
              <a:rPr lang="cs-CZ" dirty="0" smtClean="0"/>
              <a:t>Dokončit.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15" y="1963468"/>
            <a:ext cx="5863118" cy="393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0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Pokud import proběhl v pořádku, tabulka je naplněna daty.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2447925"/>
            <a:ext cx="44767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4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dat - Propojení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Hlavním </a:t>
            </a:r>
            <a:r>
              <a:rPr lang="cs-CZ" dirty="0"/>
              <a:t>rozdílem mezi importem a propojením dat je v tom, pokud máme soubor pouze propojen a provedeme v něm nějakou změnu, tato změna se přenese do aplikace Access. 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Nevýhodou </a:t>
            </a:r>
            <a:r>
              <a:rPr lang="cs-CZ" dirty="0"/>
              <a:t>se však stává nemožnost upravování tabulky v aplikaci Access, veškeré změny musí probíhat ve zdrojovém souboru.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999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500" b="1" dirty="0" smtClean="0"/>
              <a:t>Postup propojení textového souboru</a:t>
            </a:r>
          </a:p>
          <a:p>
            <a:pPr lvl="1"/>
            <a:r>
              <a:rPr lang="cs-CZ" sz="2100" dirty="0" smtClean="0"/>
              <a:t>Externí data -&gt; Textový </a:t>
            </a:r>
            <a:r>
              <a:rPr lang="cs-CZ" sz="2100" dirty="0" smtClean="0"/>
              <a:t>soubor.</a:t>
            </a:r>
            <a:endParaRPr lang="cs-CZ" sz="2100" dirty="0" smtClean="0"/>
          </a:p>
          <a:p>
            <a:pPr lvl="1"/>
            <a:r>
              <a:rPr lang="cs-CZ" sz="2100" dirty="0" smtClean="0"/>
              <a:t>Vybere soubor, který budeme propojovat -&gt; Vytvořit odkaz na zdroj dat vytvořením propojené tabulky -&gt; </a:t>
            </a:r>
            <a:r>
              <a:rPr lang="cs-CZ" sz="2100" dirty="0" smtClean="0"/>
              <a:t>OK.</a:t>
            </a:r>
            <a:endParaRPr lang="cs-CZ" sz="21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479" y="2928135"/>
            <a:ext cx="4425042" cy="32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Výběr jakým způsobem jsou data oddělena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587" y="1898628"/>
            <a:ext cx="6376826" cy="42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3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Výběr typu oddělovače -&gt; výběr zda první řádek obsahuje záhlaví sloupců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796" y="1993983"/>
            <a:ext cx="5986408" cy="402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9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Zadání bližších informací o poli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667" y="1894596"/>
            <a:ext cx="6520666" cy="43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65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Kontrola správně zvolené tabulky -&gt; </a:t>
            </a:r>
            <a:r>
              <a:rPr lang="cs-CZ" dirty="0" smtClean="0"/>
              <a:t>Dokončit.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812" y="1953226"/>
            <a:ext cx="5760376" cy="387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8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Vkládání dat</a:t>
            </a:r>
          </a:p>
          <a:p>
            <a:pPr lvl="1"/>
            <a:r>
              <a:rPr lang="cs-CZ" dirty="0" smtClean="0"/>
              <a:t>Import dat</a:t>
            </a:r>
          </a:p>
          <a:p>
            <a:pPr lvl="1"/>
            <a:r>
              <a:rPr lang="cs-CZ" dirty="0" smtClean="0"/>
              <a:t>Propojení dat</a:t>
            </a:r>
          </a:p>
          <a:p>
            <a:r>
              <a:rPr lang="cs-CZ" dirty="0" smtClean="0"/>
              <a:t>Export dat</a:t>
            </a:r>
          </a:p>
          <a:p>
            <a:r>
              <a:rPr lang="cs-CZ" smtClean="0"/>
              <a:t>Vnořené datové listy</a:t>
            </a:r>
          </a:p>
        </p:txBody>
      </p:sp>
    </p:spTree>
    <p:extLst>
      <p:ext uri="{BB962C8B-B14F-4D97-AF65-F5344CB8AC3E}">
        <p14:creationId xmlns:p14="http://schemas.microsoft.com/office/powerpoint/2010/main" val="9371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 navigačním podokně můžeme vidět odkaz na propojený soubor.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Při snaze přidat do tabulky nový žánr, jsme dialogovým oknem upozorněni, že daná aktualizace nemůže být provedena. 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1871888"/>
            <a:ext cx="1866900" cy="15525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856" y="4150709"/>
            <a:ext cx="3808288" cy="180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8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Propojení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Pokud však přidáme položku, přímo ve zdrojovém souboru, je tato tabulka v databázi aktualizována.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412" y="2371725"/>
            <a:ext cx="17811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6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Export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Data lze exportovat do všech formátů, které podporují import dat. Navíc však lze data exportovat ve formátu PDF nebo XPS. </a:t>
            </a:r>
            <a:endParaRPr lang="cs-CZ" dirty="0" smtClean="0"/>
          </a:p>
          <a:p>
            <a:r>
              <a:rPr lang="cs-CZ" dirty="0" smtClean="0"/>
              <a:t>Formáty exportu </a:t>
            </a:r>
            <a:r>
              <a:rPr lang="cs-CZ" dirty="0"/>
              <a:t>jsou závislé na typu objektu. Abychom zjistili, do jakých formátů lze jednotlivé objekty exportovat, stačí na ně, v navigačním podokně, kliknout pravým tlačítkem myši a zvolit možnost exportovat. </a:t>
            </a:r>
            <a:endParaRPr lang="cs-CZ" dirty="0" smtClean="0"/>
          </a:p>
          <a:p>
            <a:r>
              <a:rPr lang="cs-CZ" dirty="0" smtClean="0"/>
              <a:t>Export </a:t>
            </a:r>
            <a:r>
              <a:rPr lang="cs-CZ" dirty="0"/>
              <a:t>lze </a:t>
            </a:r>
            <a:r>
              <a:rPr lang="cs-CZ" dirty="0" smtClean="0"/>
              <a:t>provést </a:t>
            </a:r>
            <a:r>
              <a:rPr lang="cs-CZ" dirty="0"/>
              <a:t>i z pásu karet v záložce Externí data.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03532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Export do formátu Excel</a:t>
            </a:r>
          </a:p>
          <a:p>
            <a:pPr lvl="1"/>
            <a:r>
              <a:rPr lang="cs-CZ" dirty="0" smtClean="0"/>
              <a:t>Pomocí navigačního </a:t>
            </a:r>
            <a:r>
              <a:rPr lang="cs-CZ" dirty="0" smtClean="0"/>
              <a:t>podokna:</a:t>
            </a:r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Pomocí pásu </a:t>
            </a:r>
            <a:r>
              <a:rPr lang="cs-CZ" dirty="0" smtClean="0"/>
              <a:t>karet:</a:t>
            </a:r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37" y="2344224"/>
            <a:ext cx="4124325" cy="16764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37" y="4444458"/>
            <a:ext cx="56483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7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Zadáme název souboru -&gt; Formát souboru -&gt; Možnost exportu: Exportovat data s formátováním a rozložením -&gt; </a:t>
            </a:r>
            <a:r>
              <a:rPr lang="cs-CZ" dirty="0" smtClean="0"/>
              <a:t>OK.</a:t>
            </a:r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408" y="2282041"/>
            <a:ext cx="5041184" cy="367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1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Vygenerovaný </a:t>
            </a:r>
            <a:r>
              <a:rPr lang="cs-CZ" dirty="0" smtClean="0"/>
              <a:t>dokument:</a:t>
            </a:r>
            <a:endParaRPr lang="cs-CZ" dirty="0" smtClean="0"/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687" y="2362200"/>
            <a:ext cx="42386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4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Export do formátu </a:t>
            </a:r>
            <a:r>
              <a:rPr lang="cs-CZ" b="1" dirty="0" err="1" smtClean="0"/>
              <a:t>txt</a:t>
            </a:r>
            <a:endParaRPr lang="cs-CZ" b="1" dirty="0" smtClean="0"/>
          </a:p>
          <a:p>
            <a:pPr lvl="1"/>
            <a:r>
              <a:rPr lang="cs-CZ" dirty="0" smtClean="0"/>
              <a:t>Název a umístění souboru -&gt; Možnost exportu -&gt; OK.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69" y="2330450"/>
            <a:ext cx="5328862" cy="392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 dat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Volba kódování -&gt; OK.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Náhled na vyexportovaný dokument.</a:t>
            </a:r>
          </a:p>
          <a:p>
            <a:pPr lvl="1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987" y="1955366"/>
            <a:ext cx="3248025" cy="13239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231" y="3936686"/>
            <a:ext cx="6253538" cy="208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Vnořené datové listy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Pomocí vnořeného datového listu, lze zobrazovat informace z více datových listů najednou. </a:t>
            </a:r>
          </a:p>
          <a:p>
            <a:r>
              <a:rPr lang="cs-CZ" sz="2200" dirty="0"/>
              <a:t>Jejich velkou výhodou je pomoc při zadávání dat do databáze</a:t>
            </a:r>
            <a:r>
              <a:rPr lang="cs-CZ" sz="2200" dirty="0" smtClean="0"/>
              <a:t>.</a:t>
            </a:r>
          </a:p>
          <a:p>
            <a:r>
              <a:rPr lang="cs-CZ" sz="2200" dirty="0" smtClean="0"/>
              <a:t>Pomocí </a:t>
            </a:r>
            <a:r>
              <a:rPr lang="cs-CZ" sz="2200" dirty="0"/>
              <a:t>vnořeného datového listu lze zobrazovat a upravovat data z jiné tabulky. </a:t>
            </a:r>
            <a:endParaRPr lang="cs-CZ" sz="2200" dirty="0" smtClean="0"/>
          </a:p>
          <a:p>
            <a:r>
              <a:rPr lang="cs-CZ" sz="2200" dirty="0" smtClean="0"/>
              <a:t>Pro </a:t>
            </a:r>
            <a:r>
              <a:rPr lang="cs-CZ" sz="2200" dirty="0"/>
              <a:t>zobrazování vnořených listů je důležité mít tabulku v zobrazení datového listu a nastavení relací. Pokud dvě tabulky nejsou v relaci, nemají k dispozici vnořený list. </a:t>
            </a:r>
            <a:endParaRPr lang="cs-CZ" sz="2200" dirty="0" smtClean="0"/>
          </a:p>
          <a:p>
            <a:r>
              <a:rPr lang="cs-CZ" sz="2200" dirty="0" smtClean="0"/>
              <a:t>Záznamy</a:t>
            </a:r>
            <a:r>
              <a:rPr lang="cs-CZ" sz="2200" dirty="0"/>
              <a:t>, které mají k dispozici vnořený datový list, obsahují na začátku řádku +.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4291790"/>
            <a:ext cx="75057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Vnořené datové listy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200" dirty="0" smtClean="0"/>
              <a:t>Po kliknutí na + vidíme propojenou tabulku. </a:t>
            </a:r>
          </a:p>
          <a:p>
            <a:endParaRPr lang="cs-CZ" sz="2500" dirty="0" smtClean="0"/>
          </a:p>
          <a:p>
            <a:endParaRPr lang="cs-CZ" sz="1500" dirty="0"/>
          </a:p>
          <a:p>
            <a:endParaRPr lang="cs-CZ" sz="2500" dirty="0" smtClean="0"/>
          </a:p>
          <a:p>
            <a:r>
              <a:rPr lang="cs-CZ" sz="2200" dirty="0" smtClean="0"/>
              <a:t>Pokud jsme se stále nedostali k hodnotám, které potřebujeme znát existuje vkládání dalších vnořených listů. </a:t>
            </a:r>
          </a:p>
          <a:p>
            <a:pPr lvl="1"/>
            <a:r>
              <a:rPr lang="cs-CZ" sz="1900" dirty="0"/>
              <a:t>Z</a:t>
            </a:r>
            <a:r>
              <a:rPr lang="cs-CZ" sz="1900" dirty="0" smtClean="0"/>
              <a:t>áložce </a:t>
            </a:r>
            <a:r>
              <a:rPr lang="cs-CZ" sz="1900" dirty="0"/>
              <a:t>Domů </a:t>
            </a:r>
            <a:r>
              <a:rPr lang="cs-CZ" sz="1900" dirty="0" smtClean="0"/>
              <a:t>-&gt; </a:t>
            </a:r>
            <a:r>
              <a:rPr lang="cs-CZ" sz="1900" dirty="0"/>
              <a:t>Záznamy </a:t>
            </a:r>
            <a:r>
              <a:rPr lang="cs-CZ" sz="1900" dirty="0" smtClean="0"/>
              <a:t>-&gt; tlačítko </a:t>
            </a:r>
            <a:r>
              <a:rPr lang="cs-CZ" sz="1900" dirty="0"/>
              <a:t>další </a:t>
            </a:r>
            <a:r>
              <a:rPr lang="cs-CZ" sz="1900" dirty="0" smtClean="0"/>
              <a:t>-&gt; Vnořený </a:t>
            </a:r>
            <a:r>
              <a:rPr lang="cs-CZ" sz="1900" dirty="0"/>
              <a:t>datový </a:t>
            </a:r>
            <a:r>
              <a:rPr lang="cs-CZ" sz="1900" dirty="0" smtClean="0"/>
              <a:t>list -&gt; výběr tabulky vnořeného datového listu. </a:t>
            </a:r>
          </a:p>
          <a:p>
            <a:pPr lvl="1"/>
            <a:endParaRPr lang="cs-CZ" sz="21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616" y="1922557"/>
            <a:ext cx="4650768" cy="13279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46" y="4439262"/>
            <a:ext cx="5020696" cy="159592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330" y="4607480"/>
            <a:ext cx="4347820" cy="125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5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dat - Import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Jedná se o jednorázové přenesení dat z aplikace např. Excel do aplikace Access bez trvalého propojení. </a:t>
            </a:r>
            <a:endParaRPr lang="cs-CZ" dirty="0" smtClean="0"/>
          </a:p>
          <a:p>
            <a:r>
              <a:rPr lang="cs-CZ" dirty="0" smtClean="0"/>
              <a:t>Access </a:t>
            </a:r>
            <a:r>
              <a:rPr lang="cs-CZ" dirty="0"/>
              <a:t>podporuje formáty typu: </a:t>
            </a:r>
            <a:endParaRPr lang="cs-CZ" dirty="0" smtClean="0"/>
          </a:p>
          <a:p>
            <a:pPr lvl="2"/>
            <a:r>
              <a:rPr lang="cs-CZ" dirty="0" smtClean="0"/>
              <a:t>Excel</a:t>
            </a:r>
            <a:r>
              <a:rPr lang="cs-CZ" dirty="0"/>
              <a:t>, </a:t>
            </a:r>
            <a:endParaRPr lang="cs-CZ" dirty="0" smtClean="0"/>
          </a:p>
          <a:p>
            <a:pPr lvl="2"/>
            <a:r>
              <a:rPr lang="cs-CZ" dirty="0" smtClean="0"/>
              <a:t>HTML</a:t>
            </a:r>
            <a:r>
              <a:rPr lang="cs-CZ" dirty="0"/>
              <a:t>, </a:t>
            </a:r>
            <a:endParaRPr lang="cs-CZ" dirty="0" smtClean="0"/>
          </a:p>
          <a:p>
            <a:pPr lvl="2"/>
            <a:r>
              <a:rPr lang="cs-CZ" dirty="0"/>
              <a:t>S</a:t>
            </a:r>
            <a:r>
              <a:rPr lang="cs-CZ" dirty="0" smtClean="0"/>
              <a:t>ložka </a:t>
            </a:r>
            <a:r>
              <a:rPr lang="cs-CZ" dirty="0"/>
              <a:t>aplikace Outlook, </a:t>
            </a:r>
            <a:endParaRPr lang="cs-CZ" dirty="0" smtClean="0"/>
          </a:p>
          <a:p>
            <a:pPr lvl="2"/>
            <a:r>
              <a:rPr lang="cs-CZ" dirty="0"/>
              <a:t>S</a:t>
            </a:r>
            <a:r>
              <a:rPr lang="cs-CZ" dirty="0" smtClean="0"/>
              <a:t>eznam </a:t>
            </a:r>
            <a:r>
              <a:rPr lang="cs-CZ" dirty="0"/>
              <a:t>služby SharePoint, </a:t>
            </a:r>
            <a:endParaRPr lang="cs-CZ" dirty="0" smtClean="0"/>
          </a:p>
          <a:p>
            <a:pPr lvl="2"/>
            <a:r>
              <a:rPr lang="cs-CZ" dirty="0" smtClean="0"/>
              <a:t>XML</a:t>
            </a:r>
            <a:r>
              <a:rPr lang="cs-CZ" dirty="0"/>
              <a:t>, </a:t>
            </a:r>
            <a:endParaRPr lang="cs-CZ" dirty="0" smtClean="0"/>
          </a:p>
          <a:p>
            <a:pPr lvl="2"/>
            <a:r>
              <a:rPr lang="cs-CZ" dirty="0" smtClean="0"/>
              <a:t>textový </a:t>
            </a:r>
            <a:r>
              <a:rPr lang="cs-CZ" dirty="0"/>
              <a:t>soubor. </a:t>
            </a:r>
          </a:p>
          <a:p>
            <a:r>
              <a:rPr lang="cs-CZ" dirty="0" smtClean="0"/>
              <a:t>Záložka Externí data -&gt; Importovat </a:t>
            </a:r>
            <a:r>
              <a:rPr lang="cs-CZ" dirty="0"/>
              <a:t>a </a:t>
            </a:r>
            <a:r>
              <a:rPr lang="cs-CZ" dirty="0" smtClean="0"/>
              <a:t>propojit -&gt; Typ souboru.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60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034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Import textového souboru</a:t>
            </a:r>
          </a:p>
          <a:p>
            <a:pPr lvl="1"/>
            <a:r>
              <a:rPr lang="cs-CZ" dirty="0" smtClean="0"/>
              <a:t>Jeden z nejvíce používaných souborů. </a:t>
            </a:r>
          </a:p>
          <a:p>
            <a:pPr lvl="1"/>
            <a:r>
              <a:rPr lang="cs-CZ" dirty="0" smtClean="0"/>
              <a:t>Výhodou </a:t>
            </a:r>
            <a:r>
              <a:rPr lang="cs-CZ" dirty="0"/>
              <a:t>je jeho časté použití různými druhy aplikací. </a:t>
            </a:r>
            <a:endParaRPr lang="cs-CZ" dirty="0" smtClean="0"/>
          </a:p>
          <a:p>
            <a:pPr lvl="1"/>
            <a:r>
              <a:rPr lang="cs-CZ" dirty="0" smtClean="0"/>
              <a:t>Textové soubory můžou mít dvě struktury:</a:t>
            </a:r>
          </a:p>
          <a:p>
            <a:pPr lvl="2"/>
            <a:r>
              <a:rPr lang="cs-CZ" dirty="0" smtClean="0"/>
              <a:t>Jednotlivé </a:t>
            </a:r>
            <a:r>
              <a:rPr lang="cs-CZ" dirty="0"/>
              <a:t>záznamy jsou ukončeny oddělovačem. Oddělovačem může být čárka, pomlčka, středník atd.</a:t>
            </a:r>
          </a:p>
          <a:p>
            <a:pPr lvl="2"/>
            <a:r>
              <a:rPr lang="cs-CZ" dirty="0"/>
              <a:t>Jednotlivé záznamy mají pevnou šířku. </a:t>
            </a:r>
          </a:p>
          <a:p>
            <a:pPr lvl="1"/>
            <a:r>
              <a:rPr lang="cs-CZ" dirty="0" smtClean="0"/>
              <a:t>Externí data -&gt; Importovat a propojit -&gt; Textový </a:t>
            </a:r>
            <a:r>
              <a:rPr lang="cs-CZ" dirty="0" smtClean="0"/>
              <a:t>soubor.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0" y="4604829"/>
            <a:ext cx="40005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7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Postup importu textového souboru</a:t>
            </a:r>
          </a:p>
          <a:p>
            <a:pPr lvl="1"/>
            <a:r>
              <a:rPr lang="cs-CZ" dirty="0" smtClean="0"/>
              <a:t>Externí data -&gt; Textový </a:t>
            </a:r>
            <a:r>
              <a:rPr lang="cs-CZ" dirty="0" smtClean="0"/>
              <a:t>soubor.</a:t>
            </a:r>
            <a:endParaRPr lang="cs-CZ" dirty="0" smtClean="0"/>
          </a:p>
          <a:p>
            <a:pPr lvl="1"/>
            <a:r>
              <a:rPr lang="cs-CZ" dirty="0" smtClean="0"/>
              <a:t>Vyhledáme soubor s příponou </a:t>
            </a:r>
            <a:r>
              <a:rPr lang="cs-CZ" dirty="0" err="1" smtClean="0"/>
              <a:t>txt</a:t>
            </a:r>
            <a:r>
              <a:rPr lang="cs-CZ" dirty="0" smtClean="0"/>
              <a:t> -&gt; Připojit kopii záznamů k tabulce -&gt; </a:t>
            </a:r>
            <a:r>
              <a:rPr lang="cs-CZ" dirty="0" smtClean="0"/>
              <a:t>OK.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148" y="2733379"/>
            <a:ext cx="4835704" cy="354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3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Vybereme možnost s oddělovači nebo s pevnou šířkou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77" y="1907140"/>
            <a:ext cx="6130246" cy="411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1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Vybereme typ oddělovače -&gt; pokud dokument obsahuje záhlaví sloupců zatrhneme První řádek obsahuje názvy polí -&gt; </a:t>
            </a:r>
            <a:r>
              <a:rPr lang="cs-CZ" dirty="0" smtClean="0"/>
              <a:t>Další.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40" y="2226375"/>
            <a:ext cx="5863120" cy="392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Zkontrolujeme,  </a:t>
            </a:r>
            <a:r>
              <a:rPr lang="cs-CZ" dirty="0" smtClean="0"/>
              <a:t>jestli máme zvolenou správnou tabulku -&gt; </a:t>
            </a:r>
            <a:r>
              <a:rPr lang="cs-CZ" dirty="0" smtClean="0"/>
              <a:t>Dokončit.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9"/>
          <a:stretch/>
        </p:blipFill>
        <p:spPr>
          <a:xfrm>
            <a:off x="2907588" y="2027565"/>
            <a:ext cx="6376824" cy="385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0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Vkládání dat - Import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Pokud vše proběhne v pořádku, tabulka obsahuje údaje: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812" y="2596636"/>
            <a:ext cx="37623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5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253</TotalTime>
  <Words>609</Words>
  <Application>Microsoft Office PowerPoint</Application>
  <PresentationFormat>Vlastní</PresentationFormat>
  <Paragraphs>112</Paragraphs>
  <Slides>30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sablona</vt:lpstr>
      <vt:lpstr>Databázové systémy I.</vt:lpstr>
      <vt:lpstr>Obsah: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Import</vt:lpstr>
      <vt:lpstr>Vkládání dat - Propojení</vt:lpstr>
      <vt:lpstr>Vkládání dat - Propojení</vt:lpstr>
      <vt:lpstr>Vkládání dat - Propojení</vt:lpstr>
      <vt:lpstr>Vkládání dat - Propojení</vt:lpstr>
      <vt:lpstr>Vkládání dat - Propojení</vt:lpstr>
      <vt:lpstr>Vkládání dat - Propojení</vt:lpstr>
      <vt:lpstr>Vkládání dat - Propojení</vt:lpstr>
      <vt:lpstr>Vkládání dat - Propojení</vt:lpstr>
      <vt:lpstr>Export dat</vt:lpstr>
      <vt:lpstr>Export dat</vt:lpstr>
      <vt:lpstr>Export dat</vt:lpstr>
      <vt:lpstr>Export dat</vt:lpstr>
      <vt:lpstr>Export dat</vt:lpstr>
      <vt:lpstr>Export dat</vt:lpstr>
      <vt:lpstr>Vnořené datové listy</vt:lpstr>
      <vt:lpstr>Vnořené datové listy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35</cp:revision>
  <dcterms:created xsi:type="dcterms:W3CDTF">2014-04-03T14:51:59Z</dcterms:created>
  <dcterms:modified xsi:type="dcterms:W3CDTF">2014-04-14T08:14:47Z</dcterms:modified>
</cp:coreProperties>
</file>