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3" r:id="rId5"/>
    <p:sldId id="264" r:id="rId6"/>
    <p:sldId id="259" r:id="rId7"/>
    <p:sldId id="260" r:id="rId8"/>
    <p:sldId id="265" r:id="rId9"/>
    <p:sldId id="266" r:id="rId10"/>
    <p:sldId id="267" r:id="rId11"/>
    <p:sldId id="261" r:id="rId12"/>
    <p:sldId id="268" r:id="rId13"/>
    <p:sldId id="262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14</a:t>
            </a:r>
            <a:r>
              <a:rPr lang="cs-CZ" dirty="0" smtClean="0"/>
              <a:t>: Práce s databází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600" dirty="0" smtClean="0"/>
              <a:t>Volba cesty </a:t>
            </a:r>
            <a:r>
              <a:rPr lang="cs-CZ" sz="2600" dirty="0"/>
              <a:t>k uložení souboru a </a:t>
            </a:r>
            <a:r>
              <a:rPr lang="cs-CZ" sz="2600" dirty="0" smtClean="0"/>
              <a:t>pojmenování -&gt; Tlačítko </a:t>
            </a:r>
            <a:r>
              <a:rPr lang="cs-CZ" sz="2600" dirty="0"/>
              <a:t>Rozdělit</a:t>
            </a:r>
            <a:r>
              <a:rPr lang="cs-CZ" sz="2600" dirty="0" smtClean="0"/>
              <a:t>.</a:t>
            </a:r>
          </a:p>
          <a:p>
            <a:endParaRPr lang="cs-CZ" sz="2200" dirty="0" smtClean="0"/>
          </a:p>
          <a:p>
            <a:endParaRPr lang="cs-CZ" sz="2200" dirty="0"/>
          </a:p>
          <a:p>
            <a:endParaRPr lang="cs-CZ" sz="2200" dirty="0" smtClean="0"/>
          </a:p>
          <a:p>
            <a:endParaRPr lang="cs-CZ" sz="2200" dirty="0" smtClean="0"/>
          </a:p>
          <a:p>
            <a:endParaRPr lang="cs-CZ" sz="2400" dirty="0"/>
          </a:p>
          <a:p>
            <a:endParaRPr lang="cs-CZ" sz="2600" dirty="0" smtClean="0"/>
          </a:p>
          <a:p>
            <a:r>
              <a:rPr lang="cs-CZ" sz="2600" dirty="0" smtClean="0"/>
              <a:t>Oznámení o rozdělení databáze:</a:t>
            </a:r>
          </a:p>
          <a:p>
            <a:endParaRPr lang="cs-CZ" sz="26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389" y="1943619"/>
            <a:ext cx="3993222" cy="278583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886" y="5109560"/>
            <a:ext cx="2082228" cy="9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72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Analýzy výkonu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Pomocí této analýzy umožňuje Access odhalit možnosti pro vylepšení objektů. 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Záložka Databázové nástroje -&gt; Analyzovat -&gt; Analýza výkonu. </a:t>
            </a:r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3386985"/>
            <a:ext cx="64389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2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Analýza výkonu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Průvodce analýzou výkonu -&gt; výběr databázových objektů k prozkoumání -&gt; tlačítko OK.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87" y="2428281"/>
            <a:ext cx="6067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3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</a:t>
            </a:r>
            <a:r>
              <a:rPr lang="cs-CZ" smtClean="0"/>
              <a:t>za pozornost.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92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Dokumentace databáze</a:t>
            </a:r>
          </a:p>
          <a:p>
            <a:r>
              <a:rPr lang="cs-CZ" dirty="0" smtClean="0"/>
              <a:t>Zabezpečení databáze pro distribuci</a:t>
            </a:r>
          </a:p>
          <a:p>
            <a:r>
              <a:rPr lang="cs-CZ" dirty="0" smtClean="0"/>
              <a:t>Rozdělení databáze</a:t>
            </a:r>
          </a:p>
          <a:p>
            <a:r>
              <a:rPr lang="cs-CZ" dirty="0" smtClean="0"/>
              <a:t>Analýzy výkonu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130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Dokumentace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500" dirty="0"/>
              <a:t>Dokumentace databáze umožňuje vytvořit detailní strukturu databáze z důvodu potřeby obnovy. </a:t>
            </a:r>
          </a:p>
          <a:p>
            <a:r>
              <a:rPr lang="cs-CZ" sz="2500" dirty="0" smtClean="0"/>
              <a:t>Záložka Databázové nástroje -&gt; Analyzovat -&gt; </a:t>
            </a:r>
            <a:r>
              <a:rPr lang="cs-CZ" sz="2500" dirty="0" smtClean="0"/>
              <a:t>Dokumentace databáze.</a:t>
            </a:r>
            <a:endParaRPr lang="cs-CZ" sz="2500" dirty="0" smtClean="0"/>
          </a:p>
          <a:p>
            <a:endParaRPr lang="cs-CZ" sz="2200" dirty="0" smtClean="0"/>
          </a:p>
          <a:p>
            <a:endParaRPr lang="cs-CZ" sz="2200" dirty="0" smtClean="0"/>
          </a:p>
          <a:p>
            <a:r>
              <a:rPr lang="cs-CZ" sz="2500" dirty="0" smtClean="0"/>
              <a:t>Dialogové okno obsahuje několik záložek: tabulky</a:t>
            </a:r>
            <a:r>
              <a:rPr lang="cs-CZ" sz="2500" dirty="0"/>
              <a:t>, dotazy, formuláře, sestavy, makra, moduly, aktuální databáze, všechny typy objektů. </a:t>
            </a:r>
            <a:endParaRPr lang="cs-CZ" sz="2500" dirty="0" smtClean="0"/>
          </a:p>
          <a:p>
            <a:endParaRPr lang="cs-CZ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635" y="2727520"/>
            <a:ext cx="5698730" cy="101254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196" y="4373162"/>
            <a:ext cx="4178156" cy="181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1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Dokumentace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Vybereme objekty</a:t>
            </a:r>
            <a:r>
              <a:rPr lang="cs-CZ" dirty="0"/>
              <a:t>, které chceme zdokumentovat </a:t>
            </a:r>
            <a:r>
              <a:rPr lang="cs-CZ" dirty="0" smtClean="0"/>
              <a:t>-&gt; Tlačítko OK. 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475" y="2500199"/>
            <a:ext cx="61150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4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Dokumentace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 Údaje jsou uloženy ve formě sestavy, kterou můžeme podle potřeby vytisknout, nebo vyexportovat ve vhodném typu souboru. 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636" y="2357841"/>
            <a:ext cx="6972728" cy="376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Zabezpečení databáze pro distribuci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Pro distribuci databáze je vhodné databázi uložit ve formátu ACCDE. </a:t>
            </a:r>
            <a:endParaRPr lang="cs-CZ" dirty="0" smtClean="0"/>
          </a:p>
          <a:p>
            <a:pPr lvl="1"/>
            <a:r>
              <a:rPr lang="cs-CZ" dirty="0" smtClean="0"/>
              <a:t>Je </a:t>
            </a:r>
            <a:r>
              <a:rPr lang="cs-CZ" dirty="0"/>
              <a:t>to soubor, který umožňuje provádění jen některých operací. </a:t>
            </a:r>
            <a:endParaRPr lang="cs-CZ" dirty="0" smtClean="0"/>
          </a:p>
          <a:p>
            <a:pPr lvl="1"/>
            <a:r>
              <a:rPr lang="cs-CZ" dirty="0" smtClean="0"/>
              <a:t>Nemůžeme </a:t>
            </a:r>
            <a:r>
              <a:rPr lang="cs-CZ" dirty="0"/>
              <a:t>vytvářet a upravovat formuláře, sestavy. 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Přepneme </a:t>
            </a:r>
            <a:r>
              <a:rPr lang="cs-CZ" dirty="0"/>
              <a:t>se na záložku Soubor -&gt; Uložit jako -&gt; Vytvořit databázi ACCDE, klikneme na uložit jako a vybereme umístění a název souboru. Poté klikneme na tlačítko Uložit. Po spuštění vytvořeného souboru, jsme dialogovým oknem upozornění na možnost škodlivého obsahu. </a:t>
            </a:r>
          </a:p>
        </p:txBody>
      </p:sp>
    </p:spTree>
    <p:extLst>
      <p:ext uri="{BB962C8B-B14F-4D97-AF65-F5344CB8AC3E}">
        <p14:creationId xmlns:p14="http://schemas.microsoft.com/office/powerpoint/2010/main" val="174817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Rozdělení je vhodný nástroj, pokud pracujeme s databází v počítačové síti a s více lidmi současně. </a:t>
            </a:r>
            <a:endParaRPr lang="cs-CZ" dirty="0" smtClean="0"/>
          </a:p>
          <a:p>
            <a:r>
              <a:rPr lang="cs-CZ" dirty="0" smtClean="0"/>
              <a:t>Pokud </a:t>
            </a:r>
            <a:r>
              <a:rPr lang="cs-CZ" dirty="0"/>
              <a:t>na databázi pracuje ve stejnou dobu více uživatelů </a:t>
            </a:r>
            <a:r>
              <a:rPr lang="cs-CZ" dirty="0" smtClean="0"/>
              <a:t>doba </a:t>
            </a:r>
            <a:r>
              <a:rPr lang="cs-CZ" dirty="0"/>
              <a:t>zpracování je </a:t>
            </a:r>
            <a:r>
              <a:rPr lang="cs-CZ" dirty="0" smtClean="0"/>
              <a:t>pomalejší, proto </a:t>
            </a:r>
            <a:r>
              <a:rPr lang="cs-CZ" dirty="0"/>
              <a:t>je vhodné zvolit rozdělení databáze, které umožňuje urychlit práci na databázi. </a:t>
            </a:r>
            <a:endParaRPr lang="cs-CZ" dirty="0" smtClean="0"/>
          </a:p>
          <a:p>
            <a:r>
              <a:rPr lang="cs-CZ" dirty="0" smtClean="0"/>
              <a:t>Další </a:t>
            </a:r>
            <a:r>
              <a:rPr lang="cs-CZ" dirty="0"/>
              <a:t>výhodou je ochrana údajů v tabulkách, které jsou pouze na síťovém počítači, nedostanou se tedy k ostatním uživatelům. </a:t>
            </a:r>
          </a:p>
          <a:p>
            <a:r>
              <a:rPr lang="cs-CZ" dirty="0"/>
              <a:t>Po rozdělení databáze vzniknou dvě části: </a:t>
            </a:r>
            <a:r>
              <a:rPr lang="cs-CZ" dirty="0" err="1"/>
              <a:t>Back</a:t>
            </a:r>
            <a:r>
              <a:rPr lang="cs-CZ" dirty="0"/>
              <a:t>-end (obsahuje tabulky a data, které jsou uloženy na vzdáleném počítači) a Front-end(obsahuje ostatní databázové objekty, které se kopírují do všech počítačů).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22510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 smtClean="0"/>
          </a:p>
          <a:p>
            <a:r>
              <a:rPr lang="cs-CZ" dirty="0" smtClean="0"/>
              <a:t>Záložka Databázové nástroje -&gt; Přesunout data -&gt; Databáze aplikace Access.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312" y="2852737"/>
            <a:ext cx="642937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4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Otevřen průvodce rozdělením databáze s oznámením o vytvoření nové </a:t>
            </a:r>
            <a:r>
              <a:rPr lang="cs-CZ" dirty="0" err="1"/>
              <a:t>back</a:t>
            </a:r>
            <a:r>
              <a:rPr lang="cs-CZ" dirty="0"/>
              <a:t>-end </a:t>
            </a:r>
            <a:r>
              <a:rPr lang="cs-CZ" dirty="0" smtClean="0"/>
              <a:t>databáze </a:t>
            </a:r>
            <a:r>
              <a:rPr lang="cs-CZ" dirty="0" smtClean="0"/>
              <a:t>-&gt; </a:t>
            </a:r>
            <a:r>
              <a:rPr lang="cs-CZ" dirty="0"/>
              <a:t>Klikneme na tlačítko Rozdělit </a:t>
            </a:r>
            <a:r>
              <a:rPr lang="cs-CZ" dirty="0" smtClean="0"/>
              <a:t>databázi.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87" y="2373322"/>
            <a:ext cx="46196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8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65</TotalTime>
  <Words>221</Words>
  <Application>Microsoft Office PowerPoint</Application>
  <PresentationFormat>Vlastní</PresentationFormat>
  <Paragraphs>51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sablona</vt:lpstr>
      <vt:lpstr>Databázové systémy I.</vt:lpstr>
      <vt:lpstr>Obsah:</vt:lpstr>
      <vt:lpstr>Dokumentace databáze</vt:lpstr>
      <vt:lpstr>Dokumentace databáze</vt:lpstr>
      <vt:lpstr>Dokumentace databáze</vt:lpstr>
      <vt:lpstr>Zabezpečení databáze pro distribuci</vt:lpstr>
      <vt:lpstr>Rozdělení databáze</vt:lpstr>
      <vt:lpstr>Rozdělení databáze</vt:lpstr>
      <vt:lpstr>Rozdělení databáze</vt:lpstr>
      <vt:lpstr>Rozdělení databáze</vt:lpstr>
      <vt:lpstr>Analýzy výkonu</vt:lpstr>
      <vt:lpstr>Analýza výkonu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9</cp:revision>
  <dcterms:created xsi:type="dcterms:W3CDTF">2014-04-03T14:51:59Z</dcterms:created>
  <dcterms:modified xsi:type="dcterms:W3CDTF">2014-04-14T09:27:37Z</dcterms:modified>
</cp:coreProperties>
</file>