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14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Závěrečný test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Informace:</a:t>
            </a:r>
          </a:p>
          <a:p>
            <a:pPr lvl="1"/>
            <a:r>
              <a:rPr lang="cs-CZ" dirty="0" smtClean="0"/>
              <a:t>Vyuka.fai.utb.cz</a:t>
            </a:r>
          </a:p>
          <a:p>
            <a:pPr lvl="1"/>
            <a:r>
              <a:rPr lang="cs-CZ" smtClean="0"/>
              <a:t>Heslo: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7797980"/>
      </p:ext>
    </p:extLst>
  </p:cSld>
  <p:clrMapOvr>
    <a:masterClrMapping/>
  </p:clrMapOvr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0</TotalTime>
  <Words>13</Words>
  <Application>Microsoft Office PowerPoint</Application>
  <PresentationFormat>Vlastní</PresentationFormat>
  <Paragraphs>6</Paragraphs>
  <Slides>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3" baseType="lpstr">
      <vt:lpstr>sablona</vt:lpstr>
      <vt:lpstr>Databázové systémy I.</vt:lpstr>
      <vt:lpstr>Závěrečný test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2</cp:revision>
  <dcterms:created xsi:type="dcterms:W3CDTF">2014-04-03T14:51:59Z</dcterms:created>
  <dcterms:modified xsi:type="dcterms:W3CDTF">2014-04-14T09:58:53Z</dcterms:modified>
</cp:coreProperties>
</file>