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61" r:id="rId5"/>
    <p:sldId id="262" r:id="rId6"/>
    <p:sldId id="258" r:id="rId7"/>
    <p:sldId id="259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vyuka.fai.utb.cz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Import a propojení dat</a:t>
            </a:r>
          </a:p>
          <a:p>
            <a:pPr lvl="1"/>
            <a:r>
              <a:rPr lang="cs-CZ" dirty="0" smtClean="0"/>
              <a:t>Export dat</a:t>
            </a:r>
          </a:p>
          <a:p>
            <a:pPr lvl="1"/>
            <a:r>
              <a:rPr lang="cs-CZ" dirty="0" smtClean="0"/>
              <a:t>Vnořené datové listy</a:t>
            </a:r>
          </a:p>
          <a:p>
            <a:r>
              <a:rPr lang="cs-CZ" dirty="0" smtClean="0"/>
              <a:t>Úkoly</a:t>
            </a:r>
          </a:p>
        </p:txBody>
      </p:sp>
    </p:spTree>
    <p:extLst>
      <p:ext uri="{BB962C8B-B14F-4D97-AF65-F5344CB8AC3E}">
        <p14:creationId xmlns:p14="http://schemas.microsoft.com/office/powerpoint/2010/main" val="57325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Import a propojení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Záložka Externí data -&gt; Importovat a propojit -&gt; Výběr formátu -&gt; Možnost: Připojit kopii záznamů k tabulce / Vytvořit odkaz na zdroj dat.</a:t>
            </a:r>
          </a:p>
          <a:p>
            <a:r>
              <a:rPr lang="cs-CZ" b="1" dirty="0" smtClean="0"/>
              <a:t>Import dat</a:t>
            </a:r>
          </a:p>
          <a:p>
            <a:pPr lvl="1"/>
            <a:r>
              <a:rPr lang="cs-CZ" dirty="0"/>
              <a:t>J</a:t>
            </a:r>
            <a:r>
              <a:rPr lang="cs-CZ" smtClean="0"/>
              <a:t>ednorázové </a:t>
            </a:r>
            <a:r>
              <a:rPr lang="cs-CZ" dirty="0"/>
              <a:t>přenesení dat z aplikace např. Excel do aplikace Access bez trvalého propojení</a:t>
            </a:r>
            <a:r>
              <a:rPr lang="cs-CZ" dirty="0" smtClean="0"/>
              <a:t>.</a:t>
            </a:r>
          </a:p>
          <a:p>
            <a:r>
              <a:rPr lang="cs-CZ" b="1" dirty="0" smtClean="0"/>
              <a:t>Propojení dat</a:t>
            </a:r>
          </a:p>
          <a:p>
            <a:pPr lvl="1"/>
            <a:r>
              <a:rPr lang="cs-CZ" dirty="0" smtClean="0"/>
              <a:t>K dispozici je pouze odkaz na data, změny dat lze provádět pouze v propojeném souboru, ne v prostředí Access. 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9318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Export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Záložka Externí data -&gt; Export dat -&gt; Výběr formátu.</a:t>
            </a:r>
          </a:p>
          <a:p>
            <a:r>
              <a:rPr lang="cs-CZ" dirty="0"/>
              <a:t>Formáty </a:t>
            </a:r>
            <a:r>
              <a:rPr lang="cs-CZ" dirty="0" smtClean="0"/>
              <a:t>závislé </a:t>
            </a:r>
            <a:r>
              <a:rPr lang="cs-CZ" dirty="0"/>
              <a:t>na typu </a:t>
            </a:r>
            <a:r>
              <a:rPr lang="cs-CZ" dirty="0" smtClean="0"/>
              <a:t>objektu. </a:t>
            </a:r>
          </a:p>
          <a:p>
            <a:r>
              <a:rPr lang="cs-CZ" dirty="0" smtClean="0"/>
              <a:t>Abychom zjistili, do jakých formátů lze jednotlivé objekty exportovat: Klik pravým tlačítkem myši na objekt v navigačním podokně -&gt; Exportovat -&gt; Požadovaný formát.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275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Vnořené datové listy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Pomocí vnořeného datového listu, lze zobrazovat informace z více datových listů najednou. </a:t>
            </a:r>
          </a:p>
          <a:p>
            <a:r>
              <a:rPr lang="cs-CZ" dirty="0"/>
              <a:t>Jejich velkou výhodou je pomoc při zadávání dat do databáze.</a:t>
            </a:r>
          </a:p>
          <a:p>
            <a:r>
              <a:rPr lang="cs-CZ" dirty="0" smtClean="0"/>
              <a:t>Záznamy</a:t>
            </a:r>
            <a:r>
              <a:rPr lang="cs-CZ" dirty="0"/>
              <a:t>, které mají k dispozici vnořený datový list, obsahují na začátku řádku +. </a:t>
            </a:r>
            <a:endParaRPr lang="cs-CZ" dirty="0" smtClean="0"/>
          </a:p>
          <a:p>
            <a:pPr marL="228600" lvl="1">
              <a:spcBef>
                <a:spcPts val="1000"/>
              </a:spcBef>
            </a:pPr>
            <a:r>
              <a:rPr lang="cs-CZ" dirty="0" smtClean="0"/>
              <a:t>Přidání dalšího vnořeného listu</a:t>
            </a:r>
            <a:r>
              <a:rPr lang="cs-CZ" dirty="0"/>
              <a:t>: Záložce Domů -&gt; Záznamy -&gt; tlačítko další -&gt; Vnořený datový list -&gt; výběr tabulky vnořeného datového listu. 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1988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cs-CZ" sz="2100" b="1" dirty="0"/>
              <a:t>Ze stránek </a:t>
            </a:r>
            <a:r>
              <a:rPr lang="cs-CZ" sz="2100" b="1" u="sng" dirty="0">
                <a:hlinkClick r:id="rId2"/>
              </a:rPr>
              <a:t>http://vyuka.fai.utb.cz</a:t>
            </a:r>
            <a:r>
              <a:rPr lang="cs-CZ" sz="2100" b="1" dirty="0"/>
              <a:t> z kurzu Databázové systémy stáhněte soubor s názvem vkladani_dat.zip.</a:t>
            </a:r>
          </a:p>
          <a:p>
            <a:pPr marL="457200" lvl="0" indent="-457200">
              <a:buFont typeface="+mj-lt"/>
              <a:buAutoNum type="arabicPeriod"/>
            </a:pPr>
            <a:r>
              <a:rPr lang="cs-CZ" sz="2100" b="1" dirty="0"/>
              <a:t>Rozbalte příslušný soubor.</a:t>
            </a:r>
          </a:p>
          <a:p>
            <a:pPr marL="457200" lvl="0" indent="-457200">
              <a:buFont typeface="+mj-lt"/>
              <a:buAutoNum type="arabicPeriod"/>
            </a:pPr>
            <a:r>
              <a:rPr lang="cs-CZ" sz="2100" b="1" dirty="0"/>
              <a:t>Otevřete aplikaci Access s databází Objednávky_2014.</a:t>
            </a:r>
          </a:p>
          <a:p>
            <a:pPr marL="457200" lvl="0" indent="-457200">
              <a:buFont typeface="+mj-lt"/>
              <a:buAutoNum type="arabicPeriod"/>
            </a:pPr>
            <a:r>
              <a:rPr lang="cs-CZ" sz="2100" b="1" dirty="0"/>
              <a:t>Naimportujte soubor data.xlsx nebo textové soubory, vyberte list Výrobce a vložte do tabulky Výrobce. První řádek obsahuje záhlaví sloupců. Jednotlivá data jsou uložena na listech Excelu, listy jsou pojmenovány podle příslušné tabulky. Poté naimportujte data do ostatních tabulek.</a:t>
            </a:r>
          </a:p>
          <a:p>
            <a:pPr marL="457200" lvl="0" indent="-457200">
              <a:buFont typeface="+mj-lt"/>
              <a:buAutoNum type="arabicPeriod"/>
            </a:pPr>
            <a:r>
              <a:rPr lang="cs-CZ" sz="2100" b="1" dirty="0"/>
              <a:t>Do tabulky Objednávky přidejte 6 nových záznamů podle následující tabulky</a:t>
            </a:r>
            <a:r>
              <a:rPr lang="cs-CZ" sz="2100" b="1" dirty="0" smtClean="0"/>
              <a:t>:</a:t>
            </a:r>
          </a:p>
          <a:p>
            <a:pPr marL="457200" lvl="0" indent="-457200">
              <a:buFont typeface="+mj-lt"/>
              <a:buAutoNum type="arabicPeriod"/>
            </a:pPr>
            <a:endParaRPr lang="cs-CZ" sz="2100" dirty="0"/>
          </a:p>
          <a:p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576367"/>
              </p:ext>
            </p:extLst>
          </p:nvPr>
        </p:nvGraphicFramePr>
        <p:xfrm>
          <a:off x="3147060" y="4748245"/>
          <a:ext cx="5897880" cy="146304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079500"/>
                <a:gridCol w="1055370"/>
                <a:gridCol w="1067435"/>
                <a:gridCol w="1089025"/>
                <a:gridCol w="803275"/>
                <a:gridCol w="803275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ID_zákazník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Datum objednávky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ID_výrobku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Objednávané množství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Cena za ks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Zaplaceno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6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15. 3. 2014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25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7,5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18. 3. 2014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18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50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7,65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21. 3. 2014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500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1,5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2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1. 4. 2014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20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7,5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3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2. 4. 2014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2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200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1,5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4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3. 4. 2014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50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13,45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Ne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126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6"/>
            </a:pPr>
            <a:r>
              <a:rPr lang="cs-CZ" b="1" dirty="0"/>
              <a:t>Vyexportujte tabulku Objednávka do formátu </a:t>
            </a:r>
            <a:r>
              <a:rPr lang="cs-CZ" b="1" dirty="0" err="1"/>
              <a:t>xlsx</a:t>
            </a:r>
            <a:r>
              <a:rPr lang="cs-CZ" b="1" dirty="0"/>
              <a:t>.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cs-CZ" b="1" dirty="0"/>
              <a:t>Vyexportujte tabulku Objednávka do formátu </a:t>
            </a:r>
            <a:r>
              <a:rPr lang="cs-CZ" b="1" dirty="0" err="1"/>
              <a:t>txt</a:t>
            </a:r>
            <a:r>
              <a:rPr lang="cs-CZ" b="1" dirty="0"/>
              <a:t>.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cs-CZ" b="1" dirty="0"/>
              <a:t>Porovnejte vyexportované soubory, se soubory, které byly vytvořeny pro import.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cs-CZ" b="1" dirty="0"/>
              <a:t>Zavřete databázi Objednávky.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cs-CZ" b="1" dirty="0"/>
              <a:t>Abychom viděli, že pomocí importu lze tabulky vytvářet, vytvořme novou databázi s názvem Zkušební. Na pásu karet vybereme Import dat. Z otevřeného dialogového okna vybereme možnost Importovat zdrojová data do nové tabulky. </a:t>
            </a:r>
          </a:p>
          <a:p>
            <a:pPr marL="514350" indent="-514350">
              <a:buFont typeface="+mj-lt"/>
              <a:buAutoNum type="arabicPeriod" startAt="6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7701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78</TotalTime>
  <Words>233</Words>
  <Application>Microsoft Office PowerPoint</Application>
  <PresentationFormat>Vlastní</PresentationFormat>
  <Paragraphs>78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sablona</vt:lpstr>
      <vt:lpstr>Databázové systémy I.</vt:lpstr>
      <vt:lpstr>Obsah:</vt:lpstr>
      <vt:lpstr>Import a propojení dat</vt:lpstr>
      <vt:lpstr>Export dat</vt:lpstr>
      <vt:lpstr>Vnořené datové listy</vt:lpstr>
      <vt:lpstr>Úkoly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13</cp:revision>
  <dcterms:created xsi:type="dcterms:W3CDTF">2014-04-03T14:51:59Z</dcterms:created>
  <dcterms:modified xsi:type="dcterms:W3CDTF">2014-04-14T09:47:24Z</dcterms:modified>
</cp:coreProperties>
</file>