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8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Formuláře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392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Formuláře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</a:t>
            </a:r>
            <a:r>
              <a:rPr lang="cs-CZ" dirty="0" smtClean="0"/>
              <a:t>atabázový </a:t>
            </a:r>
            <a:r>
              <a:rPr lang="cs-CZ" dirty="0"/>
              <a:t>nástroj, který usnadňuje práci s </a:t>
            </a:r>
            <a:r>
              <a:rPr lang="cs-CZ" dirty="0" smtClean="0"/>
              <a:t>daty, pomocí </a:t>
            </a:r>
            <a:r>
              <a:rPr lang="cs-CZ" dirty="0"/>
              <a:t>formuláře lze jednoduše např. vkládat data do databáze, měnit nebo zobrazovat data. </a:t>
            </a:r>
          </a:p>
          <a:p>
            <a:endParaRPr lang="cs-CZ" dirty="0" smtClean="0"/>
          </a:p>
          <a:p>
            <a:r>
              <a:rPr lang="cs-CZ" dirty="0" smtClean="0"/>
              <a:t>Záložka Vytvoření -&gt; Formuláře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0640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Objednávky_2014</a:t>
            </a:r>
            <a:r>
              <a:rPr lang="cs-CZ" b="1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Z tabulky Zákazník vytvořte:</a:t>
            </a:r>
          </a:p>
          <a:p>
            <a:pPr lvl="2"/>
            <a:r>
              <a:rPr lang="cs-CZ" b="1" dirty="0"/>
              <a:t>Formulář.</a:t>
            </a:r>
          </a:p>
          <a:p>
            <a:pPr lvl="2"/>
            <a:r>
              <a:rPr lang="cs-CZ" b="1" dirty="0"/>
              <a:t>Formulář více položek.</a:t>
            </a:r>
          </a:p>
          <a:p>
            <a:pPr lvl="2"/>
            <a:r>
              <a:rPr lang="cs-CZ" b="1" dirty="0"/>
              <a:t>Rozdělený formulář.</a:t>
            </a:r>
          </a:p>
          <a:p>
            <a:pPr marL="457200" lvl="1" indent="0">
              <a:buNone/>
            </a:pPr>
            <a:r>
              <a:rPr lang="cs-CZ" b="1" dirty="0"/>
              <a:t>Porovnejte je. 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 smtClean="0"/>
              <a:t>V</a:t>
            </a:r>
            <a:r>
              <a:rPr lang="cs-CZ" b="1" dirty="0"/>
              <a:t> navigačním podokně označte tabulku Výrobce a vytvořte Formulář.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Přepněte se do návrhového zobrazení a upravte nadpis formuláře na: „Výrobce cukrovinek“.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Nastavte formuláři obrázek na pozadí.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Formulář uložte pod názvem: Výrobce cukrovinek.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4626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 startAt="7"/>
            </a:pPr>
            <a:r>
              <a:rPr lang="cs-CZ" b="1" dirty="0"/>
              <a:t>Vytvořte nový formulář pomocí průvodce</a:t>
            </a:r>
            <a:r>
              <a:rPr lang="cs-CZ" b="1"/>
              <a:t>. </a:t>
            </a:r>
            <a:endParaRPr lang="cs-CZ" b="1" smtClean="0"/>
          </a:p>
          <a:p>
            <a:pPr marL="457200" lvl="1" indent="0">
              <a:buNone/>
            </a:pPr>
            <a:r>
              <a:rPr lang="cs-CZ" b="1" smtClean="0"/>
              <a:t>Formulář </a:t>
            </a:r>
            <a:r>
              <a:rPr lang="cs-CZ" b="1" dirty="0"/>
              <a:t>bude obsahovat Název výrobku, výrobce, Cenu výrobku a dostupné množství. Prohlížení dat nastavíme podle výrobku. Výsledek bude zobrazen ve formě datového listu. </a:t>
            </a:r>
          </a:p>
          <a:p>
            <a:pPr marL="514350" lvl="0" indent="-514350">
              <a:buFont typeface="+mj-lt"/>
              <a:buAutoNum type="arabicPeriod" startAt="7"/>
            </a:pPr>
            <a:r>
              <a:rPr lang="cs-CZ" b="1" dirty="0"/>
              <a:t>Nastavíme formuláři motiv: Řez.</a:t>
            </a:r>
          </a:p>
          <a:p>
            <a:pPr marL="514350" lvl="0" indent="-514350">
              <a:buFont typeface="+mj-lt"/>
              <a:buAutoNum type="arabicPeriod" startAt="7"/>
            </a:pPr>
            <a:r>
              <a:rPr lang="cs-CZ" b="1" dirty="0"/>
              <a:t>Formulář uložíme pod názvem Výrobky.</a:t>
            </a:r>
          </a:p>
          <a:p>
            <a:pPr marL="514350" lvl="0" indent="-514350">
              <a:buFont typeface="+mj-lt"/>
              <a:buAutoNum type="arabicPeriod" startAt="10"/>
            </a:pPr>
            <a:r>
              <a:rPr lang="cs-CZ" b="1" dirty="0" smtClean="0"/>
              <a:t>Vytvořte </a:t>
            </a:r>
            <a:r>
              <a:rPr lang="cs-CZ" b="1" dirty="0"/>
              <a:t>formulář dle vlastního uvážení, naformátujte jej.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0696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49</TotalTime>
  <Words>81</Words>
  <Application>Microsoft Office PowerPoint</Application>
  <PresentationFormat>Vlastní</PresentationFormat>
  <Paragraphs>27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sablona</vt:lpstr>
      <vt:lpstr>Databázové systémy I.</vt:lpstr>
      <vt:lpstr>Obsah:</vt:lpstr>
      <vt:lpstr>Formuláře</vt:lpstr>
      <vt:lpstr>Úkoly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9</cp:revision>
  <dcterms:created xsi:type="dcterms:W3CDTF">2014-04-03T14:51:59Z</dcterms:created>
  <dcterms:modified xsi:type="dcterms:W3CDTF">2014-04-14T09:53:16Z</dcterms:modified>
</cp:coreProperties>
</file>