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7" r:id="rId10"/>
    <p:sldId id="263" r:id="rId11"/>
    <p:sldId id="264" r:id="rId12"/>
    <p:sldId id="265" r:id="rId13"/>
    <p:sldId id="268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2.6.2015</a:t>
            </a:fld>
            <a:endParaRPr lang="cs-CZ" dirty="0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2.6.2015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2.6.2015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2.6.2015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2.6.2015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2.6.2015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2.6.2015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2.6.2015</a:t>
            </a:fld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2.6.2015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2.6.2015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dirty="0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2.6.2015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2.6.2015</a:t>
            </a:fld>
            <a:endParaRPr lang="cs-CZ" dirty="0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b="0" dirty="0" smtClean="0"/>
              <a:t>ladění a </a:t>
            </a:r>
            <a:r>
              <a:rPr lang="cs-CZ" b="0" dirty="0" smtClean="0"/>
              <a:t>vizualizace </a:t>
            </a:r>
            <a:r>
              <a:rPr lang="cs-CZ" b="0" dirty="0" smtClean="0"/>
              <a:t>aplikací v prostředí FreeMASTER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5. </a:t>
            </a:r>
            <a:r>
              <a:rPr lang="cs-CZ" dirty="0" err="1" smtClean="0"/>
              <a:t>Freemaster</a:t>
            </a:r>
            <a:r>
              <a:rPr lang="cs-CZ" dirty="0" smtClean="0"/>
              <a:t> - </a:t>
            </a:r>
            <a:r>
              <a:rPr lang="cs-CZ" dirty="0" err="1" smtClean="0"/>
              <a:t>Scope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50926" indent="-514350">
              <a:buFont typeface="+mj-lt"/>
              <a:buAutoNum type="arabicPeriod"/>
            </a:pPr>
            <a:r>
              <a:rPr lang="cs-CZ" dirty="0" smtClean="0"/>
              <a:t>Vytvoření zobrazovací funkce </a:t>
            </a:r>
            <a:r>
              <a:rPr lang="cs-CZ" dirty="0" err="1" smtClean="0"/>
              <a:t>Scope</a:t>
            </a:r>
            <a:endParaRPr lang="cs-CZ" dirty="0" smtClean="0"/>
          </a:p>
          <a:p>
            <a:pPr marL="550926" indent="-514350">
              <a:buFont typeface="+mj-lt"/>
              <a:buAutoNum type="arabicPeriod"/>
            </a:pPr>
            <a:r>
              <a:rPr lang="cs-CZ" dirty="0" smtClean="0"/>
              <a:t>Kliknout pravým tlačítkem na projekt</a:t>
            </a:r>
          </a:p>
          <a:p>
            <a:pPr marL="550926" indent="-514350">
              <a:buFont typeface="+mj-lt"/>
              <a:buAutoNum type="arabicPeriod"/>
            </a:pPr>
            <a:r>
              <a:rPr lang="cs-CZ" dirty="0" smtClean="0"/>
              <a:t>Vybrat možnost </a:t>
            </a:r>
            <a:r>
              <a:rPr lang="cs-CZ" dirty="0" err="1" smtClean="0"/>
              <a:t>Create</a:t>
            </a:r>
            <a:r>
              <a:rPr lang="cs-CZ" dirty="0" smtClean="0"/>
              <a:t> </a:t>
            </a:r>
            <a:r>
              <a:rPr lang="cs-CZ" dirty="0" err="1" smtClean="0"/>
              <a:t>Scope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356992"/>
            <a:ext cx="3528392" cy="3103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6. </a:t>
            </a:r>
            <a:r>
              <a:rPr lang="cs-CZ" dirty="0" err="1" smtClean="0"/>
              <a:t>Freemaster</a:t>
            </a:r>
            <a:r>
              <a:rPr lang="cs-CZ" dirty="0" smtClean="0"/>
              <a:t> </a:t>
            </a:r>
            <a:r>
              <a:rPr lang="cs-CZ" dirty="0" smtClean="0"/>
              <a:t>- </a:t>
            </a:r>
            <a:r>
              <a:rPr lang="cs-CZ" dirty="0" err="1" smtClean="0"/>
              <a:t>Scope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>
            <a:normAutofit/>
          </a:bodyPr>
          <a:lstStyle/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Po vytvoření funkce se nám zobrazí následující okno</a:t>
            </a:r>
          </a:p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Na záložce </a:t>
            </a:r>
            <a:r>
              <a:rPr lang="cs-CZ" sz="2400" dirty="0" err="1" smtClean="0"/>
              <a:t>Main</a:t>
            </a:r>
            <a:r>
              <a:rPr lang="cs-CZ" sz="2400" dirty="0" smtClean="0"/>
              <a:t> je možné nastavit základní vlastnosti jako jméno atd.</a:t>
            </a:r>
            <a:endParaRPr lang="cs-CZ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5538" y="2852936"/>
            <a:ext cx="523875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7. </a:t>
            </a:r>
            <a:r>
              <a:rPr lang="cs-CZ" dirty="0" err="1" smtClean="0"/>
              <a:t>Freemaster</a:t>
            </a:r>
            <a:r>
              <a:rPr lang="cs-CZ" dirty="0" smtClean="0"/>
              <a:t> </a:t>
            </a:r>
            <a:r>
              <a:rPr lang="cs-CZ" dirty="0" smtClean="0"/>
              <a:t>- </a:t>
            </a:r>
            <a:r>
              <a:rPr lang="cs-CZ" dirty="0" err="1" smtClean="0"/>
              <a:t>Scope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525963"/>
          </a:xfrm>
        </p:spPr>
        <p:txBody>
          <a:bodyPr>
            <a:normAutofit/>
          </a:bodyPr>
          <a:lstStyle/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Na záložce </a:t>
            </a:r>
            <a:r>
              <a:rPr lang="cs-CZ" sz="2400" dirty="0" err="1" smtClean="0"/>
              <a:t>Setup</a:t>
            </a:r>
            <a:r>
              <a:rPr lang="cs-CZ" sz="2400" dirty="0" smtClean="0"/>
              <a:t> můžeme </a:t>
            </a:r>
            <a:r>
              <a:rPr lang="cs-CZ" sz="2400" dirty="0" smtClean="0"/>
              <a:t>nastavit přiřazení jednotlivých proměnné k barvám a taky </a:t>
            </a:r>
            <a:r>
              <a:rPr lang="cs-CZ" sz="2400" dirty="0" smtClean="0"/>
              <a:t>další </a:t>
            </a:r>
            <a:r>
              <a:rPr lang="cs-CZ" sz="2400" dirty="0" smtClean="0"/>
              <a:t>pomocné nastavení. </a:t>
            </a:r>
            <a:endParaRPr lang="cs-CZ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25" y="2842220"/>
            <a:ext cx="523875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8. </a:t>
            </a:r>
            <a:r>
              <a:rPr lang="cs-CZ" dirty="0" err="1" smtClean="0"/>
              <a:t>Freemaster</a:t>
            </a:r>
            <a:r>
              <a:rPr lang="cs-CZ" dirty="0" smtClean="0"/>
              <a:t> </a:t>
            </a:r>
            <a:r>
              <a:rPr lang="cs-CZ" dirty="0" smtClean="0"/>
              <a:t>- </a:t>
            </a:r>
            <a:r>
              <a:rPr lang="cs-CZ" dirty="0" err="1" smtClean="0"/>
              <a:t>Scope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525963"/>
          </a:xfrm>
        </p:spPr>
        <p:txBody>
          <a:bodyPr>
            <a:normAutofit/>
          </a:bodyPr>
          <a:lstStyle/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Po uložení nastavení a </a:t>
            </a:r>
            <a:r>
              <a:rPr lang="cs-CZ" sz="2400" dirty="0" err="1" smtClean="0"/>
              <a:t>odkliknutí</a:t>
            </a:r>
            <a:r>
              <a:rPr lang="cs-CZ" sz="2400" dirty="0" smtClean="0"/>
              <a:t> tlačítka STOP by zobrazovací funkce měla pracovat viz. obrázek </a:t>
            </a:r>
            <a:endParaRPr lang="cs-CZ" sz="2400" dirty="0"/>
          </a:p>
        </p:txBody>
      </p:sp>
      <p:pic>
        <p:nvPicPr>
          <p:cNvPr id="4" name="Obrázek 3" descr="obrazek 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080" y="2492896"/>
            <a:ext cx="7524328" cy="40100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200" dirty="0" smtClean="0"/>
              <a:t>1. </a:t>
            </a:r>
            <a:r>
              <a:rPr lang="cs-CZ" sz="4200" dirty="0" err="1" smtClean="0"/>
              <a:t>Codewarrior</a:t>
            </a:r>
            <a:r>
              <a:rPr lang="cs-CZ" sz="4200" dirty="0" smtClean="0"/>
              <a:t> - Projekt</a:t>
            </a:r>
            <a:endParaRPr lang="cs-CZ" sz="4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525963"/>
          </a:xfrm>
        </p:spPr>
        <p:txBody>
          <a:bodyPr/>
          <a:lstStyle/>
          <a:p>
            <a:pPr marL="852678" lvl="1" indent="-514350">
              <a:buNone/>
            </a:pPr>
            <a:r>
              <a:rPr lang="cs-CZ" sz="2400" dirty="0" smtClean="0"/>
              <a:t>Postup programování mikroprocesoru v </a:t>
            </a:r>
            <a:r>
              <a:rPr lang="cs-CZ" sz="2400" dirty="0" err="1" smtClean="0"/>
              <a:t>Codewarrioru</a:t>
            </a:r>
            <a:endParaRPr lang="cs-CZ" sz="2400" dirty="0" smtClean="0"/>
          </a:p>
          <a:p>
            <a:pPr marL="852678" lvl="1" indent="-514350">
              <a:buFont typeface="+mj-lt"/>
              <a:buAutoNum type="arabicPeriod"/>
            </a:pPr>
            <a:r>
              <a:rPr lang="cs-CZ" sz="2400" dirty="0" smtClean="0"/>
              <a:t>Vytvoření nového projektu (</a:t>
            </a:r>
            <a:r>
              <a:rPr lang="cs-CZ" sz="2400" dirty="0" err="1" smtClean="0"/>
              <a:t>File</a:t>
            </a:r>
            <a:r>
              <a:rPr lang="cs-CZ" sz="2400" dirty="0" smtClean="0"/>
              <a:t>-&gt;New-&gt;Project </a:t>
            </a:r>
            <a:r>
              <a:rPr lang="cs-CZ" sz="2400" dirty="0" smtClean="0"/>
              <a:t>)</a:t>
            </a:r>
            <a:endParaRPr lang="cs-CZ" sz="2400" dirty="0" smtClean="0"/>
          </a:p>
          <a:p>
            <a:pPr marL="852678" lvl="1" indent="-514350">
              <a:buFont typeface="+mj-lt"/>
              <a:buAutoNum type="arabicPeriod"/>
            </a:pPr>
            <a:r>
              <a:rPr lang="cs-CZ" sz="2400" dirty="0" smtClean="0"/>
              <a:t>Zvolit možnost </a:t>
            </a:r>
            <a:r>
              <a:rPr lang="cs-CZ" sz="2400" dirty="0" err="1" smtClean="0"/>
              <a:t>Bareboard</a:t>
            </a:r>
            <a:r>
              <a:rPr lang="cs-CZ" sz="2400" dirty="0" smtClean="0"/>
              <a:t> </a:t>
            </a:r>
            <a:r>
              <a:rPr lang="cs-CZ" sz="2400" dirty="0" smtClean="0"/>
              <a:t>Project </a:t>
            </a:r>
          </a:p>
          <a:p>
            <a:pPr marL="852678" lvl="1" indent="-514350">
              <a:buFont typeface="+mj-lt"/>
              <a:buAutoNum type="arabicPeriod"/>
            </a:pPr>
            <a:r>
              <a:rPr lang="cs-CZ" sz="2400" dirty="0" smtClean="0"/>
              <a:t>Pojmenovat Projekt, případně zvolit cestu uložení</a:t>
            </a:r>
          </a:p>
          <a:p>
            <a:pPr marL="852678" lvl="1" indent="-514350">
              <a:buFont typeface="+mj-lt"/>
              <a:buAutoNum type="arabicPeriod"/>
            </a:pPr>
            <a:r>
              <a:rPr lang="cs-CZ" sz="2400" dirty="0" smtClean="0"/>
              <a:t>Vybrat správné zařízení (DEMO9S08QB8)</a:t>
            </a:r>
          </a:p>
          <a:p>
            <a:pPr marL="852678" lvl="1" indent="-514350">
              <a:buFont typeface="+mj-lt"/>
              <a:buAutoNum type="arabicPeriod"/>
            </a:pPr>
            <a:r>
              <a:rPr lang="cs-CZ" sz="2400" dirty="0" smtClean="0"/>
              <a:t>Zvolit správnou možnost komunikace</a:t>
            </a:r>
          </a:p>
          <a:p>
            <a:pPr marL="852678" lvl="1" indent="-514350">
              <a:buFont typeface="+mj-lt"/>
              <a:buAutoNum type="arabicPeriod"/>
            </a:pPr>
            <a:r>
              <a:rPr lang="cs-CZ" sz="2400" dirty="0" smtClean="0"/>
              <a:t>Dokončit vytváření projektu</a:t>
            </a:r>
          </a:p>
          <a:p>
            <a:pPr marL="852678" lvl="1" indent="-514350">
              <a:buNone/>
            </a:pPr>
            <a:endParaRPr lang="cs-CZ" sz="2000" dirty="0" smtClean="0"/>
          </a:p>
          <a:p>
            <a:pPr marL="852678" lvl="1" indent="-514350">
              <a:buNone/>
            </a:pPr>
            <a:r>
              <a:rPr lang="cs-CZ" sz="2000" dirty="0" smtClean="0"/>
              <a:t>	</a:t>
            </a:r>
            <a:endParaRPr lang="cs-CZ" sz="2000" dirty="0" smtClean="0"/>
          </a:p>
          <a:p>
            <a:pPr marL="852678" lvl="1" indent="-514350">
              <a:buNone/>
            </a:pPr>
            <a:endParaRPr lang="cs-CZ" sz="2000" dirty="0" smtClean="0"/>
          </a:p>
          <a:p>
            <a:pPr marL="852678" lvl="1" indent="-514350">
              <a:buNone/>
            </a:pPr>
            <a:endParaRPr lang="cs-CZ" sz="2000" dirty="0" smtClean="0"/>
          </a:p>
          <a:p>
            <a:pPr marL="852678" lvl="1" indent="-514350">
              <a:buNone/>
            </a:pPr>
            <a:endParaRPr lang="cs-CZ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2. </a:t>
            </a:r>
            <a:r>
              <a:rPr lang="cs-CZ" dirty="0" err="1" smtClean="0"/>
              <a:t>Codewarrior</a:t>
            </a:r>
            <a:r>
              <a:rPr lang="cs-CZ" dirty="0" smtClean="0"/>
              <a:t> </a:t>
            </a:r>
            <a:r>
              <a:rPr lang="cs-CZ" dirty="0" smtClean="0"/>
              <a:t>- </a:t>
            </a:r>
            <a:r>
              <a:rPr lang="cs-CZ" dirty="0" smtClean="0"/>
              <a:t>Programování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1828800"/>
          </a:xfrm>
        </p:spPr>
        <p:txBody>
          <a:bodyPr>
            <a:normAutofit/>
          </a:bodyPr>
          <a:lstStyle/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Nyní můžeme přistoupit k naprogramování mikroprocesoru</a:t>
            </a:r>
          </a:p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Ukázkový program viz obrázek</a:t>
            </a:r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endParaRPr lang="cs-CZ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501008"/>
            <a:ext cx="59531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3. </a:t>
            </a:r>
            <a:r>
              <a:rPr lang="cs-CZ" dirty="0" err="1" smtClean="0"/>
              <a:t>Codewarrior</a:t>
            </a:r>
            <a:r>
              <a:rPr lang="cs-CZ" dirty="0" smtClean="0"/>
              <a:t> </a:t>
            </a:r>
            <a:r>
              <a:rPr lang="cs-CZ" dirty="0" smtClean="0"/>
              <a:t>- Programování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46546" y="1600201"/>
            <a:ext cx="7467600" cy="2620888"/>
          </a:xfrm>
        </p:spPr>
        <p:txBody>
          <a:bodyPr/>
          <a:lstStyle/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Pro odladění programu a nahrání do mikroprocesoru využijeme tlačítko </a:t>
            </a:r>
            <a:r>
              <a:rPr lang="cs-CZ" sz="2400" dirty="0" err="1" smtClean="0"/>
              <a:t>Debug</a:t>
            </a:r>
            <a:r>
              <a:rPr lang="cs-CZ" sz="2400" dirty="0" smtClean="0"/>
              <a:t> viz obrázek</a:t>
            </a:r>
          </a:p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Po úspěšném dokončení tohoto kroku můžeme přejít do programu </a:t>
            </a:r>
            <a:r>
              <a:rPr lang="cs-CZ" sz="2400" dirty="0" err="1" smtClean="0"/>
              <a:t>FreeMaster</a:t>
            </a:r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221088"/>
            <a:ext cx="7499486" cy="152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100" dirty="0" smtClean="0"/>
              <a:t>4.Codewarrior </a:t>
            </a:r>
            <a:r>
              <a:rPr lang="cs-CZ" sz="4100" dirty="0" smtClean="0"/>
              <a:t>- Programování</a:t>
            </a:r>
            <a:endParaRPr lang="cs-CZ" sz="41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2548880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Případně při vyskytnutí nějaké chyby nás program  upozorní např. chyba v komunikaci</a:t>
            </a:r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267422"/>
            <a:ext cx="54102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1. </a:t>
            </a:r>
            <a:r>
              <a:rPr lang="cs-CZ" dirty="0" err="1" smtClean="0"/>
              <a:t>Freemaster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Po dokončení programování je nutno odpojit </a:t>
            </a:r>
            <a:r>
              <a:rPr lang="cs-CZ" sz="2400" dirty="0" err="1" smtClean="0"/>
              <a:t>Codewarrior</a:t>
            </a:r>
            <a:r>
              <a:rPr lang="cs-CZ" sz="2400" dirty="0" smtClean="0"/>
              <a:t> od desky </a:t>
            </a:r>
            <a:r>
              <a:rPr lang="cs-CZ" sz="2400" dirty="0" err="1" smtClean="0"/>
              <a:t>kitu</a:t>
            </a: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Po spuštění programu </a:t>
            </a:r>
            <a:r>
              <a:rPr lang="cs-CZ" sz="2400" dirty="0" err="1" smtClean="0"/>
              <a:t>Freemaster</a:t>
            </a:r>
            <a:r>
              <a:rPr lang="cs-CZ" sz="2400" dirty="0" smtClean="0"/>
              <a:t> je potřeba nastavit komunikaci s deskou </a:t>
            </a:r>
            <a:r>
              <a:rPr lang="cs-CZ" sz="2400" dirty="0" err="1" smtClean="0"/>
              <a:t>kitu</a:t>
            </a: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Do nastaveni se dostaneme přes (</a:t>
            </a:r>
            <a:r>
              <a:rPr lang="cs-CZ" sz="2400" dirty="0" err="1" smtClean="0"/>
              <a:t>Project</a:t>
            </a:r>
            <a:r>
              <a:rPr lang="cs-CZ" sz="2400" dirty="0" smtClean="0"/>
              <a:t>-</a:t>
            </a:r>
            <a:r>
              <a:rPr lang="cs-CZ" sz="2400" dirty="0" err="1" smtClean="0"/>
              <a:t>Options</a:t>
            </a:r>
            <a:r>
              <a:rPr lang="cs-CZ" sz="2400" dirty="0" smtClean="0"/>
              <a:t>) nebo zkratkou Ctrl + T </a:t>
            </a:r>
            <a:endParaRPr lang="cs-CZ" sz="2400" dirty="0" smtClean="0"/>
          </a:p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Správné nastavení můžeme vidět na následujícím obrázku</a:t>
            </a:r>
          </a:p>
          <a:p>
            <a:pPr marL="550926" indent="-514350">
              <a:buFont typeface="+mj-lt"/>
              <a:buAutoNum type="arabicPeriod"/>
            </a:pPr>
            <a:endParaRPr lang="cs-CZ" sz="2400" dirty="0" smtClean="0"/>
          </a:p>
          <a:p>
            <a:pPr marL="550926" indent="-514350">
              <a:buNone/>
            </a:pPr>
            <a:endParaRPr lang="cs-CZ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2. </a:t>
            </a:r>
            <a:r>
              <a:rPr lang="cs-CZ" dirty="0" err="1" smtClean="0"/>
              <a:t>Freemaster</a:t>
            </a:r>
            <a:r>
              <a:rPr lang="cs-CZ" dirty="0" smtClean="0"/>
              <a:t> </a:t>
            </a:r>
            <a:r>
              <a:rPr lang="cs-CZ" dirty="0" err="1" smtClean="0"/>
              <a:t>Communication</a:t>
            </a:r>
            <a:endParaRPr lang="cs-CZ" dirty="0"/>
          </a:p>
        </p:txBody>
      </p:sp>
      <p:pic>
        <p:nvPicPr>
          <p:cNvPr id="4" name="Zástupný symbol pro obsah 3" descr="obrazek 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049" y="1672125"/>
            <a:ext cx="4667902" cy="438211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3. </a:t>
            </a:r>
            <a:r>
              <a:rPr lang="cs-CZ" dirty="0" err="1" smtClean="0"/>
              <a:t>Freemaster</a:t>
            </a:r>
            <a:r>
              <a:rPr lang="cs-CZ" dirty="0" smtClean="0"/>
              <a:t> - </a:t>
            </a:r>
            <a:r>
              <a:rPr lang="cs-CZ" dirty="0" err="1" smtClean="0"/>
              <a:t>Variable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075240" cy="1972816"/>
          </a:xfrm>
        </p:spPr>
        <p:txBody>
          <a:bodyPr>
            <a:normAutofit/>
          </a:bodyPr>
          <a:lstStyle/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Aby bylo možno sledovat hodnoty z proměnných je potřeba je v programu vytvořit</a:t>
            </a:r>
          </a:p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Toto můžeme udělat přes možnost </a:t>
            </a:r>
            <a:r>
              <a:rPr lang="cs-CZ" sz="2400" dirty="0" err="1" smtClean="0"/>
              <a:t>Create</a:t>
            </a:r>
            <a:r>
              <a:rPr lang="cs-CZ" sz="2400" dirty="0" smtClean="0"/>
              <a:t> New </a:t>
            </a:r>
            <a:r>
              <a:rPr lang="cs-CZ" sz="2400" dirty="0" err="1" smtClean="0"/>
              <a:t>watched</a:t>
            </a:r>
            <a:r>
              <a:rPr lang="cs-CZ" sz="2400" dirty="0" smtClean="0"/>
              <a:t> </a:t>
            </a:r>
            <a:r>
              <a:rPr lang="cs-CZ" sz="2400" dirty="0" err="1" smtClean="0"/>
              <a:t>variable</a:t>
            </a:r>
            <a:r>
              <a:rPr lang="cs-CZ" sz="2400" dirty="0" smtClean="0"/>
              <a:t> viz obrázek</a:t>
            </a:r>
          </a:p>
          <a:p>
            <a:pPr marL="550926" indent="-514350">
              <a:buFont typeface="+mj-lt"/>
              <a:buAutoNum type="arabicPeriod"/>
            </a:pPr>
            <a:endParaRPr lang="cs-CZ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573016"/>
            <a:ext cx="5089871" cy="274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4. </a:t>
            </a:r>
            <a:r>
              <a:rPr lang="cs-CZ" dirty="0" err="1" smtClean="0"/>
              <a:t>Freemaster</a:t>
            </a:r>
            <a:r>
              <a:rPr lang="cs-CZ" dirty="0" smtClean="0"/>
              <a:t> - </a:t>
            </a:r>
            <a:r>
              <a:rPr lang="cs-CZ" dirty="0" err="1" smtClean="0"/>
              <a:t>Variable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50926" indent="-514350">
              <a:buFont typeface="+mj-lt"/>
              <a:buAutoNum type="arabicPeriod"/>
            </a:pPr>
            <a:r>
              <a:rPr lang="cs-CZ" sz="2400" dirty="0" smtClean="0"/>
              <a:t>Podrobné nastavení proměnných viz obrázek</a:t>
            </a:r>
            <a:endParaRPr lang="cs-CZ" sz="2400" dirty="0"/>
          </a:p>
        </p:txBody>
      </p:sp>
      <p:pic>
        <p:nvPicPr>
          <p:cNvPr id="4" name="Obrázek 3" descr="obrazek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0811" y="2276872"/>
            <a:ext cx="5382377" cy="38676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chnický">
  <a:themeElements>
    <a:clrScheme name="Technický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630</TotalTime>
  <Words>280</Words>
  <Application>Microsoft Office PowerPoint</Application>
  <PresentationFormat>Předvádění na obrazovce (4:3)</PresentationFormat>
  <Paragraphs>53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Technický</vt:lpstr>
      <vt:lpstr>ladění a vizualizace aplikací v prostředí FreeMASTER</vt:lpstr>
      <vt:lpstr>1. Codewarrior - Projekt</vt:lpstr>
      <vt:lpstr>2. Codewarrior - Programování</vt:lpstr>
      <vt:lpstr>3. Codewarrior - Programování</vt:lpstr>
      <vt:lpstr>4.Codewarrior - Programování</vt:lpstr>
      <vt:lpstr>1. Freemaster</vt:lpstr>
      <vt:lpstr>2. Freemaster Communication</vt:lpstr>
      <vt:lpstr>3. Freemaster - Variable</vt:lpstr>
      <vt:lpstr>4. Freemaster - Variable</vt:lpstr>
      <vt:lpstr>5. Freemaster - Scope</vt:lpstr>
      <vt:lpstr>6. Freemaster - Scope</vt:lpstr>
      <vt:lpstr>7. Freemaster - Scope</vt:lpstr>
      <vt:lpstr>8. Freemaster - Scope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ladění a vizualizacE aplikací v prostředí FreeMASTER</dc:title>
  <dc:creator>EDA</dc:creator>
  <cp:lastModifiedBy>EDA</cp:lastModifiedBy>
  <cp:revision>49</cp:revision>
  <dcterms:created xsi:type="dcterms:W3CDTF">2015-06-01T12:06:17Z</dcterms:created>
  <dcterms:modified xsi:type="dcterms:W3CDTF">2015-06-02T20:21:36Z</dcterms:modified>
</cp:coreProperties>
</file>