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2"/>
  </p:notesMasterIdLst>
  <p:handoutMasterIdLst>
    <p:handoutMasterId r:id="rId53"/>
  </p:handoutMasterIdLst>
  <p:sldIdLst>
    <p:sldId id="257" r:id="rId5"/>
    <p:sldId id="265" r:id="rId6"/>
    <p:sldId id="272" r:id="rId7"/>
    <p:sldId id="286" r:id="rId8"/>
    <p:sldId id="296" r:id="rId9"/>
    <p:sldId id="297" r:id="rId10"/>
    <p:sldId id="316" r:id="rId11"/>
    <p:sldId id="298" r:id="rId12"/>
    <p:sldId id="299" r:id="rId13"/>
    <p:sldId id="317" r:id="rId14"/>
    <p:sldId id="300" r:id="rId15"/>
    <p:sldId id="301" r:id="rId16"/>
    <p:sldId id="318" r:id="rId17"/>
    <p:sldId id="292" r:id="rId18"/>
    <p:sldId id="303" r:id="rId19"/>
    <p:sldId id="319" r:id="rId20"/>
    <p:sldId id="320" r:id="rId21"/>
    <p:sldId id="304" r:id="rId22"/>
    <p:sldId id="321" r:id="rId23"/>
    <p:sldId id="322" r:id="rId24"/>
    <p:sldId id="305" r:id="rId25"/>
    <p:sldId id="323" r:id="rId26"/>
    <p:sldId id="324" r:id="rId27"/>
    <p:sldId id="306" r:id="rId28"/>
    <p:sldId id="307" r:id="rId29"/>
    <p:sldId id="325" r:id="rId30"/>
    <p:sldId id="310" r:id="rId31"/>
    <p:sldId id="326" r:id="rId32"/>
    <p:sldId id="308" r:id="rId33"/>
    <p:sldId id="327" r:id="rId34"/>
    <p:sldId id="302" r:id="rId35"/>
    <p:sldId id="293" r:id="rId36"/>
    <p:sldId id="311" r:id="rId37"/>
    <p:sldId id="312" r:id="rId38"/>
    <p:sldId id="328" r:id="rId39"/>
    <p:sldId id="329" r:id="rId40"/>
    <p:sldId id="294" r:id="rId41"/>
    <p:sldId id="313" r:id="rId42"/>
    <p:sldId id="331" r:id="rId43"/>
    <p:sldId id="295" r:id="rId44"/>
    <p:sldId id="314" r:id="rId45"/>
    <p:sldId id="332" r:id="rId46"/>
    <p:sldId id="315" r:id="rId47"/>
    <p:sldId id="333" r:id="rId48"/>
    <p:sldId id="334" r:id="rId49"/>
    <p:sldId id="278" r:id="rId50"/>
    <p:sldId id="268" r:id="rId51"/>
  </p:sldIdLst>
  <p:sldSz cx="12192000" cy="6858000"/>
  <p:notesSz cx="6858000" cy="9144000"/>
  <p:defaultTextStyle>
    <a:defPPr rtl="0"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5C2D"/>
    <a:srgbClr val="0F0F0F"/>
    <a:srgbClr val="5C3D1E"/>
    <a:srgbClr val="6D4749"/>
    <a:srgbClr val="262626"/>
    <a:srgbClr val="AD7F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D03447BB-5D67-496B-8E87-E561075AD55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75DCB02-9BB8-47FD-8907-85C794F793BA}" styleName="Styl s motivem 1 – zvýraznění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8FD4443E-F989-4FC4-A0C8-D5A2AF1F390B}" styleName="Tmavý styl 1 – zvýraznění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2000" autoAdjust="0"/>
    <p:restoredTop sz="92491" autoAdjust="0"/>
  </p:normalViewPr>
  <p:slideViewPr>
    <p:cSldViewPr>
      <p:cViewPr>
        <p:scale>
          <a:sx n="66" d="100"/>
          <a:sy n="66" d="100"/>
        </p:scale>
        <p:origin x="1392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3C7C70-8D73-44B1-8A17-37FA500A3D18}" type="doc">
      <dgm:prSet loTypeId="urn:microsoft.com/office/officeart/2005/8/layout/orgChart1" loCatId="hierarchy" qsTypeId="urn:microsoft.com/office/officeart/2005/8/quickstyle/3d4" qsCatId="3D" csTypeId="urn:microsoft.com/office/officeart/2005/8/colors/accent1_4" csCatId="accent1" phldr="1"/>
      <dgm:spPr/>
      <dgm:t>
        <a:bodyPr/>
        <a:lstStyle/>
        <a:p>
          <a:endParaRPr lang="cs-CZ"/>
        </a:p>
      </dgm:t>
    </dgm:pt>
    <dgm:pt modelId="{71817D11-B876-4EFA-8ED7-0C9D74DE9C88}">
      <dgm:prSet phldrT="[Text]"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800" b="0" dirty="0" smtClean="0">
              <a:latin typeface="+mn-lt"/>
            </a:rPr>
            <a:t>Šifrování</a:t>
          </a:r>
          <a:endParaRPr lang="cs-CZ" sz="800" b="0" dirty="0">
            <a:latin typeface="+mn-lt"/>
          </a:endParaRPr>
        </a:p>
      </dgm:t>
    </dgm:pt>
    <dgm:pt modelId="{797D0E18-32E6-4546-8E57-94BF89B1F384}" type="parTrans" cxnId="{214A5F70-43AA-43B0-8A29-BBB5A8B2E699}">
      <dgm:prSet/>
      <dgm:spPr/>
      <dgm:t>
        <a:bodyPr/>
        <a:lstStyle/>
        <a:p>
          <a:endParaRPr lang="cs-CZ" sz="2400" b="0"/>
        </a:p>
      </dgm:t>
    </dgm:pt>
    <dgm:pt modelId="{8FDFF44C-224A-403E-8E1E-D6204529116D}" type="sibTrans" cxnId="{214A5F70-43AA-43B0-8A29-BBB5A8B2E699}">
      <dgm:prSet/>
      <dgm:spPr/>
      <dgm:t>
        <a:bodyPr/>
        <a:lstStyle/>
        <a:p>
          <a:endParaRPr lang="cs-CZ" sz="2400" b="0"/>
        </a:p>
      </dgm:t>
    </dgm:pt>
    <dgm:pt modelId="{3B0B6711-ED63-471D-89D2-2C1ED580C1C3}">
      <dgm:prSet phldrT="[Text]"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800" b="0" dirty="0" smtClean="0">
              <a:latin typeface="+mn-lt"/>
            </a:rPr>
            <a:t>Klasické</a:t>
          </a:r>
          <a:endParaRPr lang="cs-CZ" sz="800" b="0" dirty="0">
            <a:latin typeface="+mn-lt"/>
          </a:endParaRPr>
        </a:p>
      </dgm:t>
    </dgm:pt>
    <dgm:pt modelId="{63A3902B-8F13-495D-AC02-24A14384F578}" type="parTrans" cxnId="{D3D90ACA-53F5-4C38-B20D-F145D53A3107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800" b="0">
            <a:latin typeface="+mn-lt"/>
          </a:endParaRPr>
        </a:p>
      </dgm:t>
    </dgm:pt>
    <dgm:pt modelId="{43622C8C-B713-4EF1-B020-C3BCFBBF8E0E}" type="sibTrans" cxnId="{D3D90ACA-53F5-4C38-B20D-F145D53A3107}">
      <dgm:prSet/>
      <dgm:spPr/>
      <dgm:t>
        <a:bodyPr/>
        <a:lstStyle/>
        <a:p>
          <a:endParaRPr lang="cs-CZ" sz="2400" b="0"/>
        </a:p>
      </dgm:t>
    </dgm:pt>
    <dgm:pt modelId="{A77EECB9-7560-4855-994B-6DBDD7C46E42}">
      <dgm:prSet phldrT="[Text]"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800" b="0" dirty="0" smtClean="0">
              <a:latin typeface="+mn-lt"/>
            </a:rPr>
            <a:t>Moderní</a:t>
          </a:r>
          <a:endParaRPr lang="cs-CZ" sz="800" b="0" dirty="0">
            <a:latin typeface="+mn-lt"/>
          </a:endParaRPr>
        </a:p>
      </dgm:t>
    </dgm:pt>
    <dgm:pt modelId="{C775FABF-5BA2-4415-BF69-2632E5000E57}" type="parTrans" cxnId="{20C94AE2-72EE-4176-9472-3FE3EEED5FFF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800" b="0">
            <a:latin typeface="+mn-lt"/>
          </a:endParaRPr>
        </a:p>
      </dgm:t>
    </dgm:pt>
    <dgm:pt modelId="{596C4BF7-9972-40D4-9C77-906F5113FB7A}" type="sibTrans" cxnId="{20C94AE2-72EE-4176-9472-3FE3EEED5FFF}">
      <dgm:prSet/>
      <dgm:spPr/>
      <dgm:t>
        <a:bodyPr/>
        <a:lstStyle/>
        <a:p>
          <a:endParaRPr lang="cs-CZ" sz="2400" b="0"/>
        </a:p>
      </dgm:t>
    </dgm:pt>
    <dgm:pt modelId="{6BD6CD97-FC39-4A80-9164-F4CBDF5C0E54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800" b="0" dirty="0" smtClean="0">
              <a:latin typeface="+mn-lt"/>
            </a:rPr>
            <a:t>Šifra</a:t>
          </a:r>
          <a:endParaRPr lang="cs-CZ" sz="800" b="0" dirty="0">
            <a:latin typeface="+mn-lt"/>
          </a:endParaRPr>
        </a:p>
      </dgm:t>
    </dgm:pt>
    <dgm:pt modelId="{BAC946B1-C5EC-47D7-AABA-51CE6B805901}" type="parTrans" cxnId="{21D7D2B1-5E18-4090-9999-72C31E58E889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800" b="0">
            <a:latin typeface="+mn-lt"/>
          </a:endParaRPr>
        </a:p>
      </dgm:t>
    </dgm:pt>
    <dgm:pt modelId="{00425D93-D810-47DD-B4B1-CB1A3DF32CA8}" type="sibTrans" cxnId="{21D7D2B1-5E18-4090-9999-72C31E58E889}">
      <dgm:prSet/>
      <dgm:spPr/>
      <dgm:t>
        <a:bodyPr/>
        <a:lstStyle/>
        <a:p>
          <a:endParaRPr lang="cs-CZ" sz="2400" b="0"/>
        </a:p>
      </dgm:t>
    </dgm:pt>
    <dgm:pt modelId="{54944F5C-27E4-4F0B-9040-4DAB6111E022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800" b="1" dirty="0" smtClean="0">
              <a:solidFill>
                <a:schemeClr val="tx1"/>
              </a:solidFill>
              <a:latin typeface="+mn-lt"/>
            </a:rPr>
            <a:t>Kód</a:t>
          </a:r>
          <a:endParaRPr lang="cs-CZ" sz="400" b="1" dirty="0">
            <a:solidFill>
              <a:schemeClr val="tx1"/>
            </a:solidFill>
            <a:latin typeface="+mn-lt"/>
          </a:endParaRPr>
        </a:p>
      </dgm:t>
    </dgm:pt>
    <dgm:pt modelId="{0AFC72CF-799E-441D-BE7C-B1C69B9BE616}" type="parTrans" cxnId="{96AE803A-0E4B-4A72-A53A-4E7EA9735B42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800" b="0">
            <a:latin typeface="+mn-lt"/>
          </a:endParaRPr>
        </a:p>
      </dgm:t>
    </dgm:pt>
    <dgm:pt modelId="{09F11852-ED01-44C8-B549-247DF12DBD9C}" type="sibTrans" cxnId="{96AE803A-0E4B-4A72-A53A-4E7EA9735B42}">
      <dgm:prSet/>
      <dgm:spPr/>
      <dgm:t>
        <a:bodyPr/>
        <a:lstStyle/>
        <a:p>
          <a:endParaRPr lang="cs-CZ" sz="2400" b="0"/>
        </a:p>
      </dgm:t>
    </dgm:pt>
    <dgm:pt modelId="{F91C6E1C-7BF8-4818-A429-33583D7B39CA}" type="asst">
      <dgm:prSet custT="1"/>
      <dgm:spPr>
        <a:solidFill>
          <a:srgbClr val="00B0F0"/>
        </a:solidFill>
      </dgm:spPr>
      <dgm:t>
        <a:bodyPr/>
        <a:lstStyle/>
        <a:p>
          <a:r>
            <a:rPr lang="cs-CZ" sz="1050" b="1" dirty="0" smtClean="0">
              <a:latin typeface="+mn-lt"/>
            </a:rPr>
            <a:t>Substituce</a:t>
          </a:r>
          <a:endParaRPr lang="cs-CZ" sz="1050" b="1" dirty="0">
            <a:latin typeface="+mn-lt"/>
          </a:endParaRPr>
        </a:p>
      </dgm:t>
    </dgm:pt>
    <dgm:pt modelId="{53010D5A-57FE-47DA-A080-7CF85FDE9315}" type="parTrans" cxnId="{CC2E3C5F-DC3A-4D44-A12C-E7477945A695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800" b="0">
            <a:latin typeface="+mn-lt"/>
          </a:endParaRPr>
        </a:p>
      </dgm:t>
    </dgm:pt>
    <dgm:pt modelId="{8EDCF000-1F76-412E-9AB5-3EAB823664DC}" type="sibTrans" cxnId="{CC2E3C5F-DC3A-4D44-A12C-E7477945A695}">
      <dgm:prSet/>
      <dgm:spPr/>
      <dgm:t>
        <a:bodyPr/>
        <a:lstStyle/>
        <a:p>
          <a:endParaRPr lang="cs-CZ" sz="2400" b="0"/>
        </a:p>
      </dgm:t>
    </dgm:pt>
    <dgm:pt modelId="{91C1C7CD-9A7B-469A-9104-EF22F16037B3}" type="asst">
      <dgm:prSet custT="1"/>
      <dgm:spPr>
        <a:solidFill>
          <a:srgbClr val="00B0F0"/>
        </a:solidFill>
      </dgm:spPr>
      <dgm:t>
        <a:bodyPr/>
        <a:lstStyle/>
        <a:p>
          <a:r>
            <a:rPr lang="cs-CZ" sz="1050" b="1" dirty="0" err="1" smtClean="0">
              <a:latin typeface="+mn-lt"/>
            </a:rPr>
            <a:t>Monoalfabetická</a:t>
          </a:r>
          <a:endParaRPr lang="cs-CZ" sz="1050" b="1" dirty="0">
            <a:latin typeface="+mn-lt"/>
          </a:endParaRPr>
        </a:p>
      </dgm:t>
    </dgm:pt>
    <dgm:pt modelId="{4E09F6A7-CA21-43EE-8F74-FF976C77A9DC}" type="parTrans" cxnId="{22B8A2C3-3458-41AF-BEBD-13955C9EEFBA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800" b="0">
            <a:latin typeface="+mn-lt"/>
          </a:endParaRPr>
        </a:p>
      </dgm:t>
    </dgm:pt>
    <dgm:pt modelId="{78EB2979-4A1A-414B-BC0E-7AE0D2863F5E}" type="sibTrans" cxnId="{22B8A2C3-3458-41AF-BEBD-13955C9EEFBA}">
      <dgm:prSet/>
      <dgm:spPr/>
      <dgm:t>
        <a:bodyPr/>
        <a:lstStyle/>
        <a:p>
          <a:endParaRPr lang="cs-CZ" sz="2400" b="0"/>
        </a:p>
      </dgm:t>
    </dgm:pt>
    <dgm:pt modelId="{37C71FE9-9777-43B6-83A6-FA59EC91E2EC}">
      <dgm:prSet custT="1"/>
      <dgm:spPr>
        <a:solidFill>
          <a:srgbClr val="00B0F0"/>
        </a:solidFill>
      </dgm:spPr>
      <dgm:t>
        <a:bodyPr/>
        <a:lstStyle/>
        <a:p>
          <a:r>
            <a:rPr lang="cs-CZ" sz="1050" b="1" dirty="0" err="1" smtClean="0">
              <a:latin typeface="+mn-lt"/>
            </a:rPr>
            <a:t>Polyalfabetická</a:t>
          </a:r>
          <a:endParaRPr lang="cs-CZ" sz="1050" b="1" dirty="0">
            <a:latin typeface="+mn-lt"/>
          </a:endParaRPr>
        </a:p>
      </dgm:t>
    </dgm:pt>
    <dgm:pt modelId="{A5D84952-F075-4334-AD86-9061607B9B94}" type="parTrans" cxnId="{70B31534-233C-47B3-A3B5-83D7BEBBD6A7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800" b="0">
            <a:latin typeface="+mn-lt"/>
          </a:endParaRPr>
        </a:p>
      </dgm:t>
    </dgm:pt>
    <dgm:pt modelId="{6CD07F05-9E89-4214-8A66-205FBDD6F799}" type="sibTrans" cxnId="{70B31534-233C-47B3-A3B5-83D7BEBBD6A7}">
      <dgm:prSet/>
      <dgm:spPr/>
      <dgm:t>
        <a:bodyPr/>
        <a:lstStyle/>
        <a:p>
          <a:endParaRPr lang="cs-CZ" sz="2400" b="0"/>
        </a:p>
      </dgm:t>
    </dgm:pt>
    <dgm:pt modelId="{DB25278D-F9F8-459D-93A0-D58FDE7F6D1A}">
      <dgm:prSet custT="1"/>
      <dgm:spPr>
        <a:solidFill>
          <a:srgbClr val="00B0F0"/>
        </a:solidFill>
      </dgm:spPr>
      <dgm:t>
        <a:bodyPr/>
        <a:lstStyle/>
        <a:p>
          <a:r>
            <a:rPr lang="cs-CZ" sz="1050" b="1" dirty="0" smtClean="0">
              <a:latin typeface="+mn-lt"/>
            </a:rPr>
            <a:t>Polygrafická</a:t>
          </a:r>
          <a:endParaRPr lang="cs-CZ" sz="1050" b="1" dirty="0">
            <a:latin typeface="+mn-lt"/>
          </a:endParaRPr>
        </a:p>
      </dgm:t>
    </dgm:pt>
    <dgm:pt modelId="{65CC77A3-4AE3-4C88-B80A-FE7295A70823}" type="parTrans" cxnId="{5E6BFD49-B477-476A-9E6B-5258980E4275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800" b="0">
            <a:latin typeface="+mn-lt"/>
          </a:endParaRPr>
        </a:p>
      </dgm:t>
    </dgm:pt>
    <dgm:pt modelId="{B06EBC00-5446-456D-977A-C9FD061B22A4}" type="sibTrans" cxnId="{5E6BFD49-B477-476A-9E6B-5258980E4275}">
      <dgm:prSet/>
      <dgm:spPr/>
      <dgm:t>
        <a:bodyPr/>
        <a:lstStyle/>
        <a:p>
          <a:endParaRPr lang="cs-CZ" sz="2400" b="0"/>
        </a:p>
      </dgm:t>
    </dgm:pt>
    <dgm:pt modelId="{D0241113-090B-4E82-8A3B-C9688DDB566F}">
      <dgm:prSet custT="1"/>
      <dgm:spPr>
        <a:solidFill>
          <a:srgbClr val="00B0F0"/>
        </a:solidFill>
      </dgm:spPr>
      <dgm:t>
        <a:bodyPr/>
        <a:lstStyle/>
        <a:p>
          <a:r>
            <a:rPr lang="cs-CZ" sz="1050" b="1" dirty="0" smtClean="0">
              <a:latin typeface="+mn-lt"/>
            </a:rPr>
            <a:t>Homofonní</a:t>
          </a:r>
          <a:endParaRPr lang="cs-CZ" sz="1050" b="1" dirty="0">
            <a:latin typeface="+mn-lt"/>
          </a:endParaRPr>
        </a:p>
      </dgm:t>
    </dgm:pt>
    <dgm:pt modelId="{5368A790-EBD0-4F24-89EE-2F83C55A6358}" type="parTrans" cxnId="{9A0E7E9A-6EBA-4835-8334-247AE67BBD66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800" b="0">
            <a:latin typeface="+mn-lt"/>
          </a:endParaRPr>
        </a:p>
      </dgm:t>
    </dgm:pt>
    <dgm:pt modelId="{381C9F6F-1DB9-43AD-A6C3-A97837F08778}" type="sibTrans" cxnId="{9A0E7E9A-6EBA-4835-8334-247AE67BBD66}">
      <dgm:prSet/>
      <dgm:spPr/>
      <dgm:t>
        <a:bodyPr/>
        <a:lstStyle/>
        <a:p>
          <a:endParaRPr lang="cs-CZ" sz="2400" b="0"/>
        </a:p>
      </dgm:t>
    </dgm:pt>
    <dgm:pt modelId="{A8F5319C-B3A8-4BE6-B9C7-37C2E1811770}">
      <dgm:prSet custT="1"/>
      <dgm:spPr>
        <a:solidFill>
          <a:srgbClr val="00B0F0"/>
        </a:solidFill>
      </dgm:spPr>
      <dgm:t>
        <a:bodyPr/>
        <a:lstStyle/>
        <a:p>
          <a:r>
            <a:rPr lang="cs-CZ" sz="1050" b="1" dirty="0" smtClean="0">
              <a:latin typeface="+mn-lt"/>
            </a:rPr>
            <a:t>Ostatní</a:t>
          </a:r>
          <a:endParaRPr lang="cs-CZ" sz="1050" b="1" dirty="0">
            <a:latin typeface="+mn-lt"/>
          </a:endParaRPr>
        </a:p>
      </dgm:t>
    </dgm:pt>
    <dgm:pt modelId="{26B4AC8A-C16F-40EA-86B8-E23BD37BB5CB}" type="parTrans" cxnId="{FC84B52A-1519-4D78-89C6-9805050FBD62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800" b="0">
            <a:latin typeface="+mn-lt"/>
          </a:endParaRPr>
        </a:p>
      </dgm:t>
    </dgm:pt>
    <dgm:pt modelId="{95CF29C8-C43B-48C4-AAC6-CACF599CE015}" type="sibTrans" cxnId="{FC84B52A-1519-4D78-89C6-9805050FBD62}">
      <dgm:prSet/>
      <dgm:spPr/>
      <dgm:t>
        <a:bodyPr/>
        <a:lstStyle/>
        <a:p>
          <a:endParaRPr lang="cs-CZ" sz="2400" b="0"/>
        </a:p>
      </dgm:t>
    </dgm:pt>
    <dgm:pt modelId="{EFDF7E8D-DF43-4446-A162-2E01F524390C}" type="asst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800" b="0" dirty="0" smtClean="0">
              <a:latin typeface="+mn-lt"/>
            </a:rPr>
            <a:t>Transpozice</a:t>
          </a:r>
          <a:endParaRPr lang="cs-CZ" sz="800" b="0" dirty="0">
            <a:latin typeface="+mn-lt"/>
          </a:endParaRPr>
        </a:p>
      </dgm:t>
    </dgm:pt>
    <dgm:pt modelId="{61F1315A-3029-4FDA-A682-FE35205CA0D7}" type="parTrans" cxnId="{230CAC75-0FD2-4452-BC75-01248ACF8148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800" b="0">
            <a:latin typeface="+mn-lt"/>
          </a:endParaRPr>
        </a:p>
      </dgm:t>
    </dgm:pt>
    <dgm:pt modelId="{DF8DD2F2-3E64-4FA4-9350-70E32098F5E5}" type="sibTrans" cxnId="{230CAC75-0FD2-4452-BC75-01248ACF8148}">
      <dgm:prSet/>
      <dgm:spPr/>
      <dgm:t>
        <a:bodyPr/>
        <a:lstStyle/>
        <a:p>
          <a:endParaRPr lang="cs-CZ" sz="2400" b="0"/>
        </a:p>
      </dgm:t>
    </dgm:pt>
    <dgm:pt modelId="{38A43A0D-D036-46F7-9846-6C2A467BA915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800" b="0" dirty="0" smtClean="0">
              <a:latin typeface="+mn-lt"/>
            </a:rPr>
            <a:t>Asymetrické</a:t>
          </a:r>
          <a:endParaRPr lang="cs-CZ" sz="800" b="0" dirty="0">
            <a:latin typeface="+mn-lt"/>
          </a:endParaRPr>
        </a:p>
      </dgm:t>
    </dgm:pt>
    <dgm:pt modelId="{A75E5021-090D-4502-998E-57E4A9489F35}" type="parTrans" cxnId="{21D53B73-FE1B-4772-A5EB-CF25341BC55F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800" b="0">
            <a:latin typeface="+mn-lt"/>
          </a:endParaRPr>
        </a:p>
      </dgm:t>
    </dgm:pt>
    <dgm:pt modelId="{B8EFF135-7ACA-41D6-BFC8-E5712971F491}" type="sibTrans" cxnId="{21D53B73-FE1B-4772-A5EB-CF25341BC55F}">
      <dgm:prSet/>
      <dgm:spPr/>
      <dgm:t>
        <a:bodyPr/>
        <a:lstStyle/>
        <a:p>
          <a:endParaRPr lang="cs-CZ" sz="2400" b="0"/>
        </a:p>
      </dgm:t>
    </dgm:pt>
    <dgm:pt modelId="{0145796C-4550-4BDC-B09D-D2BDCA6DC344}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800" b="0" dirty="0" smtClean="0">
              <a:latin typeface="+mn-lt"/>
            </a:rPr>
            <a:t>Symetrické</a:t>
          </a:r>
          <a:endParaRPr lang="cs-CZ" sz="800" b="0" dirty="0">
            <a:latin typeface="+mn-lt"/>
          </a:endParaRPr>
        </a:p>
      </dgm:t>
    </dgm:pt>
    <dgm:pt modelId="{46703F45-8431-4937-9F94-3319983977DB}" type="parTrans" cxnId="{778BD6F8-AF24-44D0-ABB1-CE9D2E5462EE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800" b="0">
            <a:latin typeface="+mn-lt"/>
          </a:endParaRPr>
        </a:p>
      </dgm:t>
    </dgm:pt>
    <dgm:pt modelId="{FAB75411-4B7D-4860-82A8-BF2774483670}" type="sibTrans" cxnId="{778BD6F8-AF24-44D0-ABB1-CE9D2E5462EE}">
      <dgm:prSet/>
      <dgm:spPr/>
      <dgm:t>
        <a:bodyPr/>
        <a:lstStyle/>
        <a:p>
          <a:endParaRPr lang="cs-CZ" sz="2400" b="0"/>
        </a:p>
      </dgm:t>
    </dgm:pt>
    <dgm:pt modelId="{6EE5ABEF-5C31-4B89-8B37-A6409DAD0AB4}" type="asst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800" b="0" dirty="0" smtClean="0">
              <a:latin typeface="+mn-lt"/>
            </a:rPr>
            <a:t>Proudové</a:t>
          </a:r>
          <a:endParaRPr lang="cs-CZ" sz="800" b="0" dirty="0">
            <a:latin typeface="+mn-lt"/>
          </a:endParaRPr>
        </a:p>
      </dgm:t>
    </dgm:pt>
    <dgm:pt modelId="{F6E2D509-BE3F-4734-8799-089175BEE7F5}" type="parTrans" cxnId="{58725519-5CB4-4C99-85E6-4C1BB17BDA9E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800" b="0">
            <a:latin typeface="+mn-lt"/>
          </a:endParaRPr>
        </a:p>
      </dgm:t>
    </dgm:pt>
    <dgm:pt modelId="{9F518DB1-0E00-4395-932C-9F78E5A86ECD}" type="sibTrans" cxnId="{58725519-5CB4-4C99-85E6-4C1BB17BDA9E}">
      <dgm:prSet/>
      <dgm:spPr/>
      <dgm:t>
        <a:bodyPr/>
        <a:lstStyle/>
        <a:p>
          <a:endParaRPr lang="cs-CZ" sz="2400" b="0"/>
        </a:p>
      </dgm:t>
    </dgm:pt>
    <dgm:pt modelId="{197A6258-2C82-4CB4-AB21-E7F3460B39C7}" type="asst">
      <dgm:prSet custT="1"/>
      <dgm:spPr>
        <a:solidFill>
          <a:schemeClr val="tx1">
            <a:lumMod val="50000"/>
          </a:schemeClr>
        </a:solidFill>
      </dgm:spPr>
      <dgm:t>
        <a:bodyPr/>
        <a:lstStyle/>
        <a:p>
          <a:r>
            <a:rPr lang="cs-CZ" sz="800" b="0" dirty="0" smtClean="0">
              <a:latin typeface="+mn-lt"/>
            </a:rPr>
            <a:t>Blokové</a:t>
          </a:r>
          <a:endParaRPr lang="cs-CZ" sz="800" b="0" dirty="0">
            <a:latin typeface="+mn-lt"/>
          </a:endParaRPr>
        </a:p>
      </dgm:t>
    </dgm:pt>
    <dgm:pt modelId="{48F75945-7C19-4C53-AA09-7E8BEC64753E}" type="parTrans" cxnId="{2015BA10-A3CB-454E-A060-C532AEEEB9A8}">
      <dgm:prSet/>
      <dgm:spPr>
        <a:solidFill>
          <a:schemeClr val="tx1">
            <a:lumMod val="50000"/>
          </a:schemeClr>
        </a:solidFill>
      </dgm:spPr>
      <dgm:t>
        <a:bodyPr/>
        <a:lstStyle/>
        <a:p>
          <a:endParaRPr lang="cs-CZ" sz="800" b="0">
            <a:latin typeface="+mn-lt"/>
          </a:endParaRPr>
        </a:p>
      </dgm:t>
    </dgm:pt>
    <dgm:pt modelId="{6621DF68-3CAD-4B4D-8744-66F390ECF885}" type="sibTrans" cxnId="{2015BA10-A3CB-454E-A060-C532AEEEB9A8}">
      <dgm:prSet/>
      <dgm:spPr/>
      <dgm:t>
        <a:bodyPr/>
        <a:lstStyle/>
        <a:p>
          <a:endParaRPr lang="cs-CZ" sz="2400" b="0"/>
        </a:p>
      </dgm:t>
    </dgm:pt>
    <dgm:pt modelId="{D34CEFEB-A3D0-4A11-B78D-36DFB6FB3330}" type="pres">
      <dgm:prSet presAssocID="{EE3C7C70-8D73-44B1-8A17-37FA500A3D1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A571FCA1-E8F6-46E9-A23F-37D376416EB8}" type="pres">
      <dgm:prSet presAssocID="{71817D11-B876-4EFA-8ED7-0C9D74DE9C88}" presName="hierRoot1" presStyleCnt="0">
        <dgm:presLayoutVars>
          <dgm:hierBranch/>
        </dgm:presLayoutVars>
      </dgm:prSet>
      <dgm:spPr/>
      <dgm:t>
        <a:bodyPr/>
        <a:lstStyle/>
        <a:p>
          <a:endParaRPr lang="cs-CZ"/>
        </a:p>
      </dgm:t>
    </dgm:pt>
    <dgm:pt modelId="{E3CFAA1F-AC62-4468-A195-E9808C178C7C}" type="pres">
      <dgm:prSet presAssocID="{71817D11-B876-4EFA-8ED7-0C9D74DE9C88}" presName="rootComposite1" presStyleCnt="0"/>
      <dgm:spPr/>
      <dgm:t>
        <a:bodyPr/>
        <a:lstStyle/>
        <a:p>
          <a:endParaRPr lang="cs-CZ"/>
        </a:p>
      </dgm:t>
    </dgm:pt>
    <dgm:pt modelId="{6B5191A4-72DB-477F-8CAB-1096989A9B18}" type="pres">
      <dgm:prSet presAssocID="{71817D11-B876-4EFA-8ED7-0C9D74DE9C88}" presName="rootText1" presStyleLbl="node0" presStyleIdx="0" presStyleCnt="1" custLinFactNeighborX="3298" custLinFactNeighborY="613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9E626BF-4FBB-4F72-AF24-F4B67717708E}" type="pres">
      <dgm:prSet presAssocID="{71817D11-B876-4EFA-8ED7-0C9D74DE9C88}" presName="rootConnector1" presStyleLbl="node1" presStyleIdx="0" presStyleCnt="0"/>
      <dgm:spPr/>
      <dgm:t>
        <a:bodyPr/>
        <a:lstStyle/>
        <a:p>
          <a:endParaRPr lang="cs-CZ"/>
        </a:p>
      </dgm:t>
    </dgm:pt>
    <dgm:pt modelId="{1E4384F1-F3B1-4478-82A2-99D7FA2FF7C3}" type="pres">
      <dgm:prSet presAssocID="{71817D11-B876-4EFA-8ED7-0C9D74DE9C88}" presName="hierChild2" presStyleCnt="0"/>
      <dgm:spPr/>
      <dgm:t>
        <a:bodyPr/>
        <a:lstStyle/>
        <a:p>
          <a:endParaRPr lang="cs-CZ"/>
        </a:p>
      </dgm:t>
    </dgm:pt>
    <dgm:pt modelId="{EB75967A-83C4-440A-88CF-5CD192FE5F8B}" type="pres">
      <dgm:prSet presAssocID="{63A3902B-8F13-495D-AC02-24A14384F578}" presName="Name35" presStyleLbl="parChTrans1D2" presStyleIdx="0" presStyleCnt="2"/>
      <dgm:spPr/>
      <dgm:t>
        <a:bodyPr/>
        <a:lstStyle/>
        <a:p>
          <a:endParaRPr lang="cs-CZ"/>
        </a:p>
      </dgm:t>
    </dgm:pt>
    <dgm:pt modelId="{3C60A4B5-60D3-4B57-A602-BEE6C76F3B11}" type="pres">
      <dgm:prSet presAssocID="{3B0B6711-ED63-471D-89D2-2C1ED580C1C3}" presName="hierRoot2" presStyleCnt="0">
        <dgm:presLayoutVars>
          <dgm:hierBranch/>
        </dgm:presLayoutVars>
      </dgm:prSet>
      <dgm:spPr/>
      <dgm:t>
        <a:bodyPr/>
        <a:lstStyle/>
        <a:p>
          <a:endParaRPr lang="cs-CZ"/>
        </a:p>
      </dgm:t>
    </dgm:pt>
    <dgm:pt modelId="{230771DA-1A7C-46C7-A436-0AA8C4430413}" type="pres">
      <dgm:prSet presAssocID="{3B0B6711-ED63-471D-89D2-2C1ED580C1C3}" presName="rootComposite" presStyleCnt="0"/>
      <dgm:spPr/>
      <dgm:t>
        <a:bodyPr/>
        <a:lstStyle/>
        <a:p>
          <a:endParaRPr lang="cs-CZ"/>
        </a:p>
      </dgm:t>
    </dgm:pt>
    <dgm:pt modelId="{11079ACC-6219-4EFC-A343-1A5A1CE8C1AD}" type="pres">
      <dgm:prSet presAssocID="{3B0B6711-ED63-471D-89D2-2C1ED580C1C3}" presName="rootText" presStyleLbl="node2" presStyleIdx="0" presStyleCnt="2" custLinFactNeighborX="3298" custLinFactNeighborY="22650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2FECB21-F39E-4963-A327-FDABFF3B9F63}" type="pres">
      <dgm:prSet presAssocID="{3B0B6711-ED63-471D-89D2-2C1ED580C1C3}" presName="rootConnector" presStyleLbl="node2" presStyleIdx="0" presStyleCnt="2"/>
      <dgm:spPr/>
      <dgm:t>
        <a:bodyPr/>
        <a:lstStyle/>
        <a:p>
          <a:endParaRPr lang="cs-CZ"/>
        </a:p>
      </dgm:t>
    </dgm:pt>
    <dgm:pt modelId="{D1CBEA68-313E-43D8-A2EC-992672110E02}" type="pres">
      <dgm:prSet presAssocID="{3B0B6711-ED63-471D-89D2-2C1ED580C1C3}" presName="hierChild4" presStyleCnt="0"/>
      <dgm:spPr/>
      <dgm:t>
        <a:bodyPr/>
        <a:lstStyle/>
        <a:p>
          <a:endParaRPr lang="cs-CZ"/>
        </a:p>
      </dgm:t>
    </dgm:pt>
    <dgm:pt modelId="{DC8111BC-B92F-41C5-9BAD-92F01CDF184B}" type="pres">
      <dgm:prSet presAssocID="{BAC946B1-C5EC-47D7-AABA-51CE6B805901}" presName="Name35" presStyleLbl="parChTrans1D3" presStyleIdx="0" presStyleCnt="4"/>
      <dgm:spPr/>
      <dgm:t>
        <a:bodyPr/>
        <a:lstStyle/>
        <a:p>
          <a:endParaRPr lang="cs-CZ"/>
        </a:p>
      </dgm:t>
    </dgm:pt>
    <dgm:pt modelId="{05ED8E78-4FA5-4C0D-BA47-5A9863115016}" type="pres">
      <dgm:prSet presAssocID="{6BD6CD97-FC39-4A80-9164-F4CBDF5C0E54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6D54A2F4-6273-4BE0-934A-743919C71C5D}" type="pres">
      <dgm:prSet presAssocID="{6BD6CD97-FC39-4A80-9164-F4CBDF5C0E54}" presName="rootComposite" presStyleCnt="0"/>
      <dgm:spPr/>
      <dgm:t>
        <a:bodyPr/>
        <a:lstStyle/>
        <a:p>
          <a:endParaRPr lang="cs-CZ"/>
        </a:p>
      </dgm:t>
    </dgm:pt>
    <dgm:pt modelId="{7E57A341-20CE-4242-A9C9-C021ECC04B6B}" type="pres">
      <dgm:prSet presAssocID="{6BD6CD97-FC39-4A80-9164-F4CBDF5C0E54}" presName="rootText" presStyleLbl="node3" presStyleIdx="0" presStyleCnt="4" custLinFactNeighborY="2489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CB2CB76-EA06-474B-9E1C-697B7EB4AFD0}" type="pres">
      <dgm:prSet presAssocID="{6BD6CD97-FC39-4A80-9164-F4CBDF5C0E54}" presName="rootConnector" presStyleLbl="node3" presStyleIdx="0" presStyleCnt="4"/>
      <dgm:spPr/>
      <dgm:t>
        <a:bodyPr/>
        <a:lstStyle/>
        <a:p>
          <a:endParaRPr lang="cs-CZ"/>
        </a:p>
      </dgm:t>
    </dgm:pt>
    <dgm:pt modelId="{C1F59DA1-F0B6-4276-85A0-0488A464A96D}" type="pres">
      <dgm:prSet presAssocID="{6BD6CD97-FC39-4A80-9164-F4CBDF5C0E54}" presName="hierChild4" presStyleCnt="0"/>
      <dgm:spPr/>
      <dgm:t>
        <a:bodyPr/>
        <a:lstStyle/>
        <a:p>
          <a:endParaRPr lang="cs-CZ"/>
        </a:p>
      </dgm:t>
    </dgm:pt>
    <dgm:pt modelId="{B416C078-2C48-4F4A-838F-1D0E5AC8D556}" type="pres">
      <dgm:prSet presAssocID="{6BD6CD97-FC39-4A80-9164-F4CBDF5C0E54}" presName="hierChild5" presStyleCnt="0"/>
      <dgm:spPr/>
      <dgm:t>
        <a:bodyPr/>
        <a:lstStyle/>
        <a:p>
          <a:endParaRPr lang="cs-CZ"/>
        </a:p>
      </dgm:t>
    </dgm:pt>
    <dgm:pt modelId="{BE37BF0F-D1B5-4B7D-84AD-C26E63896BFF}" type="pres">
      <dgm:prSet presAssocID="{53010D5A-57FE-47DA-A080-7CF85FDE9315}" presName="Name111" presStyleLbl="parChTrans1D4" presStyleIdx="0" presStyleCnt="9"/>
      <dgm:spPr/>
      <dgm:t>
        <a:bodyPr/>
        <a:lstStyle/>
        <a:p>
          <a:endParaRPr lang="cs-CZ"/>
        </a:p>
      </dgm:t>
    </dgm:pt>
    <dgm:pt modelId="{3DED3FC7-ACE7-4F03-B8D4-F6A743795818}" type="pres">
      <dgm:prSet presAssocID="{F91C6E1C-7BF8-4818-A429-33583D7B39CA}" presName="hierRoot3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96366BDD-E203-4C88-BC3C-5CDABB616012}" type="pres">
      <dgm:prSet presAssocID="{F91C6E1C-7BF8-4818-A429-33583D7B39CA}" presName="rootComposite3" presStyleCnt="0"/>
      <dgm:spPr/>
      <dgm:t>
        <a:bodyPr/>
        <a:lstStyle/>
        <a:p>
          <a:endParaRPr lang="cs-CZ"/>
        </a:p>
      </dgm:t>
    </dgm:pt>
    <dgm:pt modelId="{F73E38C1-9A84-4E1C-8B4F-BF2787589F68}" type="pres">
      <dgm:prSet presAssocID="{F91C6E1C-7BF8-4818-A429-33583D7B39CA}" presName="rootText3" presStyleLbl="asst3" presStyleIdx="0" presStyleCnt="5" custLinFactNeighborX="74427" custLinFactNeighborY="2222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A50A6812-9B91-4BD5-8AD5-8590F3BFFC6F}" type="pres">
      <dgm:prSet presAssocID="{F91C6E1C-7BF8-4818-A429-33583D7B39CA}" presName="rootConnector3" presStyleLbl="asst3" presStyleIdx="0" presStyleCnt="5"/>
      <dgm:spPr/>
      <dgm:t>
        <a:bodyPr/>
        <a:lstStyle/>
        <a:p>
          <a:endParaRPr lang="cs-CZ"/>
        </a:p>
      </dgm:t>
    </dgm:pt>
    <dgm:pt modelId="{82AE261D-7FA9-4184-ADB8-679B639F3EE8}" type="pres">
      <dgm:prSet presAssocID="{F91C6E1C-7BF8-4818-A429-33583D7B39CA}" presName="hierChild6" presStyleCnt="0"/>
      <dgm:spPr/>
      <dgm:t>
        <a:bodyPr/>
        <a:lstStyle/>
        <a:p>
          <a:endParaRPr lang="cs-CZ"/>
        </a:p>
      </dgm:t>
    </dgm:pt>
    <dgm:pt modelId="{053EEAB3-381F-4167-AB57-0D39193864A0}" type="pres">
      <dgm:prSet presAssocID="{A5D84952-F075-4334-AD86-9061607B9B94}" presName="Name37" presStyleLbl="parChTrans1D4" presStyleIdx="1" presStyleCnt="9"/>
      <dgm:spPr/>
      <dgm:t>
        <a:bodyPr/>
        <a:lstStyle/>
        <a:p>
          <a:endParaRPr lang="cs-CZ"/>
        </a:p>
      </dgm:t>
    </dgm:pt>
    <dgm:pt modelId="{872C1E50-B41D-45E1-A1DF-AF4B9CC50F0E}" type="pres">
      <dgm:prSet presAssocID="{37C71FE9-9777-43B6-83A6-FA59EC91E2EC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D57BBD28-D70D-498D-A00D-861BE23D8679}" type="pres">
      <dgm:prSet presAssocID="{37C71FE9-9777-43B6-83A6-FA59EC91E2EC}" presName="rootComposite" presStyleCnt="0"/>
      <dgm:spPr/>
      <dgm:t>
        <a:bodyPr/>
        <a:lstStyle/>
        <a:p>
          <a:endParaRPr lang="cs-CZ"/>
        </a:p>
      </dgm:t>
    </dgm:pt>
    <dgm:pt modelId="{0276A479-B742-43BC-AE49-57FFAB8E13E2}" type="pres">
      <dgm:prSet presAssocID="{37C71FE9-9777-43B6-83A6-FA59EC91E2EC}" presName="rootText" presStyleLbl="node4" presStyleIdx="0" presStyleCnt="4" custScaleX="147748" custLinFactX="-11949" custLinFactNeighborX="-100000" custLinFactNeighborY="-700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AB913AF0-917F-42C4-9547-A76551F1A111}" type="pres">
      <dgm:prSet presAssocID="{37C71FE9-9777-43B6-83A6-FA59EC91E2EC}" presName="rootConnector" presStyleLbl="node4" presStyleIdx="0" presStyleCnt="4"/>
      <dgm:spPr/>
      <dgm:t>
        <a:bodyPr/>
        <a:lstStyle/>
        <a:p>
          <a:endParaRPr lang="cs-CZ"/>
        </a:p>
      </dgm:t>
    </dgm:pt>
    <dgm:pt modelId="{7CC0D950-CB77-43A8-B78C-77013EDCF13C}" type="pres">
      <dgm:prSet presAssocID="{37C71FE9-9777-43B6-83A6-FA59EC91E2EC}" presName="hierChild4" presStyleCnt="0"/>
      <dgm:spPr/>
      <dgm:t>
        <a:bodyPr/>
        <a:lstStyle/>
        <a:p>
          <a:endParaRPr lang="cs-CZ"/>
        </a:p>
      </dgm:t>
    </dgm:pt>
    <dgm:pt modelId="{745F0B57-808D-4C9B-ADF5-04366BCB91DC}" type="pres">
      <dgm:prSet presAssocID="{37C71FE9-9777-43B6-83A6-FA59EC91E2EC}" presName="hierChild5" presStyleCnt="0"/>
      <dgm:spPr/>
      <dgm:t>
        <a:bodyPr/>
        <a:lstStyle/>
        <a:p>
          <a:endParaRPr lang="cs-CZ"/>
        </a:p>
      </dgm:t>
    </dgm:pt>
    <dgm:pt modelId="{3DD7993B-8A20-4662-A04A-FF26300987AC}" type="pres">
      <dgm:prSet presAssocID="{65CC77A3-4AE3-4C88-B80A-FE7295A70823}" presName="Name37" presStyleLbl="parChTrans1D4" presStyleIdx="2" presStyleCnt="9"/>
      <dgm:spPr/>
      <dgm:t>
        <a:bodyPr/>
        <a:lstStyle/>
        <a:p>
          <a:endParaRPr lang="cs-CZ"/>
        </a:p>
      </dgm:t>
    </dgm:pt>
    <dgm:pt modelId="{6ADE837C-BEC3-481B-B293-82A54DC3202E}" type="pres">
      <dgm:prSet presAssocID="{DB25278D-F9F8-459D-93A0-D58FDE7F6D1A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04805473-34E2-4321-9C88-6227D3DD29FE}" type="pres">
      <dgm:prSet presAssocID="{DB25278D-F9F8-459D-93A0-D58FDE7F6D1A}" presName="rootComposite" presStyleCnt="0"/>
      <dgm:spPr/>
      <dgm:t>
        <a:bodyPr/>
        <a:lstStyle/>
        <a:p>
          <a:endParaRPr lang="cs-CZ"/>
        </a:p>
      </dgm:t>
    </dgm:pt>
    <dgm:pt modelId="{B43434EF-91CB-4712-B9C9-DFBFDB3E47E6}" type="pres">
      <dgm:prSet presAssocID="{DB25278D-F9F8-459D-93A0-D58FDE7F6D1A}" presName="rootText" presStyleLbl="node4" presStyleIdx="1" presStyleCnt="4" custScaleX="147748" custLinFactX="-11949" custLinFactNeighborX="-100000" custLinFactNeighborY="-1471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55999F8-8850-4BEF-868B-427FB2A53539}" type="pres">
      <dgm:prSet presAssocID="{DB25278D-F9F8-459D-93A0-D58FDE7F6D1A}" presName="rootConnector" presStyleLbl="node4" presStyleIdx="1" presStyleCnt="4"/>
      <dgm:spPr/>
      <dgm:t>
        <a:bodyPr/>
        <a:lstStyle/>
        <a:p>
          <a:endParaRPr lang="cs-CZ"/>
        </a:p>
      </dgm:t>
    </dgm:pt>
    <dgm:pt modelId="{99E40F6D-6BB9-49D8-8C8E-44F9E5EF4A00}" type="pres">
      <dgm:prSet presAssocID="{DB25278D-F9F8-459D-93A0-D58FDE7F6D1A}" presName="hierChild4" presStyleCnt="0"/>
      <dgm:spPr/>
      <dgm:t>
        <a:bodyPr/>
        <a:lstStyle/>
        <a:p>
          <a:endParaRPr lang="cs-CZ"/>
        </a:p>
      </dgm:t>
    </dgm:pt>
    <dgm:pt modelId="{9039ECC8-63CE-4305-BE22-7C247AA9EC7F}" type="pres">
      <dgm:prSet presAssocID="{DB25278D-F9F8-459D-93A0-D58FDE7F6D1A}" presName="hierChild5" presStyleCnt="0"/>
      <dgm:spPr/>
      <dgm:t>
        <a:bodyPr/>
        <a:lstStyle/>
        <a:p>
          <a:endParaRPr lang="cs-CZ"/>
        </a:p>
      </dgm:t>
    </dgm:pt>
    <dgm:pt modelId="{94BC0566-7A41-4598-B513-66D295A4497D}" type="pres">
      <dgm:prSet presAssocID="{5368A790-EBD0-4F24-89EE-2F83C55A6358}" presName="Name37" presStyleLbl="parChTrans1D4" presStyleIdx="3" presStyleCnt="9"/>
      <dgm:spPr/>
      <dgm:t>
        <a:bodyPr/>
        <a:lstStyle/>
        <a:p>
          <a:endParaRPr lang="cs-CZ"/>
        </a:p>
      </dgm:t>
    </dgm:pt>
    <dgm:pt modelId="{DCE6543C-F7D1-4488-8FB4-8EE17A45AEA4}" type="pres">
      <dgm:prSet presAssocID="{D0241113-090B-4E82-8A3B-C9688DDB566F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BB02D4B4-EC7E-4552-AD7D-125803AB3215}" type="pres">
      <dgm:prSet presAssocID="{D0241113-090B-4E82-8A3B-C9688DDB566F}" presName="rootComposite" presStyleCnt="0"/>
      <dgm:spPr/>
      <dgm:t>
        <a:bodyPr/>
        <a:lstStyle/>
        <a:p>
          <a:endParaRPr lang="cs-CZ"/>
        </a:p>
      </dgm:t>
    </dgm:pt>
    <dgm:pt modelId="{748BA2A6-0044-4560-A2C5-33C983530483}" type="pres">
      <dgm:prSet presAssocID="{D0241113-090B-4E82-8A3B-C9688DDB566F}" presName="rootText" presStyleLbl="node4" presStyleIdx="2" presStyleCnt="4" custScaleX="147748" custLinFactX="-11949" custLinFactNeighborX="-100000" custLinFactNeighborY="-3158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9B2D443-7F05-4569-8F8D-7555B432E34A}" type="pres">
      <dgm:prSet presAssocID="{D0241113-090B-4E82-8A3B-C9688DDB566F}" presName="rootConnector" presStyleLbl="node4" presStyleIdx="2" presStyleCnt="4"/>
      <dgm:spPr/>
      <dgm:t>
        <a:bodyPr/>
        <a:lstStyle/>
        <a:p>
          <a:endParaRPr lang="cs-CZ"/>
        </a:p>
      </dgm:t>
    </dgm:pt>
    <dgm:pt modelId="{A8060542-19D1-4BF6-B1CD-61762D9909D1}" type="pres">
      <dgm:prSet presAssocID="{D0241113-090B-4E82-8A3B-C9688DDB566F}" presName="hierChild4" presStyleCnt="0"/>
      <dgm:spPr/>
      <dgm:t>
        <a:bodyPr/>
        <a:lstStyle/>
        <a:p>
          <a:endParaRPr lang="cs-CZ"/>
        </a:p>
      </dgm:t>
    </dgm:pt>
    <dgm:pt modelId="{7E1587A0-AD81-44E7-9A55-D00D4D577782}" type="pres">
      <dgm:prSet presAssocID="{D0241113-090B-4E82-8A3B-C9688DDB566F}" presName="hierChild5" presStyleCnt="0"/>
      <dgm:spPr/>
      <dgm:t>
        <a:bodyPr/>
        <a:lstStyle/>
        <a:p>
          <a:endParaRPr lang="cs-CZ"/>
        </a:p>
      </dgm:t>
    </dgm:pt>
    <dgm:pt modelId="{D016444F-AD6D-48B4-BA05-AB0082807280}" type="pres">
      <dgm:prSet presAssocID="{26B4AC8A-C16F-40EA-86B8-E23BD37BB5CB}" presName="Name37" presStyleLbl="parChTrans1D4" presStyleIdx="4" presStyleCnt="9"/>
      <dgm:spPr/>
      <dgm:t>
        <a:bodyPr/>
        <a:lstStyle/>
        <a:p>
          <a:endParaRPr lang="cs-CZ"/>
        </a:p>
      </dgm:t>
    </dgm:pt>
    <dgm:pt modelId="{DBA40228-8584-43F6-AEBB-C8312833748F}" type="pres">
      <dgm:prSet presAssocID="{A8F5319C-B3A8-4BE6-B9C7-37C2E1811770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1AFE2309-9CFF-451B-80D8-07A189BFBF48}" type="pres">
      <dgm:prSet presAssocID="{A8F5319C-B3A8-4BE6-B9C7-37C2E1811770}" presName="rootComposite" presStyleCnt="0"/>
      <dgm:spPr/>
      <dgm:t>
        <a:bodyPr/>
        <a:lstStyle/>
        <a:p>
          <a:endParaRPr lang="cs-CZ"/>
        </a:p>
      </dgm:t>
    </dgm:pt>
    <dgm:pt modelId="{6474903C-C102-4026-AAF0-FCB20724229B}" type="pres">
      <dgm:prSet presAssocID="{A8F5319C-B3A8-4BE6-B9C7-37C2E1811770}" presName="rootText" presStyleLbl="node4" presStyleIdx="3" presStyleCnt="4" custScaleX="147748" custLinFactX="-11966" custLinFactNeighborX="-100000" custLinFactNeighborY="-4599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89053E4E-30AE-471E-A492-6019C5E95923}" type="pres">
      <dgm:prSet presAssocID="{A8F5319C-B3A8-4BE6-B9C7-37C2E1811770}" presName="rootConnector" presStyleLbl="node4" presStyleIdx="3" presStyleCnt="4"/>
      <dgm:spPr/>
      <dgm:t>
        <a:bodyPr/>
        <a:lstStyle/>
        <a:p>
          <a:endParaRPr lang="cs-CZ"/>
        </a:p>
      </dgm:t>
    </dgm:pt>
    <dgm:pt modelId="{845B83F9-36F6-4FAA-8A26-EF4D599DCB06}" type="pres">
      <dgm:prSet presAssocID="{A8F5319C-B3A8-4BE6-B9C7-37C2E1811770}" presName="hierChild4" presStyleCnt="0"/>
      <dgm:spPr/>
      <dgm:t>
        <a:bodyPr/>
        <a:lstStyle/>
        <a:p>
          <a:endParaRPr lang="cs-CZ"/>
        </a:p>
      </dgm:t>
    </dgm:pt>
    <dgm:pt modelId="{751BA0EB-1C68-4B83-A717-F2851F77063B}" type="pres">
      <dgm:prSet presAssocID="{A8F5319C-B3A8-4BE6-B9C7-37C2E1811770}" presName="hierChild5" presStyleCnt="0"/>
      <dgm:spPr/>
      <dgm:t>
        <a:bodyPr/>
        <a:lstStyle/>
        <a:p>
          <a:endParaRPr lang="cs-CZ"/>
        </a:p>
      </dgm:t>
    </dgm:pt>
    <dgm:pt modelId="{DCD44240-97DB-4036-BAD5-95F581CE7785}" type="pres">
      <dgm:prSet presAssocID="{F91C6E1C-7BF8-4818-A429-33583D7B39CA}" presName="hierChild7" presStyleCnt="0"/>
      <dgm:spPr/>
      <dgm:t>
        <a:bodyPr/>
        <a:lstStyle/>
        <a:p>
          <a:endParaRPr lang="cs-CZ"/>
        </a:p>
      </dgm:t>
    </dgm:pt>
    <dgm:pt modelId="{E1C7998B-6651-4251-ABB8-6A2F75F1C771}" type="pres">
      <dgm:prSet presAssocID="{4E09F6A7-CA21-43EE-8F74-FF976C77A9DC}" presName="Name111" presStyleLbl="parChTrans1D4" presStyleIdx="5" presStyleCnt="9"/>
      <dgm:spPr/>
      <dgm:t>
        <a:bodyPr/>
        <a:lstStyle/>
        <a:p>
          <a:endParaRPr lang="cs-CZ"/>
        </a:p>
      </dgm:t>
    </dgm:pt>
    <dgm:pt modelId="{2903220E-3FCE-4569-AA16-35B5B2C0E61C}" type="pres">
      <dgm:prSet presAssocID="{91C1C7CD-9A7B-469A-9104-EF22F16037B3}" presName="hierRoot3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23F1CBCA-1EC0-4BB0-B606-3204DE0FCAAE}" type="pres">
      <dgm:prSet presAssocID="{91C1C7CD-9A7B-469A-9104-EF22F16037B3}" presName="rootComposite3" presStyleCnt="0"/>
      <dgm:spPr/>
      <dgm:t>
        <a:bodyPr/>
        <a:lstStyle/>
        <a:p>
          <a:endParaRPr lang="cs-CZ"/>
        </a:p>
      </dgm:t>
    </dgm:pt>
    <dgm:pt modelId="{D4DE7456-054E-49BF-B350-7B512A35913C}" type="pres">
      <dgm:prSet presAssocID="{91C1C7CD-9A7B-469A-9104-EF22F16037B3}" presName="rootText3" presStyleLbl="asst3" presStyleIdx="1" presStyleCnt="5" custScaleX="147748" custLinFactNeighborX="61735" custLinFactNeighborY="1526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EB2A1F6-66CE-4A5B-BF19-41EDB8A91873}" type="pres">
      <dgm:prSet presAssocID="{91C1C7CD-9A7B-469A-9104-EF22F16037B3}" presName="rootConnector3" presStyleLbl="asst3" presStyleIdx="1" presStyleCnt="5"/>
      <dgm:spPr/>
      <dgm:t>
        <a:bodyPr/>
        <a:lstStyle/>
        <a:p>
          <a:endParaRPr lang="cs-CZ"/>
        </a:p>
      </dgm:t>
    </dgm:pt>
    <dgm:pt modelId="{E628AF61-5EF4-416A-96FD-010A413EBDB4}" type="pres">
      <dgm:prSet presAssocID="{91C1C7CD-9A7B-469A-9104-EF22F16037B3}" presName="hierChild6" presStyleCnt="0"/>
      <dgm:spPr/>
      <dgm:t>
        <a:bodyPr/>
        <a:lstStyle/>
        <a:p>
          <a:endParaRPr lang="cs-CZ"/>
        </a:p>
      </dgm:t>
    </dgm:pt>
    <dgm:pt modelId="{1AFA522D-29D1-4868-A12E-520BFCFB256F}" type="pres">
      <dgm:prSet presAssocID="{91C1C7CD-9A7B-469A-9104-EF22F16037B3}" presName="hierChild7" presStyleCnt="0"/>
      <dgm:spPr/>
      <dgm:t>
        <a:bodyPr/>
        <a:lstStyle/>
        <a:p>
          <a:endParaRPr lang="cs-CZ"/>
        </a:p>
      </dgm:t>
    </dgm:pt>
    <dgm:pt modelId="{87F0F9FF-4D21-4D65-8985-EBAA004C5E01}" type="pres">
      <dgm:prSet presAssocID="{61F1315A-3029-4FDA-A682-FE35205CA0D7}" presName="Name111" presStyleLbl="parChTrans1D4" presStyleIdx="6" presStyleCnt="9"/>
      <dgm:spPr/>
      <dgm:t>
        <a:bodyPr/>
        <a:lstStyle/>
        <a:p>
          <a:endParaRPr lang="cs-CZ"/>
        </a:p>
      </dgm:t>
    </dgm:pt>
    <dgm:pt modelId="{9B176CE6-A1EA-4D28-BA2E-8E6F1A322F2C}" type="pres">
      <dgm:prSet presAssocID="{EFDF7E8D-DF43-4446-A162-2E01F524390C}" presName="hierRoot3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68BB21AE-51D1-4F2E-ABED-9F466D25E128}" type="pres">
      <dgm:prSet presAssocID="{EFDF7E8D-DF43-4446-A162-2E01F524390C}" presName="rootComposite3" presStyleCnt="0"/>
      <dgm:spPr/>
      <dgm:t>
        <a:bodyPr/>
        <a:lstStyle/>
        <a:p>
          <a:endParaRPr lang="cs-CZ"/>
        </a:p>
      </dgm:t>
    </dgm:pt>
    <dgm:pt modelId="{0ABE534E-9B05-4C55-ABBE-22896DB9423A}" type="pres">
      <dgm:prSet presAssocID="{EFDF7E8D-DF43-4446-A162-2E01F524390C}" presName="rootText3" presStyleLbl="asst3" presStyleIdx="2" presStyleCnt="5" custLinFactNeighborX="11053" custLinFactNeighborY="2222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6D56E71-AB07-47D3-A380-578ADFA1AD3F}" type="pres">
      <dgm:prSet presAssocID="{EFDF7E8D-DF43-4446-A162-2E01F524390C}" presName="rootConnector3" presStyleLbl="asst3" presStyleIdx="2" presStyleCnt="5"/>
      <dgm:spPr/>
      <dgm:t>
        <a:bodyPr/>
        <a:lstStyle/>
        <a:p>
          <a:endParaRPr lang="cs-CZ"/>
        </a:p>
      </dgm:t>
    </dgm:pt>
    <dgm:pt modelId="{334D92B3-A426-4C87-9320-E0A8664C206F}" type="pres">
      <dgm:prSet presAssocID="{EFDF7E8D-DF43-4446-A162-2E01F524390C}" presName="hierChild6" presStyleCnt="0"/>
      <dgm:spPr/>
      <dgm:t>
        <a:bodyPr/>
        <a:lstStyle/>
        <a:p>
          <a:endParaRPr lang="cs-CZ"/>
        </a:p>
      </dgm:t>
    </dgm:pt>
    <dgm:pt modelId="{F6899EF3-C923-4854-9141-0092172476F8}" type="pres">
      <dgm:prSet presAssocID="{EFDF7E8D-DF43-4446-A162-2E01F524390C}" presName="hierChild7" presStyleCnt="0"/>
      <dgm:spPr/>
      <dgm:t>
        <a:bodyPr/>
        <a:lstStyle/>
        <a:p>
          <a:endParaRPr lang="cs-CZ"/>
        </a:p>
      </dgm:t>
    </dgm:pt>
    <dgm:pt modelId="{11C72A78-2D93-4151-8EEC-8CA84212C9E7}" type="pres">
      <dgm:prSet presAssocID="{0AFC72CF-799E-441D-BE7C-B1C69B9BE616}" presName="Name35" presStyleLbl="parChTrans1D3" presStyleIdx="1" presStyleCnt="4"/>
      <dgm:spPr/>
      <dgm:t>
        <a:bodyPr/>
        <a:lstStyle/>
        <a:p>
          <a:endParaRPr lang="cs-CZ"/>
        </a:p>
      </dgm:t>
    </dgm:pt>
    <dgm:pt modelId="{E5BF647E-F061-4A5C-85E6-4FCFBE9110B6}" type="pres">
      <dgm:prSet presAssocID="{54944F5C-27E4-4F0B-9040-4DAB6111E022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8A001838-A673-41BC-BBF7-C8C80D312F20}" type="pres">
      <dgm:prSet presAssocID="{54944F5C-27E4-4F0B-9040-4DAB6111E022}" presName="rootComposite" presStyleCnt="0"/>
      <dgm:spPr/>
      <dgm:t>
        <a:bodyPr/>
        <a:lstStyle/>
        <a:p>
          <a:endParaRPr lang="cs-CZ"/>
        </a:p>
      </dgm:t>
    </dgm:pt>
    <dgm:pt modelId="{3C7EDF34-E5AB-4E29-A389-F074F7543C1C}" type="pres">
      <dgm:prSet presAssocID="{54944F5C-27E4-4F0B-9040-4DAB6111E022}" presName="rootText" presStyleLbl="node3" presStyleIdx="1" presStyleCnt="4" custLinFactNeighborY="2489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6380389-8DBA-4F55-A547-08E7F9B56AC2}" type="pres">
      <dgm:prSet presAssocID="{54944F5C-27E4-4F0B-9040-4DAB6111E022}" presName="rootConnector" presStyleLbl="node3" presStyleIdx="1" presStyleCnt="4"/>
      <dgm:spPr/>
      <dgm:t>
        <a:bodyPr/>
        <a:lstStyle/>
        <a:p>
          <a:endParaRPr lang="cs-CZ"/>
        </a:p>
      </dgm:t>
    </dgm:pt>
    <dgm:pt modelId="{3E2CA6C9-E465-47F2-A54A-F2A4A0B57557}" type="pres">
      <dgm:prSet presAssocID="{54944F5C-27E4-4F0B-9040-4DAB6111E022}" presName="hierChild4" presStyleCnt="0"/>
      <dgm:spPr/>
      <dgm:t>
        <a:bodyPr/>
        <a:lstStyle/>
        <a:p>
          <a:endParaRPr lang="cs-CZ"/>
        </a:p>
      </dgm:t>
    </dgm:pt>
    <dgm:pt modelId="{32FF6629-DD3E-484D-A222-F99E74A40373}" type="pres">
      <dgm:prSet presAssocID="{54944F5C-27E4-4F0B-9040-4DAB6111E022}" presName="hierChild5" presStyleCnt="0"/>
      <dgm:spPr/>
      <dgm:t>
        <a:bodyPr/>
        <a:lstStyle/>
        <a:p>
          <a:endParaRPr lang="cs-CZ"/>
        </a:p>
      </dgm:t>
    </dgm:pt>
    <dgm:pt modelId="{977382E5-C6C3-453C-9487-7A8682FA85F8}" type="pres">
      <dgm:prSet presAssocID="{3B0B6711-ED63-471D-89D2-2C1ED580C1C3}" presName="hierChild5" presStyleCnt="0"/>
      <dgm:spPr/>
      <dgm:t>
        <a:bodyPr/>
        <a:lstStyle/>
        <a:p>
          <a:endParaRPr lang="cs-CZ"/>
        </a:p>
      </dgm:t>
    </dgm:pt>
    <dgm:pt modelId="{08EC0A07-1DA9-4815-8B00-850CBE385F7B}" type="pres">
      <dgm:prSet presAssocID="{C775FABF-5BA2-4415-BF69-2632E5000E57}" presName="Name35" presStyleLbl="parChTrans1D2" presStyleIdx="1" presStyleCnt="2"/>
      <dgm:spPr/>
      <dgm:t>
        <a:bodyPr/>
        <a:lstStyle/>
        <a:p>
          <a:endParaRPr lang="cs-CZ"/>
        </a:p>
      </dgm:t>
    </dgm:pt>
    <dgm:pt modelId="{A8B9619F-77D6-4ED7-8F67-6B8FD7FE95FE}" type="pres">
      <dgm:prSet presAssocID="{A77EECB9-7560-4855-994B-6DBDD7C46E42}" presName="hierRoot2" presStyleCnt="0">
        <dgm:presLayoutVars>
          <dgm:hierBranch/>
        </dgm:presLayoutVars>
      </dgm:prSet>
      <dgm:spPr/>
      <dgm:t>
        <a:bodyPr/>
        <a:lstStyle/>
        <a:p>
          <a:endParaRPr lang="cs-CZ"/>
        </a:p>
      </dgm:t>
    </dgm:pt>
    <dgm:pt modelId="{8B267818-B74F-45B1-95D6-574388C07078}" type="pres">
      <dgm:prSet presAssocID="{A77EECB9-7560-4855-994B-6DBDD7C46E42}" presName="rootComposite" presStyleCnt="0"/>
      <dgm:spPr/>
      <dgm:t>
        <a:bodyPr/>
        <a:lstStyle/>
        <a:p>
          <a:endParaRPr lang="cs-CZ"/>
        </a:p>
      </dgm:t>
    </dgm:pt>
    <dgm:pt modelId="{626239AB-F6A5-4DFB-9187-11F7B0632191}" type="pres">
      <dgm:prSet presAssocID="{A77EECB9-7560-4855-994B-6DBDD7C46E42}" presName="rootText" presStyleLbl="node2" presStyleIdx="1" presStyleCnt="2" custLinFactNeighborX="3298" custLinFactNeighborY="22650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3DD7A37-4AA7-4AD5-ACCE-7A82E595065B}" type="pres">
      <dgm:prSet presAssocID="{A77EECB9-7560-4855-994B-6DBDD7C46E42}" presName="rootConnector" presStyleLbl="node2" presStyleIdx="1" presStyleCnt="2"/>
      <dgm:spPr/>
      <dgm:t>
        <a:bodyPr/>
        <a:lstStyle/>
        <a:p>
          <a:endParaRPr lang="cs-CZ"/>
        </a:p>
      </dgm:t>
    </dgm:pt>
    <dgm:pt modelId="{531371E7-2119-4178-AAE4-9FF5D5AD230C}" type="pres">
      <dgm:prSet presAssocID="{A77EECB9-7560-4855-994B-6DBDD7C46E42}" presName="hierChild4" presStyleCnt="0"/>
      <dgm:spPr/>
      <dgm:t>
        <a:bodyPr/>
        <a:lstStyle/>
        <a:p>
          <a:endParaRPr lang="cs-CZ"/>
        </a:p>
      </dgm:t>
    </dgm:pt>
    <dgm:pt modelId="{2C8C2069-2478-4970-83C6-91B0A582F25A}" type="pres">
      <dgm:prSet presAssocID="{A75E5021-090D-4502-998E-57E4A9489F35}" presName="Name35" presStyleLbl="parChTrans1D3" presStyleIdx="2" presStyleCnt="4"/>
      <dgm:spPr/>
      <dgm:t>
        <a:bodyPr/>
        <a:lstStyle/>
        <a:p>
          <a:endParaRPr lang="cs-CZ"/>
        </a:p>
      </dgm:t>
    </dgm:pt>
    <dgm:pt modelId="{06B002CE-6BDA-4DA3-8CA1-D4123D687181}" type="pres">
      <dgm:prSet presAssocID="{38A43A0D-D036-46F7-9846-6C2A467BA915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87F36F72-C448-42AF-A938-78B5ACDBC91F}" type="pres">
      <dgm:prSet presAssocID="{38A43A0D-D036-46F7-9846-6C2A467BA915}" presName="rootComposite" presStyleCnt="0"/>
      <dgm:spPr/>
      <dgm:t>
        <a:bodyPr/>
        <a:lstStyle/>
        <a:p>
          <a:endParaRPr lang="cs-CZ"/>
        </a:p>
      </dgm:t>
    </dgm:pt>
    <dgm:pt modelId="{7EE6A075-D640-48B4-A94E-4C1F315515A2}" type="pres">
      <dgm:prSet presAssocID="{38A43A0D-D036-46F7-9846-6C2A467BA915}" presName="rootText" presStyleLbl="node3" presStyleIdx="2" presStyleCnt="4" custLinFactNeighborY="2489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498C0C8A-02D4-4CEF-A42A-53CF5E564838}" type="pres">
      <dgm:prSet presAssocID="{38A43A0D-D036-46F7-9846-6C2A467BA915}" presName="rootConnector" presStyleLbl="node3" presStyleIdx="2" presStyleCnt="4"/>
      <dgm:spPr/>
      <dgm:t>
        <a:bodyPr/>
        <a:lstStyle/>
        <a:p>
          <a:endParaRPr lang="cs-CZ"/>
        </a:p>
      </dgm:t>
    </dgm:pt>
    <dgm:pt modelId="{A222E746-56B0-475E-AF0C-69CCECAAB0AE}" type="pres">
      <dgm:prSet presAssocID="{38A43A0D-D036-46F7-9846-6C2A467BA915}" presName="hierChild4" presStyleCnt="0"/>
      <dgm:spPr/>
      <dgm:t>
        <a:bodyPr/>
        <a:lstStyle/>
        <a:p>
          <a:endParaRPr lang="cs-CZ"/>
        </a:p>
      </dgm:t>
    </dgm:pt>
    <dgm:pt modelId="{EC30382B-71F8-4A54-9DB7-DDA06F582CD3}" type="pres">
      <dgm:prSet presAssocID="{38A43A0D-D036-46F7-9846-6C2A467BA915}" presName="hierChild5" presStyleCnt="0"/>
      <dgm:spPr/>
      <dgm:t>
        <a:bodyPr/>
        <a:lstStyle/>
        <a:p>
          <a:endParaRPr lang="cs-CZ"/>
        </a:p>
      </dgm:t>
    </dgm:pt>
    <dgm:pt modelId="{B7E6540B-1EFC-4F73-B1A0-A77FECE2E352}" type="pres">
      <dgm:prSet presAssocID="{46703F45-8431-4937-9F94-3319983977DB}" presName="Name35" presStyleLbl="parChTrans1D3" presStyleIdx="3" presStyleCnt="4"/>
      <dgm:spPr/>
      <dgm:t>
        <a:bodyPr/>
        <a:lstStyle/>
        <a:p>
          <a:endParaRPr lang="cs-CZ"/>
        </a:p>
      </dgm:t>
    </dgm:pt>
    <dgm:pt modelId="{D29C3F5A-0FA5-4FEA-AC0D-558E81F5C85F}" type="pres">
      <dgm:prSet presAssocID="{0145796C-4550-4BDC-B09D-D2BDCA6DC344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5A9C4548-65DD-463D-8C81-9C20C1653FC7}" type="pres">
      <dgm:prSet presAssocID="{0145796C-4550-4BDC-B09D-D2BDCA6DC344}" presName="rootComposite" presStyleCnt="0"/>
      <dgm:spPr/>
      <dgm:t>
        <a:bodyPr/>
        <a:lstStyle/>
        <a:p>
          <a:endParaRPr lang="cs-CZ"/>
        </a:p>
      </dgm:t>
    </dgm:pt>
    <dgm:pt modelId="{B45C7E3D-3E23-4B71-B383-4E28B3BEED05}" type="pres">
      <dgm:prSet presAssocID="{0145796C-4550-4BDC-B09D-D2BDCA6DC344}" presName="rootText" presStyleLbl="node3" presStyleIdx="3" presStyleCnt="4" custLinFactNeighborY="2489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E8D788F-FA0E-45DA-BF7D-31B9A766C860}" type="pres">
      <dgm:prSet presAssocID="{0145796C-4550-4BDC-B09D-D2BDCA6DC344}" presName="rootConnector" presStyleLbl="node3" presStyleIdx="3" presStyleCnt="4"/>
      <dgm:spPr/>
      <dgm:t>
        <a:bodyPr/>
        <a:lstStyle/>
        <a:p>
          <a:endParaRPr lang="cs-CZ"/>
        </a:p>
      </dgm:t>
    </dgm:pt>
    <dgm:pt modelId="{AD3F3E62-147C-442C-A286-31524F4FDE37}" type="pres">
      <dgm:prSet presAssocID="{0145796C-4550-4BDC-B09D-D2BDCA6DC344}" presName="hierChild4" presStyleCnt="0"/>
      <dgm:spPr/>
      <dgm:t>
        <a:bodyPr/>
        <a:lstStyle/>
        <a:p>
          <a:endParaRPr lang="cs-CZ"/>
        </a:p>
      </dgm:t>
    </dgm:pt>
    <dgm:pt modelId="{4151A4FA-BCBC-4460-9B8A-A76547CAB5B3}" type="pres">
      <dgm:prSet presAssocID="{0145796C-4550-4BDC-B09D-D2BDCA6DC344}" presName="hierChild5" presStyleCnt="0"/>
      <dgm:spPr/>
      <dgm:t>
        <a:bodyPr/>
        <a:lstStyle/>
        <a:p>
          <a:endParaRPr lang="cs-CZ"/>
        </a:p>
      </dgm:t>
    </dgm:pt>
    <dgm:pt modelId="{63560B45-B5D1-49B2-98D4-F18A4EB02DAA}" type="pres">
      <dgm:prSet presAssocID="{F6E2D509-BE3F-4734-8799-089175BEE7F5}" presName="Name111" presStyleLbl="parChTrans1D4" presStyleIdx="7" presStyleCnt="9"/>
      <dgm:spPr/>
      <dgm:t>
        <a:bodyPr/>
        <a:lstStyle/>
        <a:p>
          <a:endParaRPr lang="cs-CZ"/>
        </a:p>
      </dgm:t>
    </dgm:pt>
    <dgm:pt modelId="{99705EF9-3622-4441-8852-DFAC9F8B579D}" type="pres">
      <dgm:prSet presAssocID="{6EE5ABEF-5C31-4B89-8B37-A6409DAD0AB4}" presName="hierRoot3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54B5291E-7C98-4B59-BE65-52C47B6BD366}" type="pres">
      <dgm:prSet presAssocID="{6EE5ABEF-5C31-4B89-8B37-A6409DAD0AB4}" presName="rootComposite3" presStyleCnt="0"/>
      <dgm:spPr/>
      <dgm:t>
        <a:bodyPr/>
        <a:lstStyle/>
        <a:p>
          <a:endParaRPr lang="cs-CZ"/>
        </a:p>
      </dgm:t>
    </dgm:pt>
    <dgm:pt modelId="{6A51756D-1978-43BE-A7A9-7096851178CA}" type="pres">
      <dgm:prSet presAssocID="{6EE5ABEF-5C31-4B89-8B37-A6409DAD0AB4}" presName="rootText3" presStyleLbl="asst3" presStyleIdx="3" presStyleCnt="5" custLinFactNeighborX="-10700" custLinFactNeighborY="2222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FDB4259-4295-4F8D-BD37-FA8399AA6C4D}" type="pres">
      <dgm:prSet presAssocID="{6EE5ABEF-5C31-4B89-8B37-A6409DAD0AB4}" presName="rootConnector3" presStyleLbl="asst3" presStyleIdx="3" presStyleCnt="5"/>
      <dgm:spPr/>
      <dgm:t>
        <a:bodyPr/>
        <a:lstStyle/>
        <a:p>
          <a:endParaRPr lang="cs-CZ"/>
        </a:p>
      </dgm:t>
    </dgm:pt>
    <dgm:pt modelId="{E1AE6B1D-2E39-4C2C-8C39-83902ABA45AE}" type="pres">
      <dgm:prSet presAssocID="{6EE5ABEF-5C31-4B89-8B37-A6409DAD0AB4}" presName="hierChild6" presStyleCnt="0"/>
      <dgm:spPr/>
      <dgm:t>
        <a:bodyPr/>
        <a:lstStyle/>
        <a:p>
          <a:endParaRPr lang="cs-CZ"/>
        </a:p>
      </dgm:t>
    </dgm:pt>
    <dgm:pt modelId="{95E23251-7F18-40D5-AA76-6E8A7DB38A55}" type="pres">
      <dgm:prSet presAssocID="{6EE5ABEF-5C31-4B89-8B37-A6409DAD0AB4}" presName="hierChild7" presStyleCnt="0"/>
      <dgm:spPr/>
      <dgm:t>
        <a:bodyPr/>
        <a:lstStyle/>
        <a:p>
          <a:endParaRPr lang="cs-CZ"/>
        </a:p>
      </dgm:t>
    </dgm:pt>
    <dgm:pt modelId="{7A0A9D32-7F12-4532-87F4-819DDB9A297D}" type="pres">
      <dgm:prSet presAssocID="{48F75945-7C19-4C53-AA09-7E8BEC64753E}" presName="Name111" presStyleLbl="parChTrans1D4" presStyleIdx="8" presStyleCnt="9"/>
      <dgm:spPr/>
      <dgm:t>
        <a:bodyPr/>
        <a:lstStyle/>
        <a:p>
          <a:endParaRPr lang="cs-CZ"/>
        </a:p>
      </dgm:t>
    </dgm:pt>
    <dgm:pt modelId="{E54F9743-C6C8-4F1F-A161-8771C9A22B0E}" type="pres">
      <dgm:prSet presAssocID="{197A6258-2C82-4CB4-AB21-E7F3460B39C7}" presName="hierRoot3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806229A0-918A-4D75-A567-C0EB449A0CA3}" type="pres">
      <dgm:prSet presAssocID="{197A6258-2C82-4CB4-AB21-E7F3460B39C7}" presName="rootComposite3" presStyleCnt="0"/>
      <dgm:spPr/>
      <dgm:t>
        <a:bodyPr/>
        <a:lstStyle/>
        <a:p>
          <a:endParaRPr lang="cs-CZ"/>
        </a:p>
      </dgm:t>
    </dgm:pt>
    <dgm:pt modelId="{82FDA824-8E69-4182-8283-C0C6F6FBFD09}" type="pres">
      <dgm:prSet presAssocID="{197A6258-2C82-4CB4-AB21-E7F3460B39C7}" presName="rootText3" presStyleLbl="asst3" presStyleIdx="4" presStyleCnt="5" custLinFactNeighborX="9391" custLinFactNeighborY="2222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8FC340B-ADF8-4ABD-ADE7-6E8F2EA06651}" type="pres">
      <dgm:prSet presAssocID="{197A6258-2C82-4CB4-AB21-E7F3460B39C7}" presName="rootConnector3" presStyleLbl="asst3" presStyleIdx="4" presStyleCnt="5"/>
      <dgm:spPr/>
      <dgm:t>
        <a:bodyPr/>
        <a:lstStyle/>
        <a:p>
          <a:endParaRPr lang="cs-CZ"/>
        </a:p>
      </dgm:t>
    </dgm:pt>
    <dgm:pt modelId="{2A808C11-AA2A-439A-B996-FC19337529FF}" type="pres">
      <dgm:prSet presAssocID="{197A6258-2C82-4CB4-AB21-E7F3460B39C7}" presName="hierChild6" presStyleCnt="0"/>
      <dgm:spPr/>
      <dgm:t>
        <a:bodyPr/>
        <a:lstStyle/>
        <a:p>
          <a:endParaRPr lang="cs-CZ"/>
        </a:p>
      </dgm:t>
    </dgm:pt>
    <dgm:pt modelId="{FE4EEAAD-5F80-4B99-B92E-44E358BBDF94}" type="pres">
      <dgm:prSet presAssocID="{197A6258-2C82-4CB4-AB21-E7F3460B39C7}" presName="hierChild7" presStyleCnt="0"/>
      <dgm:spPr/>
      <dgm:t>
        <a:bodyPr/>
        <a:lstStyle/>
        <a:p>
          <a:endParaRPr lang="cs-CZ"/>
        </a:p>
      </dgm:t>
    </dgm:pt>
    <dgm:pt modelId="{C0F22E04-EDDE-4605-A939-300F90BCDAC7}" type="pres">
      <dgm:prSet presAssocID="{A77EECB9-7560-4855-994B-6DBDD7C46E42}" presName="hierChild5" presStyleCnt="0"/>
      <dgm:spPr/>
      <dgm:t>
        <a:bodyPr/>
        <a:lstStyle/>
        <a:p>
          <a:endParaRPr lang="cs-CZ"/>
        </a:p>
      </dgm:t>
    </dgm:pt>
    <dgm:pt modelId="{8A314040-B40F-423C-BEED-F528DA127F9B}" type="pres">
      <dgm:prSet presAssocID="{71817D11-B876-4EFA-8ED7-0C9D74DE9C88}" presName="hierChild3" presStyleCnt="0"/>
      <dgm:spPr/>
      <dgm:t>
        <a:bodyPr/>
        <a:lstStyle/>
        <a:p>
          <a:endParaRPr lang="cs-CZ"/>
        </a:p>
      </dgm:t>
    </dgm:pt>
  </dgm:ptLst>
  <dgm:cxnLst>
    <dgm:cxn modelId="{FC84B52A-1519-4D78-89C6-9805050FBD62}" srcId="{F91C6E1C-7BF8-4818-A429-33583D7B39CA}" destId="{A8F5319C-B3A8-4BE6-B9C7-37C2E1811770}" srcOrd="3" destOrd="0" parTransId="{26B4AC8A-C16F-40EA-86B8-E23BD37BB5CB}" sibTransId="{95CF29C8-C43B-48C4-AAC6-CACF599CE015}"/>
    <dgm:cxn modelId="{818AA345-9040-49E7-B9D1-91C60B759B99}" type="presOf" srcId="{65CC77A3-4AE3-4C88-B80A-FE7295A70823}" destId="{3DD7993B-8A20-4662-A04A-FF26300987AC}" srcOrd="0" destOrd="0" presId="urn:microsoft.com/office/officeart/2005/8/layout/orgChart1"/>
    <dgm:cxn modelId="{66AB12A3-86E1-40D4-BEF8-F700415FCA37}" type="presOf" srcId="{6BD6CD97-FC39-4A80-9164-F4CBDF5C0E54}" destId="{7E57A341-20CE-4242-A9C9-C021ECC04B6B}" srcOrd="0" destOrd="0" presId="urn:microsoft.com/office/officeart/2005/8/layout/orgChart1"/>
    <dgm:cxn modelId="{2015BA10-A3CB-454E-A060-C532AEEEB9A8}" srcId="{0145796C-4550-4BDC-B09D-D2BDCA6DC344}" destId="{197A6258-2C82-4CB4-AB21-E7F3460B39C7}" srcOrd="1" destOrd="0" parTransId="{48F75945-7C19-4C53-AA09-7E8BEC64753E}" sibTransId="{6621DF68-3CAD-4B4D-8744-66F390ECF885}"/>
    <dgm:cxn modelId="{5C3D8642-3A96-4475-9BFC-2256C1EC0FF7}" type="presOf" srcId="{6BD6CD97-FC39-4A80-9164-F4CBDF5C0E54}" destId="{6CB2CB76-EA06-474B-9E1C-697B7EB4AFD0}" srcOrd="1" destOrd="0" presId="urn:microsoft.com/office/officeart/2005/8/layout/orgChart1"/>
    <dgm:cxn modelId="{CC2E3C5F-DC3A-4D44-A12C-E7477945A695}" srcId="{6BD6CD97-FC39-4A80-9164-F4CBDF5C0E54}" destId="{F91C6E1C-7BF8-4818-A429-33583D7B39CA}" srcOrd="0" destOrd="0" parTransId="{53010D5A-57FE-47DA-A080-7CF85FDE9315}" sibTransId="{8EDCF000-1F76-412E-9AB5-3EAB823664DC}"/>
    <dgm:cxn modelId="{0152D5D4-1FB9-4419-B90A-572DBD947D22}" type="presOf" srcId="{37C71FE9-9777-43B6-83A6-FA59EC91E2EC}" destId="{AB913AF0-917F-42C4-9547-A76551F1A111}" srcOrd="1" destOrd="0" presId="urn:microsoft.com/office/officeart/2005/8/layout/orgChart1"/>
    <dgm:cxn modelId="{BE411FF7-FD39-46CD-9EF2-E457CECD9B46}" type="presOf" srcId="{3B0B6711-ED63-471D-89D2-2C1ED580C1C3}" destId="{11079ACC-6219-4EFC-A343-1A5A1CE8C1AD}" srcOrd="0" destOrd="0" presId="urn:microsoft.com/office/officeart/2005/8/layout/orgChart1"/>
    <dgm:cxn modelId="{C0EABEDD-B8A6-4D26-B0BF-0C9B5A6AE2A9}" type="presOf" srcId="{6EE5ABEF-5C31-4B89-8B37-A6409DAD0AB4}" destId="{6A51756D-1978-43BE-A7A9-7096851178CA}" srcOrd="0" destOrd="0" presId="urn:microsoft.com/office/officeart/2005/8/layout/orgChart1"/>
    <dgm:cxn modelId="{64EC5D89-FE46-4D28-86F4-93DF84DDAA73}" type="presOf" srcId="{61F1315A-3029-4FDA-A682-FE35205CA0D7}" destId="{87F0F9FF-4D21-4D65-8985-EBAA004C5E01}" srcOrd="0" destOrd="0" presId="urn:microsoft.com/office/officeart/2005/8/layout/orgChart1"/>
    <dgm:cxn modelId="{9F05304E-1A73-4524-96BF-ECEC06AF6B25}" type="presOf" srcId="{54944F5C-27E4-4F0B-9040-4DAB6111E022}" destId="{66380389-8DBA-4F55-A547-08E7F9B56AC2}" srcOrd="1" destOrd="0" presId="urn:microsoft.com/office/officeart/2005/8/layout/orgChart1"/>
    <dgm:cxn modelId="{1CC961CE-E65A-4D10-9D05-5664E1E06F73}" type="presOf" srcId="{0AFC72CF-799E-441D-BE7C-B1C69B9BE616}" destId="{11C72A78-2D93-4151-8EEC-8CA84212C9E7}" srcOrd="0" destOrd="0" presId="urn:microsoft.com/office/officeart/2005/8/layout/orgChart1"/>
    <dgm:cxn modelId="{0A68F8E9-CCB7-4464-A3F0-211DC680597C}" type="presOf" srcId="{38A43A0D-D036-46F7-9846-6C2A467BA915}" destId="{7EE6A075-D640-48B4-A94E-4C1F315515A2}" srcOrd="0" destOrd="0" presId="urn:microsoft.com/office/officeart/2005/8/layout/orgChart1"/>
    <dgm:cxn modelId="{806D1612-C034-4F27-84A7-A0F28DE857EB}" type="presOf" srcId="{D0241113-090B-4E82-8A3B-C9688DDB566F}" destId="{748BA2A6-0044-4560-A2C5-33C983530483}" srcOrd="0" destOrd="0" presId="urn:microsoft.com/office/officeart/2005/8/layout/orgChart1"/>
    <dgm:cxn modelId="{7AF1DCF6-2488-48F6-9FB8-1BDB47E9FCF0}" type="presOf" srcId="{A8F5319C-B3A8-4BE6-B9C7-37C2E1811770}" destId="{6474903C-C102-4026-AAF0-FCB20724229B}" srcOrd="0" destOrd="0" presId="urn:microsoft.com/office/officeart/2005/8/layout/orgChart1"/>
    <dgm:cxn modelId="{50E81E82-193C-4D31-B5EF-C74116FC996F}" type="presOf" srcId="{A77EECB9-7560-4855-994B-6DBDD7C46E42}" destId="{626239AB-F6A5-4DFB-9187-11F7B0632191}" srcOrd="0" destOrd="0" presId="urn:microsoft.com/office/officeart/2005/8/layout/orgChart1"/>
    <dgm:cxn modelId="{681311E5-6699-41BB-9F7F-F99911C101F0}" type="presOf" srcId="{37C71FE9-9777-43B6-83A6-FA59EC91E2EC}" destId="{0276A479-B742-43BC-AE49-57FFAB8E13E2}" srcOrd="0" destOrd="0" presId="urn:microsoft.com/office/officeart/2005/8/layout/orgChart1"/>
    <dgm:cxn modelId="{9A0E7E9A-6EBA-4835-8334-247AE67BBD66}" srcId="{F91C6E1C-7BF8-4818-A429-33583D7B39CA}" destId="{D0241113-090B-4E82-8A3B-C9688DDB566F}" srcOrd="2" destOrd="0" parTransId="{5368A790-EBD0-4F24-89EE-2F83C55A6358}" sibTransId="{381C9F6F-1DB9-43AD-A6C3-A97837F08778}"/>
    <dgm:cxn modelId="{70E047A2-AB82-40AA-87AC-E874A579EFA6}" type="presOf" srcId="{197A6258-2C82-4CB4-AB21-E7F3460B39C7}" destId="{18FC340B-ADF8-4ABD-ADE7-6E8F2EA06651}" srcOrd="1" destOrd="0" presId="urn:microsoft.com/office/officeart/2005/8/layout/orgChart1"/>
    <dgm:cxn modelId="{752AC5FC-5468-4BC8-9C29-E046F9B49EFA}" type="presOf" srcId="{F6E2D509-BE3F-4734-8799-089175BEE7F5}" destId="{63560B45-B5D1-49B2-98D4-F18A4EB02DAA}" srcOrd="0" destOrd="0" presId="urn:microsoft.com/office/officeart/2005/8/layout/orgChart1"/>
    <dgm:cxn modelId="{1C21A1DC-0A17-4FED-B43D-7C5CA76A54D1}" type="presOf" srcId="{91C1C7CD-9A7B-469A-9104-EF22F16037B3}" destId="{D4DE7456-054E-49BF-B350-7B512A35913C}" srcOrd="0" destOrd="0" presId="urn:microsoft.com/office/officeart/2005/8/layout/orgChart1"/>
    <dgm:cxn modelId="{D3D90ACA-53F5-4C38-B20D-F145D53A3107}" srcId="{71817D11-B876-4EFA-8ED7-0C9D74DE9C88}" destId="{3B0B6711-ED63-471D-89D2-2C1ED580C1C3}" srcOrd="0" destOrd="0" parTransId="{63A3902B-8F13-495D-AC02-24A14384F578}" sibTransId="{43622C8C-B713-4EF1-B020-C3BCFBBF8E0E}"/>
    <dgm:cxn modelId="{36B06BA8-2F3A-40AC-9E14-681607DC67FF}" type="presOf" srcId="{5368A790-EBD0-4F24-89EE-2F83C55A6358}" destId="{94BC0566-7A41-4598-B513-66D295A4497D}" srcOrd="0" destOrd="0" presId="urn:microsoft.com/office/officeart/2005/8/layout/orgChart1"/>
    <dgm:cxn modelId="{4F8F29C6-321E-423F-A32E-9BDBBE5750F5}" type="presOf" srcId="{A8F5319C-B3A8-4BE6-B9C7-37C2E1811770}" destId="{89053E4E-30AE-471E-A492-6019C5E95923}" srcOrd="1" destOrd="0" presId="urn:microsoft.com/office/officeart/2005/8/layout/orgChart1"/>
    <dgm:cxn modelId="{9C0FD076-1CD3-44FB-A03E-ED59BCEF19A0}" type="presOf" srcId="{BAC946B1-C5EC-47D7-AABA-51CE6B805901}" destId="{DC8111BC-B92F-41C5-9BAD-92F01CDF184B}" srcOrd="0" destOrd="0" presId="urn:microsoft.com/office/officeart/2005/8/layout/orgChart1"/>
    <dgm:cxn modelId="{111D9441-709C-479F-B356-1873B27BE6E9}" type="presOf" srcId="{46703F45-8431-4937-9F94-3319983977DB}" destId="{B7E6540B-1EFC-4F73-B1A0-A77FECE2E352}" srcOrd="0" destOrd="0" presId="urn:microsoft.com/office/officeart/2005/8/layout/orgChart1"/>
    <dgm:cxn modelId="{20C94AE2-72EE-4176-9472-3FE3EEED5FFF}" srcId="{71817D11-B876-4EFA-8ED7-0C9D74DE9C88}" destId="{A77EECB9-7560-4855-994B-6DBDD7C46E42}" srcOrd="1" destOrd="0" parTransId="{C775FABF-5BA2-4415-BF69-2632E5000E57}" sibTransId="{596C4BF7-9972-40D4-9C77-906F5113FB7A}"/>
    <dgm:cxn modelId="{3D235827-F855-4429-B1CF-4B51E6149304}" type="presOf" srcId="{63A3902B-8F13-495D-AC02-24A14384F578}" destId="{EB75967A-83C4-440A-88CF-5CD192FE5F8B}" srcOrd="0" destOrd="0" presId="urn:microsoft.com/office/officeart/2005/8/layout/orgChart1"/>
    <dgm:cxn modelId="{21D53B73-FE1B-4772-A5EB-CF25341BC55F}" srcId="{A77EECB9-7560-4855-994B-6DBDD7C46E42}" destId="{38A43A0D-D036-46F7-9846-6C2A467BA915}" srcOrd="0" destOrd="0" parTransId="{A75E5021-090D-4502-998E-57E4A9489F35}" sibTransId="{B8EFF135-7ACA-41D6-BFC8-E5712971F491}"/>
    <dgm:cxn modelId="{257A74C3-6C54-4DFC-9ED7-32C7AC6A29E0}" type="presOf" srcId="{71817D11-B876-4EFA-8ED7-0C9D74DE9C88}" destId="{E9E626BF-4FBB-4F72-AF24-F4B67717708E}" srcOrd="1" destOrd="0" presId="urn:microsoft.com/office/officeart/2005/8/layout/orgChart1"/>
    <dgm:cxn modelId="{845193E6-43D3-4914-BBA6-580E3906F26F}" type="presOf" srcId="{26B4AC8A-C16F-40EA-86B8-E23BD37BB5CB}" destId="{D016444F-AD6D-48B4-BA05-AB0082807280}" srcOrd="0" destOrd="0" presId="urn:microsoft.com/office/officeart/2005/8/layout/orgChart1"/>
    <dgm:cxn modelId="{A59F79D4-16B0-4342-A154-BAE3F362D9EB}" type="presOf" srcId="{DB25278D-F9F8-459D-93A0-D58FDE7F6D1A}" destId="{B43434EF-91CB-4712-B9C9-DFBFDB3E47E6}" srcOrd="0" destOrd="0" presId="urn:microsoft.com/office/officeart/2005/8/layout/orgChart1"/>
    <dgm:cxn modelId="{B7880758-D2B2-459F-8B3E-5BB25F4DAAFE}" type="presOf" srcId="{3B0B6711-ED63-471D-89D2-2C1ED580C1C3}" destId="{02FECB21-F39E-4963-A327-FDABFF3B9F63}" srcOrd="1" destOrd="0" presId="urn:microsoft.com/office/officeart/2005/8/layout/orgChart1"/>
    <dgm:cxn modelId="{302E3759-111D-4ED8-9A93-DD7FD624752D}" type="presOf" srcId="{EE3C7C70-8D73-44B1-8A17-37FA500A3D18}" destId="{D34CEFEB-A3D0-4A11-B78D-36DFB6FB3330}" srcOrd="0" destOrd="0" presId="urn:microsoft.com/office/officeart/2005/8/layout/orgChart1"/>
    <dgm:cxn modelId="{CA4C9733-39C7-49D3-8551-E824ADFDDA1F}" type="presOf" srcId="{A5D84952-F075-4334-AD86-9061607B9B94}" destId="{053EEAB3-381F-4167-AB57-0D39193864A0}" srcOrd="0" destOrd="0" presId="urn:microsoft.com/office/officeart/2005/8/layout/orgChart1"/>
    <dgm:cxn modelId="{BC600DFA-2032-44AA-A701-397F4FDA50AD}" type="presOf" srcId="{0145796C-4550-4BDC-B09D-D2BDCA6DC344}" destId="{9E8D788F-FA0E-45DA-BF7D-31B9A766C860}" srcOrd="1" destOrd="0" presId="urn:microsoft.com/office/officeart/2005/8/layout/orgChart1"/>
    <dgm:cxn modelId="{70B31534-233C-47B3-A3B5-83D7BEBBD6A7}" srcId="{F91C6E1C-7BF8-4818-A429-33583D7B39CA}" destId="{37C71FE9-9777-43B6-83A6-FA59EC91E2EC}" srcOrd="0" destOrd="0" parTransId="{A5D84952-F075-4334-AD86-9061607B9B94}" sibTransId="{6CD07F05-9E89-4214-8A66-205FBDD6F799}"/>
    <dgm:cxn modelId="{BD06B90E-5057-4F3D-B30E-18847EB9F785}" type="presOf" srcId="{71817D11-B876-4EFA-8ED7-0C9D74DE9C88}" destId="{6B5191A4-72DB-477F-8CAB-1096989A9B18}" srcOrd="0" destOrd="0" presId="urn:microsoft.com/office/officeart/2005/8/layout/orgChart1"/>
    <dgm:cxn modelId="{A5905E40-A7D5-445A-A176-4F08B2E4F362}" type="presOf" srcId="{38A43A0D-D036-46F7-9846-6C2A467BA915}" destId="{498C0C8A-02D4-4CEF-A42A-53CF5E564838}" srcOrd="1" destOrd="0" presId="urn:microsoft.com/office/officeart/2005/8/layout/orgChart1"/>
    <dgm:cxn modelId="{22B8A2C3-3458-41AF-BEBD-13955C9EEFBA}" srcId="{F91C6E1C-7BF8-4818-A429-33583D7B39CA}" destId="{91C1C7CD-9A7B-469A-9104-EF22F16037B3}" srcOrd="4" destOrd="0" parTransId="{4E09F6A7-CA21-43EE-8F74-FF976C77A9DC}" sibTransId="{78EB2979-4A1A-414B-BC0E-7AE0D2863F5E}"/>
    <dgm:cxn modelId="{2343EEBC-0DC7-46C5-8215-8FF01A944CC0}" type="presOf" srcId="{F91C6E1C-7BF8-4818-A429-33583D7B39CA}" destId="{F73E38C1-9A84-4E1C-8B4F-BF2787589F68}" srcOrd="0" destOrd="0" presId="urn:microsoft.com/office/officeart/2005/8/layout/orgChart1"/>
    <dgm:cxn modelId="{5E6BFD49-B477-476A-9E6B-5258980E4275}" srcId="{F91C6E1C-7BF8-4818-A429-33583D7B39CA}" destId="{DB25278D-F9F8-459D-93A0-D58FDE7F6D1A}" srcOrd="1" destOrd="0" parTransId="{65CC77A3-4AE3-4C88-B80A-FE7295A70823}" sibTransId="{B06EBC00-5446-456D-977A-C9FD061B22A4}"/>
    <dgm:cxn modelId="{65E485FC-9C3B-4263-91B8-574037DECD5A}" type="presOf" srcId="{6EE5ABEF-5C31-4B89-8B37-A6409DAD0AB4}" destId="{9FDB4259-4295-4F8D-BD37-FA8399AA6C4D}" srcOrd="1" destOrd="0" presId="urn:microsoft.com/office/officeart/2005/8/layout/orgChart1"/>
    <dgm:cxn modelId="{CC26335D-84D7-4995-AEFE-D1367457D9FB}" type="presOf" srcId="{0145796C-4550-4BDC-B09D-D2BDCA6DC344}" destId="{B45C7E3D-3E23-4B71-B383-4E28B3BEED05}" srcOrd="0" destOrd="0" presId="urn:microsoft.com/office/officeart/2005/8/layout/orgChart1"/>
    <dgm:cxn modelId="{3E58162D-08EB-4403-87F7-620A22B7E4D2}" type="presOf" srcId="{DB25278D-F9F8-459D-93A0-D58FDE7F6D1A}" destId="{E55999F8-8850-4BEF-868B-427FB2A53539}" srcOrd="1" destOrd="0" presId="urn:microsoft.com/office/officeart/2005/8/layout/orgChart1"/>
    <dgm:cxn modelId="{0EA9BB7B-6962-417D-8C64-1B81A1F36A2C}" type="presOf" srcId="{4E09F6A7-CA21-43EE-8F74-FF976C77A9DC}" destId="{E1C7998B-6651-4251-ABB8-6A2F75F1C771}" srcOrd="0" destOrd="0" presId="urn:microsoft.com/office/officeart/2005/8/layout/orgChart1"/>
    <dgm:cxn modelId="{A249BBB2-943B-4618-B074-4AF5058D26A4}" type="presOf" srcId="{197A6258-2C82-4CB4-AB21-E7F3460B39C7}" destId="{82FDA824-8E69-4182-8283-C0C6F6FBFD09}" srcOrd="0" destOrd="0" presId="urn:microsoft.com/office/officeart/2005/8/layout/orgChart1"/>
    <dgm:cxn modelId="{778BD6F8-AF24-44D0-ABB1-CE9D2E5462EE}" srcId="{A77EECB9-7560-4855-994B-6DBDD7C46E42}" destId="{0145796C-4550-4BDC-B09D-D2BDCA6DC344}" srcOrd="1" destOrd="0" parTransId="{46703F45-8431-4937-9F94-3319983977DB}" sibTransId="{FAB75411-4B7D-4860-82A8-BF2774483670}"/>
    <dgm:cxn modelId="{4A6ECCF0-88F0-4B03-9072-058778EF87AA}" type="presOf" srcId="{A75E5021-090D-4502-998E-57E4A9489F35}" destId="{2C8C2069-2478-4970-83C6-91B0A582F25A}" srcOrd="0" destOrd="0" presId="urn:microsoft.com/office/officeart/2005/8/layout/orgChart1"/>
    <dgm:cxn modelId="{6BBC47C1-7741-4A96-B65F-D18E0AD886CB}" type="presOf" srcId="{54944F5C-27E4-4F0B-9040-4DAB6111E022}" destId="{3C7EDF34-E5AB-4E29-A389-F074F7543C1C}" srcOrd="0" destOrd="0" presId="urn:microsoft.com/office/officeart/2005/8/layout/orgChart1"/>
    <dgm:cxn modelId="{96AE803A-0E4B-4A72-A53A-4E7EA9735B42}" srcId="{3B0B6711-ED63-471D-89D2-2C1ED580C1C3}" destId="{54944F5C-27E4-4F0B-9040-4DAB6111E022}" srcOrd="1" destOrd="0" parTransId="{0AFC72CF-799E-441D-BE7C-B1C69B9BE616}" sibTransId="{09F11852-ED01-44C8-B549-247DF12DBD9C}"/>
    <dgm:cxn modelId="{58725519-5CB4-4C99-85E6-4C1BB17BDA9E}" srcId="{0145796C-4550-4BDC-B09D-D2BDCA6DC344}" destId="{6EE5ABEF-5C31-4B89-8B37-A6409DAD0AB4}" srcOrd="0" destOrd="0" parTransId="{F6E2D509-BE3F-4734-8799-089175BEE7F5}" sibTransId="{9F518DB1-0E00-4395-932C-9F78E5A86ECD}"/>
    <dgm:cxn modelId="{493D71F0-88E2-45DF-BF3D-BB62F95BE028}" type="presOf" srcId="{48F75945-7C19-4C53-AA09-7E8BEC64753E}" destId="{7A0A9D32-7F12-4532-87F4-819DDB9A297D}" srcOrd="0" destOrd="0" presId="urn:microsoft.com/office/officeart/2005/8/layout/orgChart1"/>
    <dgm:cxn modelId="{CE290486-14A8-41E7-8F7C-78B624F1C80B}" type="presOf" srcId="{91C1C7CD-9A7B-469A-9104-EF22F16037B3}" destId="{0EB2A1F6-66CE-4A5B-BF19-41EDB8A91873}" srcOrd="1" destOrd="0" presId="urn:microsoft.com/office/officeart/2005/8/layout/orgChart1"/>
    <dgm:cxn modelId="{0AD20A45-5F80-429C-B70B-0698A8B0A71F}" type="presOf" srcId="{D0241113-090B-4E82-8A3B-C9688DDB566F}" destId="{99B2D443-7F05-4569-8F8D-7555B432E34A}" srcOrd="1" destOrd="0" presId="urn:microsoft.com/office/officeart/2005/8/layout/orgChart1"/>
    <dgm:cxn modelId="{043F20BA-F688-4446-9251-0C90ACF63DE1}" type="presOf" srcId="{EFDF7E8D-DF43-4446-A162-2E01F524390C}" destId="{96D56E71-AB07-47D3-A380-578ADFA1AD3F}" srcOrd="1" destOrd="0" presId="urn:microsoft.com/office/officeart/2005/8/layout/orgChart1"/>
    <dgm:cxn modelId="{21D7D2B1-5E18-4090-9999-72C31E58E889}" srcId="{3B0B6711-ED63-471D-89D2-2C1ED580C1C3}" destId="{6BD6CD97-FC39-4A80-9164-F4CBDF5C0E54}" srcOrd="0" destOrd="0" parTransId="{BAC946B1-C5EC-47D7-AABA-51CE6B805901}" sibTransId="{00425D93-D810-47DD-B4B1-CB1A3DF32CA8}"/>
    <dgm:cxn modelId="{38F0B494-B051-4877-92A9-C43C1502F7E3}" type="presOf" srcId="{C775FABF-5BA2-4415-BF69-2632E5000E57}" destId="{08EC0A07-1DA9-4815-8B00-850CBE385F7B}" srcOrd="0" destOrd="0" presId="urn:microsoft.com/office/officeart/2005/8/layout/orgChart1"/>
    <dgm:cxn modelId="{A6B3FCFC-9D3C-4453-A445-A36D1F0D5DFF}" type="presOf" srcId="{A77EECB9-7560-4855-994B-6DBDD7C46E42}" destId="{13DD7A37-4AA7-4AD5-ACCE-7A82E595065B}" srcOrd="1" destOrd="0" presId="urn:microsoft.com/office/officeart/2005/8/layout/orgChart1"/>
    <dgm:cxn modelId="{D8F5C552-81BE-43CF-B8E9-266BBB95574E}" type="presOf" srcId="{53010D5A-57FE-47DA-A080-7CF85FDE9315}" destId="{BE37BF0F-D1B5-4B7D-84AD-C26E63896BFF}" srcOrd="0" destOrd="0" presId="urn:microsoft.com/office/officeart/2005/8/layout/orgChart1"/>
    <dgm:cxn modelId="{F65B6DC3-1548-4CC5-B7A4-C75F42E779FD}" type="presOf" srcId="{F91C6E1C-7BF8-4818-A429-33583D7B39CA}" destId="{A50A6812-9B91-4BD5-8AD5-8590F3BFFC6F}" srcOrd="1" destOrd="0" presId="urn:microsoft.com/office/officeart/2005/8/layout/orgChart1"/>
    <dgm:cxn modelId="{230CAC75-0FD2-4452-BC75-01248ACF8148}" srcId="{6BD6CD97-FC39-4A80-9164-F4CBDF5C0E54}" destId="{EFDF7E8D-DF43-4446-A162-2E01F524390C}" srcOrd="1" destOrd="0" parTransId="{61F1315A-3029-4FDA-A682-FE35205CA0D7}" sibTransId="{DF8DD2F2-3E64-4FA4-9350-70E32098F5E5}"/>
    <dgm:cxn modelId="{214A5F70-43AA-43B0-8A29-BBB5A8B2E699}" srcId="{EE3C7C70-8D73-44B1-8A17-37FA500A3D18}" destId="{71817D11-B876-4EFA-8ED7-0C9D74DE9C88}" srcOrd="0" destOrd="0" parTransId="{797D0E18-32E6-4546-8E57-94BF89B1F384}" sibTransId="{8FDFF44C-224A-403E-8E1E-D6204529116D}"/>
    <dgm:cxn modelId="{DF5868BB-3806-4416-92A4-381B58D859B4}" type="presOf" srcId="{EFDF7E8D-DF43-4446-A162-2E01F524390C}" destId="{0ABE534E-9B05-4C55-ABBE-22896DB9423A}" srcOrd="0" destOrd="0" presId="urn:microsoft.com/office/officeart/2005/8/layout/orgChart1"/>
    <dgm:cxn modelId="{06680919-9137-4A76-98D1-A2F5E7E187D9}" type="presParOf" srcId="{D34CEFEB-A3D0-4A11-B78D-36DFB6FB3330}" destId="{A571FCA1-E8F6-46E9-A23F-37D376416EB8}" srcOrd="0" destOrd="0" presId="urn:microsoft.com/office/officeart/2005/8/layout/orgChart1"/>
    <dgm:cxn modelId="{1458D961-E87D-4D40-A639-0CF433F596D6}" type="presParOf" srcId="{A571FCA1-E8F6-46E9-A23F-37D376416EB8}" destId="{E3CFAA1F-AC62-4468-A195-E9808C178C7C}" srcOrd="0" destOrd="0" presId="urn:microsoft.com/office/officeart/2005/8/layout/orgChart1"/>
    <dgm:cxn modelId="{893FF75D-0B70-402B-940E-1919E939E2AE}" type="presParOf" srcId="{E3CFAA1F-AC62-4468-A195-E9808C178C7C}" destId="{6B5191A4-72DB-477F-8CAB-1096989A9B18}" srcOrd="0" destOrd="0" presId="urn:microsoft.com/office/officeart/2005/8/layout/orgChart1"/>
    <dgm:cxn modelId="{00A47B14-74A7-4E51-91D5-C0323913663D}" type="presParOf" srcId="{E3CFAA1F-AC62-4468-A195-E9808C178C7C}" destId="{E9E626BF-4FBB-4F72-AF24-F4B67717708E}" srcOrd="1" destOrd="0" presId="urn:microsoft.com/office/officeart/2005/8/layout/orgChart1"/>
    <dgm:cxn modelId="{664C5624-07C4-4ED8-B140-75EF6533E3C5}" type="presParOf" srcId="{A571FCA1-E8F6-46E9-A23F-37D376416EB8}" destId="{1E4384F1-F3B1-4478-82A2-99D7FA2FF7C3}" srcOrd="1" destOrd="0" presId="urn:microsoft.com/office/officeart/2005/8/layout/orgChart1"/>
    <dgm:cxn modelId="{E8729453-8676-413E-87B1-3B1CACAAB740}" type="presParOf" srcId="{1E4384F1-F3B1-4478-82A2-99D7FA2FF7C3}" destId="{EB75967A-83C4-440A-88CF-5CD192FE5F8B}" srcOrd="0" destOrd="0" presId="urn:microsoft.com/office/officeart/2005/8/layout/orgChart1"/>
    <dgm:cxn modelId="{A920B288-3977-457A-94AC-137D7FA057D1}" type="presParOf" srcId="{1E4384F1-F3B1-4478-82A2-99D7FA2FF7C3}" destId="{3C60A4B5-60D3-4B57-A602-BEE6C76F3B11}" srcOrd="1" destOrd="0" presId="urn:microsoft.com/office/officeart/2005/8/layout/orgChart1"/>
    <dgm:cxn modelId="{742F579E-9810-4F90-B7B8-0592ACA7992E}" type="presParOf" srcId="{3C60A4B5-60D3-4B57-A602-BEE6C76F3B11}" destId="{230771DA-1A7C-46C7-A436-0AA8C4430413}" srcOrd="0" destOrd="0" presId="urn:microsoft.com/office/officeart/2005/8/layout/orgChart1"/>
    <dgm:cxn modelId="{A44AF6EE-4417-4A0E-9497-5DF5BF083E0B}" type="presParOf" srcId="{230771DA-1A7C-46C7-A436-0AA8C4430413}" destId="{11079ACC-6219-4EFC-A343-1A5A1CE8C1AD}" srcOrd="0" destOrd="0" presId="urn:microsoft.com/office/officeart/2005/8/layout/orgChart1"/>
    <dgm:cxn modelId="{F50D3C99-F0E7-492C-AF8D-951D40D59985}" type="presParOf" srcId="{230771DA-1A7C-46C7-A436-0AA8C4430413}" destId="{02FECB21-F39E-4963-A327-FDABFF3B9F63}" srcOrd="1" destOrd="0" presId="urn:microsoft.com/office/officeart/2005/8/layout/orgChart1"/>
    <dgm:cxn modelId="{3CD2A613-E2F0-43A0-9354-97F000529FE8}" type="presParOf" srcId="{3C60A4B5-60D3-4B57-A602-BEE6C76F3B11}" destId="{D1CBEA68-313E-43D8-A2EC-992672110E02}" srcOrd="1" destOrd="0" presId="urn:microsoft.com/office/officeart/2005/8/layout/orgChart1"/>
    <dgm:cxn modelId="{D87DC2DF-CD20-4352-8187-832186EDB213}" type="presParOf" srcId="{D1CBEA68-313E-43D8-A2EC-992672110E02}" destId="{DC8111BC-B92F-41C5-9BAD-92F01CDF184B}" srcOrd="0" destOrd="0" presId="urn:microsoft.com/office/officeart/2005/8/layout/orgChart1"/>
    <dgm:cxn modelId="{FA85F970-44F9-453F-B7A1-0BB3D39FAFA4}" type="presParOf" srcId="{D1CBEA68-313E-43D8-A2EC-992672110E02}" destId="{05ED8E78-4FA5-4C0D-BA47-5A9863115016}" srcOrd="1" destOrd="0" presId="urn:microsoft.com/office/officeart/2005/8/layout/orgChart1"/>
    <dgm:cxn modelId="{B96FC510-6B0A-489F-A24A-A257C9522799}" type="presParOf" srcId="{05ED8E78-4FA5-4C0D-BA47-5A9863115016}" destId="{6D54A2F4-6273-4BE0-934A-743919C71C5D}" srcOrd="0" destOrd="0" presId="urn:microsoft.com/office/officeart/2005/8/layout/orgChart1"/>
    <dgm:cxn modelId="{7BD9904D-0492-4B0B-B513-693735E9E33E}" type="presParOf" srcId="{6D54A2F4-6273-4BE0-934A-743919C71C5D}" destId="{7E57A341-20CE-4242-A9C9-C021ECC04B6B}" srcOrd="0" destOrd="0" presId="urn:microsoft.com/office/officeart/2005/8/layout/orgChart1"/>
    <dgm:cxn modelId="{6A6A75E4-0879-4544-AA25-CA334EE85FD4}" type="presParOf" srcId="{6D54A2F4-6273-4BE0-934A-743919C71C5D}" destId="{6CB2CB76-EA06-474B-9E1C-697B7EB4AFD0}" srcOrd="1" destOrd="0" presId="urn:microsoft.com/office/officeart/2005/8/layout/orgChart1"/>
    <dgm:cxn modelId="{7A86764B-E7F0-499A-808A-533E9B7FBD49}" type="presParOf" srcId="{05ED8E78-4FA5-4C0D-BA47-5A9863115016}" destId="{C1F59DA1-F0B6-4276-85A0-0488A464A96D}" srcOrd="1" destOrd="0" presId="urn:microsoft.com/office/officeart/2005/8/layout/orgChart1"/>
    <dgm:cxn modelId="{6FC4BC87-88AC-4894-9077-E13F0DC9C596}" type="presParOf" srcId="{05ED8E78-4FA5-4C0D-BA47-5A9863115016}" destId="{B416C078-2C48-4F4A-838F-1D0E5AC8D556}" srcOrd="2" destOrd="0" presId="urn:microsoft.com/office/officeart/2005/8/layout/orgChart1"/>
    <dgm:cxn modelId="{51261D44-9C32-4CE6-87F5-6DF4BDE407A5}" type="presParOf" srcId="{B416C078-2C48-4F4A-838F-1D0E5AC8D556}" destId="{BE37BF0F-D1B5-4B7D-84AD-C26E63896BFF}" srcOrd="0" destOrd="0" presId="urn:microsoft.com/office/officeart/2005/8/layout/orgChart1"/>
    <dgm:cxn modelId="{741D1AAA-E75B-41AF-B0EC-17EDEEE6F03D}" type="presParOf" srcId="{B416C078-2C48-4F4A-838F-1D0E5AC8D556}" destId="{3DED3FC7-ACE7-4F03-B8D4-F6A743795818}" srcOrd="1" destOrd="0" presId="urn:microsoft.com/office/officeart/2005/8/layout/orgChart1"/>
    <dgm:cxn modelId="{B59AA0A2-09A5-42E5-BCC6-3797189DA38E}" type="presParOf" srcId="{3DED3FC7-ACE7-4F03-B8D4-F6A743795818}" destId="{96366BDD-E203-4C88-BC3C-5CDABB616012}" srcOrd="0" destOrd="0" presId="urn:microsoft.com/office/officeart/2005/8/layout/orgChart1"/>
    <dgm:cxn modelId="{B0FF4A71-BB55-41EE-BEAB-C54E51750CA1}" type="presParOf" srcId="{96366BDD-E203-4C88-BC3C-5CDABB616012}" destId="{F73E38C1-9A84-4E1C-8B4F-BF2787589F68}" srcOrd="0" destOrd="0" presId="urn:microsoft.com/office/officeart/2005/8/layout/orgChart1"/>
    <dgm:cxn modelId="{6DC19192-5B87-4771-AF49-A3926AE50790}" type="presParOf" srcId="{96366BDD-E203-4C88-BC3C-5CDABB616012}" destId="{A50A6812-9B91-4BD5-8AD5-8590F3BFFC6F}" srcOrd="1" destOrd="0" presId="urn:microsoft.com/office/officeart/2005/8/layout/orgChart1"/>
    <dgm:cxn modelId="{9212FBD9-C7B7-4AEB-ACAA-AC8B49018071}" type="presParOf" srcId="{3DED3FC7-ACE7-4F03-B8D4-F6A743795818}" destId="{82AE261D-7FA9-4184-ADB8-679B639F3EE8}" srcOrd="1" destOrd="0" presId="urn:microsoft.com/office/officeart/2005/8/layout/orgChart1"/>
    <dgm:cxn modelId="{298266AC-6A72-452C-A1CF-2F8E7B4D6ACB}" type="presParOf" srcId="{82AE261D-7FA9-4184-ADB8-679B639F3EE8}" destId="{053EEAB3-381F-4167-AB57-0D39193864A0}" srcOrd="0" destOrd="0" presId="urn:microsoft.com/office/officeart/2005/8/layout/orgChart1"/>
    <dgm:cxn modelId="{1A431A9A-307C-48E2-9370-BA9A4D3D19BE}" type="presParOf" srcId="{82AE261D-7FA9-4184-ADB8-679B639F3EE8}" destId="{872C1E50-B41D-45E1-A1DF-AF4B9CC50F0E}" srcOrd="1" destOrd="0" presId="urn:microsoft.com/office/officeart/2005/8/layout/orgChart1"/>
    <dgm:cxn modelId="{9A4F8015-9EFD-458A-A649-9CE1185F0CCA}" type="presParOf" srcId="{872C1E50-B41D-45E1-A1DF-AF4B9CC50F0E}" destId="{D57BBD28-D70D-498D-A00D-861BE23D8679}" srcOrd="0" destOrd="0" presId="urn:microsoft.com/office/officeart/2005/8/layout/orgChart1"/>
    <dgm:cxn modelId="{A34E0DB0-ABC3-4666-B67A-5338CEC05771}" type="presParOf" srcId="{D57BBD28-D70D-498D-A00D-861BE23D8679}" destId="{0276A479-B742-43BC-AE49-57FFAB8E13E2}" srcOrd="0" destOrd="0" presId="urn:microsoft.com/office/officeart/2005/8/layout/orgChart1"/>
    <dgm:cxn modelId="{494B6AA6-EE92-4758-B29E-FC4063706FB6}" type="presParOf" srcId="{D57BBD28-D70D-498D-A00D-861BE23D8679}" destId="{AB913AF0-917F-42C4-9547-A76551F1A111}" srcOrd="1" destOrd="0" presId="urn:microsoft.com/office/officeart/2005/8/layout/orgChart1"/>
    <dgm:cxn modelId="{D3B31892-B595-4E92-9E01-AFCE8ED0FCDE}" type="presParOf" srcId="{872C1E50-B41D-45E1-A1DF-AF4B9CC50F0E}" destId="{7CC0D950-CB77-43A8-B78C-77013EDCF13C}" srcOrd="1" destOrd="0" presId="urn:microsoft.com/office/officeart/2005/8/layout/orgChart1"/>
    <dgm:cxn modelId="{08C20F02-9E43-42C4-8FB7-67D2B9BB182C}" type="presParOf" srcId="{872C1E50-B41D-45E1-A1DF-AF4B9CC50F0E}" destId="{745F0B57-808D-4C9B-ADF5-04366BCB91DC}" srcOrd="2" destOrd="0" presId="urn:microsoft.com/office/officeart/2005/8/layout/orgChart1"/>
    <dgm:cxn modelId="{746CC904-69E5-46E6-99BA-60D22E62DA40}" type="presParOf" srcId="{82AE261D-7FA9-4184-ADB8-679B639F3EE8}" destId="{3DD7993B-8A20-4662-A04A-FF26300987AC}" srcOrd="2" destOrd="0" presId="urn:microsoft.com/office/officeart/2005/8/layout/orgChart1"/>
    <dgm:cxn modelId="{A3571539-A39F-4F00-B73F-B9E240196605}" type="presParOf" srcId="{82AE261D-7FA9-4184-ADB8-679B639F3EE8}" destId="{6ADE837C-BEC3-481B-B293-82A54DC3202E}" srcOrd="3" destOrd="0" presId="urn:microsoft.com/office/officeart/2005/8/layout/orgChart1"/>
    <dgm:cxn modelId="{AE40851E-4058-4170-A5FD-91A5B58E15CE}" type="presParOf" srcId="{6ADE837C-BEC3-481B-B293-82A54DC3202E}" destId="{04805473-34E2-4321-9C88-6227D3DD29FE}" srcOrd="0" destOrd="0" presId="urn:microsoft.com/office/officeart/2005/8/layout/orgChart1"/>
    <dgm:cxn modelId="{F2CF6F01-CEAC-41D5-925B-CD8F8F5BDD74}" type="presParOf" srcId="{04805473-34E2-4321-9C88-6227D3DD29FE}" destId="{B43434EF-91CB-4712-B9C9-DFBFDB3E47E6}" srcOrd="0" destOrd="0" presId="urn:microsoft.com/office/officeart/2005/8/layout/orgChart1"/>
    <dgm:cxn modelId="{4269286A-FCC7-4520-8648-9FB86CB63993}" type="presParOf" srcId="{04805473-34E2-4321-9C88-6227D3DD29FE}" destId="{E55999F8-8850-4BEF-868B-427FB2A53539}" srcOrd="1" destOrd="0" presId="urn:microsoft.com/office/officeart/2005/8/layout/orgChart1"/>
    <dgm:cxn modelId="{D1F6A762-E6D0-4E2C-AA54-28F240A8E89D}" type="presParOf" srcId="{6ADE837C-BEC3-481B-B293-82A54DC3202E}" destId="{99E40F6D-6BB9-49D8-8C8E-44F9E5EF4A00}" srcOrd="1" destOrd="0" presId="urn:microsoft.com/office/officeart/2005/8/layout/orgChart1"/>
    <dgm:cxn modelId="{F471FA72-AF5D-4D04-B8F0-4B9AE61215DA}" type="presParOf" srcId="{6ADE837C-BEC3-481B-B293-82A54DC3202E}" destId="{9039ECC8-63CE-4305-BE22-7C247AA9EC7F}" srcOrd="2" destOrd="0" presId="urn:microsoft.com/office/officeart/2005/8/layout/orgChart1"/>
    <dgm:cxn modelId="{D0D0A61C-FCEC-42A6-803D-A8B668F2A0AD}" type="presParOf" srcId="{82AE261D-7FA9-4184-ADB8-679B639F3EE8}" destId="{94BC0566-7A41-4598-B513-66D295A4497D}" srcOrd="4" destOrd="0" presId="urn:microsoft.com/office/officeart/2005/8/layout/orgChart1"/>
    <dgm:cxn modelId="{2826AD29-A4B3-4C71-A6BD-84044E6079EA}" type="presParOf" srcId="{82AE261D-7FA9-4184-ADB8-679B639F3EE8}" destId="{DCE6543C-F7D1-4488-8FB4-8EE17A45AEA4}" srcOrd="5" destOrd="0" presId="urn:microsoft.com/office/officeart/2005/8/layout/orgChart1"/>
    <dgm:cxn modelId="{0742361B-AD21-4785-A2B3-608A6BF228A5}" type="presParOf" srcId="{DCE6543C-F7D1-4488-8FB4-8EE17A45AEA4}" destId="{BB02D4B4-EC7E-4552-AD7D-125803AB3215}" srcOrd="0" destOrd="0" presId="urn:microsoft.com/office/officeart/2005/8/layout/orgChart1"/>
    <dgm:cxn modelId="{25CF2D41-84DE-4BAB-915F-D1D88F3BFDBA}" type="presParOf" srcId="{BB02D4B4-EC7E-4552-AD7D-125803AB3215}" destId="{748BA2A6-0044-4560-A2C5-33C983530483}" srcOrd="0" destOrd="0" presId="urn:microsoft.com/office/officeart/2005/8/layout/orgChart1"/>
    <dgm:cxn modelId="{72C5700B-8342-4EE3-8A79-C45315AA4FCC}" type="presParOf" srcId="{BB02D4B4-EC7E-4552-AD7D-125803AB3215}" destId="{99B2D443-7F05-4569-8F8D-7555B432E34A}" srcOrd="1" destOrd="0" presId="urn:microsoft.com/office/officeart/2005/8/layout/orgChart1"/>
    <dgm:cxn modelId="{3A9A3C7C-2CA3-485B-8203-8CB6BEF25ED2}" type="presParOf" srcId="{DCE6543C-F7D1-4488-8FB4-8EE17A45AEA4}" destId="{A8060542-19D1-4BF6-B1CD-61762D9909D1}" srcOrd="1" destOrd="0" presId="urn:microsoft.com/office/officeart/2005/8/layout/orgChart1"/>
    <dgm:cxn modelId="{0E33E79F-55F6-4FEB-9CD0-85B9574C2C6E}" type="presParOf" srcId="{DCE6543C-F7D1-4488-8FB4-8EE17A45AEA4}" destId="{7E1587A0-AD81-44E7-9A55-D00D4D577782}" srcOrd="2" destOrd="0" presId="urn:microsoft.com/office/officeart/2005/8/layout/orgChart1"/>
    <dgm:cxn modelId="{84F43016-D387-463D-8E7F-12ABE2AAFC94}" type="presParOf" srcId="{82AE261D-7FA9-4184-ADB8-679B639F3EE8}" destId="{D016444F-AD6D-48B4-BA05-AB0082807280}" srcOrd="6" destOrd="0" presId="urn:microsoft.com/office/officeart/2005/8/layout/orgChart1"/>
    <dgm:cxn modelId="{83AE1F3E-9BF7-47B8-80F4-0AA46771E798}" type="presParOf" srcId="{82AE261D-7FA9-4184-ADB8-679B639F3EE8}" destId="{DBA40228-8584-43F6-AEBB-C8312833748F}" srcOrd="7" destOrd="0" presId="urn:microsoft.com/office/officeart/2005/8/layout/orgChart1"/>
    <dgm:cxn modelId="{CE155B54-0461-41E2-B29A-09AF5D515C46}" type="presParOf" srcId="{DBA40228-8584-43F6-AEBB-C8312833748F}" destId="{1AFE2309-9CFF-451B-80D8-07A189BFBF48}" srcOrd="0" destOrd="0" presId="urn:microsoft.com/office/officeart/2005/8/layout/orgChart1"/>
    <dgm:cxn modelId="{5F7FFB04-3AF6-4F46-8652-A72F22F40B35}" type="presParOf" srcId="{1AFE2309-9CFF-451B-80D8-07A189BFBF48}" destId="{6474903C-C102-4026-AAF0-FCB20724229B}" srcOrd="0" destOrd="0" presId="urn:microsoft.com/office/officeart/2005/8/layout/orgChart1"/>
    <dgm:cxn modelId="{871A6C1F-E395-4070-B565-69CFC072B8FD}" type="presParOf" srcId="{1AFE2309-9CFF-451B-80D8-07A189BFBF48}" destId="{89053E4E-30AE-471E-A492-6019C5E95923}" srcOrd="1" destOrd="0" presId="urn:microsoft.com/office/officeart/2005/8/layout/orgChart1"/>
    <dgm:cxn modelId="{4B884367-B224-4D7D-BA6F-1FC8F5BF350C}" type="presParOf" srcId="{DBA40228-8584-43F6-AEBB-C8312833748F}" destId="{845B83F9-36F6-4FAA-8A26-EF4D599DCB06}" srcOrd="1" destOrd="0" presId="urn:microsoft.com/office/officeart/2005/8/layout/orgChart1"/>
    <dgm:cxn modelId="{A20510A9-1D1E-44AD-AA1E-B3C797195BDE}" type="presParOf" srcId="{DBA40228-8584-43F6-AEBB-C8312833748F}" destId="{751BA0EB-1C68-4B83-A717-F2851F77063B}" srcOrd="2" destOrd="0" presId="urn:microsoft.com/office/officeart/2005/8/layout/orgChart1"/>
    <dgm:cxn modelId="{8D0A51E0-28BB-49C7-98F7-345B4DA6A27C}" type="presParOf" srcId="{3DED3FC7-ACE7-4F03-B8D4-F6A743795818}" destId="{DCD44240-97DB-4036-BAD5-95F581CE7785}" srcOrd="2" destOrd="0" presId="urn:microsoft.com/office/officeart/2005/8/layout/orgChart1"/>
    <dgm:cxn modelId="{C82DD04F-77FE-4A21-A0C4-A254BD335642}" type="presParOf" srcId="{DCD44240-97DB-4036-BAD5-95F581CE7785}" destId="{E1C7998B-6651-4251-ABB8-6A2F75F1C771}" srcOrd="0" destOrd="0" presId="urn:microsoft.com/office/officeart/2005/8/layout/orgChart1"/>
    <dgm:cxn modelId="{1A0F4656-F68C-459C-87FB-A21BB61F0808}" type="presParOf" srcId="{DCD44240-97DB-4036-BAD5-95F581CE7785}" destId="{2903220E-3FCE-4569-AA16-35B5B2C0E61C}" srcOrd="1" destOrd="0" presId="urn:microsoft.com/office/officeart/2005/8/layout/orgChart1"/>
    <dgm:cxn modelId="{B317E7C4-58DC-4B69-9AB9-6AAFB4648A18}" type="presParOf" srcId="{2903220E-3FCE-4569-AA16-35B5B2C0E61C}" destId="{23F1CBCA-1EC0-4BB0-B606-3204DE0FCAAE}" srcOrd="0" destOrd="0" presId="urn:microsoft.com/office/officeart/2005/8/layout/orgChart1"/>
    <dgm:cxn modelId="{8D24664B-C54D-47CB-84D5-91F3874F2D3E}" type="presParOf" srcId="{23F1CBCA-1EC0-4BB0-B606-3204DE0FCAAE}" destId="{D4DE7456-054E-49BF-B350-7B512A35913C}" srcOrd="0" destOrd="0" presId="urn:microsoft.com/office/officeart/2005/8/layout/orgChart1"/>
    <dgm:cxn modelId="{4F6737CE-18D9-4CE6-B545-69EF9E65C9C6}" type="presParOf" srcId="{23F1CBCA-1EC0-4BB0-B606-3204DE0FCAAE}" destId="{0EB2A1F6-66CE-4A5B-BF19-41EDB8A91873}" srcOrd="1" destOrd="0" presId="urn:microsoft.com/office/officeart/2005/8/layout/orgChart1"/>
    <dgm:cxn modelId="{9B6B9F86-DDCD-4D32-A275-7C7FBA34119D}" type="presParOf" srcId="{2903220E-3FCE-4569-AA16-35B5B2C0E61C}" destId="{E628AF61-5EF4-416A-96FD-010A413EBDB4}" srcOrd="1" destOrd="0" presId="urn:microsoft.com/office/officeart/2005/8/layout/orgChart1"/>
    <dgm:cxn modelId="{E9E76C1B-614F-4C44-8951-C87E76562F18}" type="presParOf" srcId="{2903220E-3FCE-4569-AA16-35B5B2C0E61C}" destId="{1AFA522D-29D1-4868-A12E-520BFCFB256F}" srcOrd="2" destOrd="0" presId="urn:microsoft.com/office/officeart/2005/8/layout/orgChart1"/>
    <dgm:cxn modelId="{5CE3AAB3-F311-4370-AB07-0C5E08D16CA7}" type="presParOf" srcId="{B416C078-2C48-4F4A-838F-1D0E5AC8D556}" destId="{87F0F9FF-4D21-4D65-8985-EBAA004C5E01}" srcOrd="2" destOrd="0" presId="urn:microsoft.com/office/officeart/2005/8/layout/orgChart1"/>
    <dgm:cxn modelId="{BA94CC5F-30BE-4C0D-AB20-7528E7AA9E25}" type="presParOf" srcId="{B416C078-2C48-4F4A-838F-1D0E5AC8D556}" destId="{9B176CE6-A1EA-4D28-BA2E-8E6F1A322F2C}" srcOrd="3" destOrd="0" presId="urn:microsoft.com/office/officeart/2005/8/layout/orgChart1"/>
    <dgm:cxn modelId="{6A89F038-BEA1-40F7-9AD9-3B90C5C53547}" type="presParOf" srcId="{9B176CE6-A1EA-4D28-BA2E-8E6F1A322F2C}" destId="{68BB21AE-51D1-4F2E-ABED-9F466D25E128}" srcOrd="0" destOrd="0" presId="urn:microsoft.com/office/officeart/2005/8/layout/orgChart1"/>
    <dgm:cxn modelId="{CA821AFD-C1D7-410D-AD1F-DC826EC27D55}" type="presParOf" srcId="{68BB21AE-51D1-4F2E-ABED-9F466D25E128}" destId="{0ABE534E-9B05-4C55-ABBE-22896DB9423A}" srcOrd="0" destOrd="0" presId="urn:microsoft.com/office/officeart/2005/8/layout/orgChart1"/>
    <dgm:cxn modelId="{5333605B-C2A6-4162-AD0F-937A1EA231BF}" type="presParOf" srcId="{68BB21AE-51D1-4F2E-ABED-9F466D25E128}" destId="{96D56E71-AB07-47D3-A380-578ADFA1AD3F}" srcOrd="1" destOrd="0" presId="urn:microsoft.com/office/officeart/2005/8/layout/orgChart1"/>
    <dgm:cxn modelId="{DA7B7540-9D38-468C-9ACE-336B7C948538}" type="presParOf" srcId="{9B176CE6-A1EA-4D28-BA2E-8E6F1A322F2C}" destId="{334D92B3-A426-4C87-9320-E0A8664C206F}" srcOrd="1" destOrd="0" presId="urn:microsoft.com/office/officeart/2005/8/layout/orgChart1"/>
    <dgm:cxn modelId="{C7E304E7-1820-4397-8930-502B3D5706F0}" type="presParOf" srcId="{9B176CE6-A1EA-4D28-BA2E-8E6F1A322F2C}" destId="{F6899EF3-C923-4854-9141-0092172476F8}" srcOrd="2" destOrd="0" presId="urn:microsoft.com/office/officeart/2005/8/layout/orgChart1"/>
    <dgm:cxn modelId="{627C445B-4DB6-4B43-83A0-8D8044379DB3}" type="presParOf" srcId="{D1CBEA68-313E-43D8-A2EC-992672110E02}" destId="{11C72A78-2D93-4151-8EEC-8CA84212C9E7}" srcOrd="2" destOrd="0" presId="urn:microsoft.com/office/officeart/2005/8/layout/orgChart1"/>
    <dgm:cxn modelId="{D61154BF-99AE-45FF-A6CA-99AD551FA13E}" type="presParOf" srcId="{D1CBEA68-313E-43D8-A2EC-992672110E02}" destId="{E5BF647E-F061-4A5C-85E6-4FCFBE9110B6}" srcOrd="3" destOrd="0" presId="urn:microsoft.com/office/officeart/2005/8/layout/orgChart1"/>
    <dgm:cxn modelId="{A5ED2F3D-14E6-40C7-8C9E-20114B380CDF}" type="presParOf" srcId="{E5BF647E-F061-4A5C-85E6-4FCFBE9110B6}" destId="{8A001838-A673-41BC-BBF7-C8C80D312F20}" srcOrd="0" destOrd="0" presId="urn:microsoft.com/office/officeart/2005/8/layout/orgChart1"/>
    <dgm:cxn modelId="{6D221A02-5EF7-49FD-A221-7A829977CD2F}" type="presParOf" srcId="{8A001838-A673-41BC-BBF7-C8C80D312F20}" destId="{3C7EDF34-E5AB-4E29-A389-F074F7543C1C}" srcOrd="0" destOrd="0" presId="urn:microsoft.com/office/officeart/2005/8/layout/orgChart1"/>
    <dgm:cxn modelId="{F15C5195-98DF-4B89-B59B-AB1120BC7F9F}" type="presParOf" srcId="{8A001838-A673-41BC-BBF7-C8C80D312F20}" destId="{66380389-8DBA-4F55-A547-08E7F9B56AC2}" srcOrd="1" destOrd="0" presId="urn:microsoft.com/office/officeart/2005/8/layout/orgChart1"/>
    <dgm:cxn modelId="{E8E87276-0674-4C67-B0BC-349D652435A7}" type="presParOf" srcId="{E5BF647E-F061-4A5C-85E6-4FCFBE9110B6}" destId="{3E2CA6C9-E465-47F2-A54A-F2A4A0B57557}" srcOrd="1" destOrd="0" presId="urn:microsoft.com/office/officeart/2005/8/layout/orgChart1"/>
    <dgm:cxn modelId="{AC355497-0213-4220-9998-F263CF2F71B5}" type="presParOf" srcId="{E5BF647E-F061-4A5C-85E6-4FCFBE9110B6}" destId="{32FF6629-DD3E-484D-A222-F99E74A40373}" srcOrd="2" destOrd="0" presId="urn:microsoft.com/office/officeart/2005/8/layout/orgChart1"/>
    <dgm:cxn modelId="{81BA9DB5-CD1B-475C-BB49-1DB622B1B292}" type="presParOf" srcId="{3C60A4B5-60D3-4B57-A602-BEE6C76F3B11}" destId="{977382E5-C6C3-453C-9487-7A8682FA85F8}" srcOrd="2" destOrd="0" presId="urn:microsoft.com/office/officeart/2005/8/layout/orgChart1"/>
    <dgm:cxn modelId="{983A0FBE-066B-482B-8276-9EF7C01E3D5D}" type="presParOf" srcId="{1E4384F1-F3B1-4478-82A2-99D7FA2FF7C3}" destId="{08EC0A07-1DA9-4815-8B00-850CBE385F7B}" srcOrd="2" destOrd="0" presId="urn:microsoft.com/office/officeart/2005/8/layout/orgChart1"/>
    <dgm:cxn modelId="{29A051B0-AB7F-4E78-98E8-BAC4C7D2B14F}" type="presParOf" srcId="{1E4384F1-F3B1-4478-82A2-99D7FA2FF7C3}" destId="{A8B9619F-77D6-4ED7-8F67-6B8FD7FE95FE}" srcOrd="3" destOrd="0" presId="urn:microsoft.com/office/officeart/2005/8/layout/orgChart1"/>
    <dgm:cxn modelId="{E13C52C5-18D0-41DC-A31F-44AE616D5BB0}" type="presParOf" srcId="{A8B9619F-77D6-4ED7-8F67-6B8FD7FE95FE}" destId="{8B267818-B74F-45B1-95D6-574388C07078}" srcOrd="0" destOrd="0" presId="urn:microsoft.com/office/officeart/2005/8/layout/orgChart1"/>
    <dgm:cxn modelId="{08925A98-12CF-4B5F-919F-71BF07455AA7}" type="presParOf" srcId="{8B267818-B74F-45B1-95D6-574388C07078}" destId="{626239AB-F6A5-4DFB-9187-11F7B0632191}" srcOrd="0" destOrd="0" presId="urn:microsoft.com/office/officeart/2005/8/layout/orgChart1"/>
    <dgm:cxn modelId="{2C0B1292-FB82-4C88-8FDE-6778EF8489CD}" type="presParOf" srcId="{8B267818-B74F-45B1-95D6-574388C07078}" destId="{13DD7A37-4AA7-4AD5-ACCE-7A82E595065B}" srcOrd="1" destOrd="0" presId="urn:microsoft.com/office/officeart/2005/8/layout/orgChart1"/>
    <dgm:cxn modelId="{C1803754-1EC5-4101-8B11-63FED72EFBD2}" type="presParOf" srcId="{A8B9619F-77D6-4ED7-8F67-6B8FD7FE95FE}" destId="{531371E7-2119-4178-AAE4-9FF5D5AD230C}" srcOrd="1" destOrd="0" presId="urn:microsoft.com/office/officeart/2005/8/layout/orgChart1"/>
    <dgm:cxn modelId="{1B467043-E5AA-4260-B45B-3BFC7BA5A975}" type="presParOf" srcId="{531371E7-2119-4178-AAE4-9FF5D5AD230C}" destId="{2C8C2069-2478-4970-83C6-91B0A582F25A}" srcOrd="0" destOrd="0" presId="urn:microsoft.com/office/officeart/2005/8/layout/orgChart1"/>
    <dgm:cxn modelId="{5C41B9A2-613D-4D60-88F5-5A242CED8563}" type="presParOf" srcId="{531371E7-2119-4178-AAE4-9FF5D5AD230C}" destId="{06B002CE-6BDA-4DA3-8CA1-D4123D687181}" srcOrd="1" destOrd="0" presId="urn:microsoft.com/office/officeart/2005/8/layout/orgChart1"/>
    <dgm:cxn modelId="{72FA6580-BF28-42C6-9534-7A5873C30CB2}" type="presParOf" srcId="{06B002CE-6BDA-4DA3-8CA1-D4123D687181}" destId="{87F36F72-C448-42AF-A938-78B5ACDBC91F}" srcOrd="0" destOrd="0" presId="urn:microsoft.com/office/officeart/2005/8/layout/orgChart1"/>
    <dgm:cxn modelId="{42CEE9D3-B9CE-48A3-8443-302996E0BFA8}" type="presParOf" srcId="{87F36F72-C448-42AF-A938-78B5ACDBC91F}" destId="{7EE6A075-D640-48B4-A94E-4C1F315515A2}" srcOrd="0" destOrd="0" presId="urn:microsoft.com/office/officeart/2005/8/layout/orgChart1"/>
    <dgm:cxn modelId="{7C70892A-A77B-4714-8725-5ADF6BB90CE7}" type="presParOf" srcId="{87F36F72-C448-42AF-A938-78B5ACDBC91F}" destId="{498C0C8A-02D4-4CEF-A42A-53CF5E564838}" srcOrd="1" destOrd="0" presId="urn:microsoft.com/office/officeart/2005/8/layout/orgChart1"/>
    <dgm:cxn modelId="{0ACFED5C-715D-414C-84A2-CCDF6FFB706E}" type="presParOf" srcId="{06B002CE-6BDA-4DA3-8CA1-D4123D687181}" destId="{A222E746-56B0-475E-AF0C-69CCECAAB0AE}" srcOrd="1" destOrd="0" presId="urn:microsoft.com/office/officeart/2005/8/layout/orgChart1"/>
    <dgm:cxn modelId="{7D65A5A4-C0AF-4700-89FE-D62BB9288F79}" type="presParOf" srcId="{06B002CE-6BDA-4DA3-8CA1-D4123D687181}" destId="{EC30382B-71F8-4A54-9DB7-DDA06F582CD3}" srcOrd="2" destOrd="0" presId="urn:microsoft.com/office/officeart/2005/8/layout/orgChart1"/>
    <dgm:cxn modelId="{09FE8C1C-63EE-4FE5-8A05-66F9A1C3708E}" type="presParOf" srcId="{531371E7-2119-4178-AAE4-9FF5D5AD230C}" destId="{B7E6540B-1EFC-4F73-B1A0-A77FECE2E352}" srcOrd="2" destOrd="0" presId="urn:microsoft.com/office/officeart/2005/8/layout/orgChart1"/>
    <dgm:cxn modelId="{36366690-8B5D-4B78-A078-BA6F8018E04B}" type="presParOf" srcId="{531371E7-2119-4178-AAE4-9FF5D5AD230C}" destId="{D29C3F5A-0FA5-4FEA-AC0D-558E81F5C85F}" srcOrd="3" destOrd="0" presId="urn:microsoft.com/office/officeart/2005/8/layout/orgChart1"/>
    <dgm:cxn modelId="{37908CD8-474E-457B-8A37-12361B38231D}" type="presParOf" srcId="{D29C3F5A-0FA5-4FEA-AC0D-558E81F5C85F}" destId="{5A9C4548-65DD-463D-8C81-9C20C1653FC7}" srcOrd="0" destOrd="0" presId="urn:microsoft.com/office/officeart/2005/8/layout/orgChart1"/>
    <dgm:cxn modelId="{A25BBFF0-FC5C-433E-9DFE-351BD7966DC4}" type="presParOf" srcId="{5A9C4548-65DD-463D-8C81-9C20C1653FC7}" destId="{B45C7E3D-3E23-4B71-B383-4E28B3BEED05}" srcOrd="0" destOrd="0" presId="urn:microsoft.com/office/officeart/2005/8/layout/orgChart1"/>
    <dgm:cxn modelId="{7E68A093-8CC2-4F97-BE02-41D48E0E4EA1}" type="presParOf" srcId="{5A9C4548-65DD-463D-8C81-9C20C1653FC7}" destId="{9E8D788F-FA0E-45DA-BF7D-31B9A766C860}" srcOrd="1" destOrd="0" presId="urn:microsoft.com/office/officeart/2005/8/layout/orgChart1"/>
    <dgm:cxn modelId="{3B1F62FA-CB5E-4858-8F09-412EB653938D}" type="presParOf" srcId="{D29C3F5A-0FA5-4FEA-AC0D-558E81F5C85F}" destId="{AD3F3E62-147C-442C-A286-31524F4FDE37}" srcOrd="1" destOrd="0" presId="urn:microsoft.com/office/officeart/2005/8/layout/orgChart1"/>
    <dgm:cxn modelId="{628DA805-5CE8-4A62-9445-F5DB58627195}" type="presParOf" srcId="{D29C3F5A-0FA5-4FEA-AC0D-558E81F5C85F}" destId="{4151A4FA-BCBC-4460-9B8A-A76547CAB5B3}" srcOrd="2" destOrd="0" presId="urn:microsoft.com/office/officeart/2005/8/layout/orgChart1"/>
    <dgm:cxn modelId="{1DD6B17E-BEA6-415D-99FD-297D4491B340}" type="presParOf" srcId="{4151A4FA-BCBC-4460-9B8A-A76547CAB5B3}" destId="{63560B45-B5D1-49B2-98D4-F18A4EB02DAA}" srcOrd="0" destOrd="0" presId="urn:microsoft.com/office/officeart/2005/8/layout/orgChart1"/>
    <dgm:cxn modelId="{1F4B57D5-F5E5-41A7-9161-E83F2F904D51}" type="presParOf" srcId="{4151A4FA-BCBC-4460-9B8A-A76547CAB5B3}" destId="{99705EF9-3622-4441-8852-DFAC9F8B579D}" srcOrd="1" destOrd="0" presId="urn:microsoft.com/office/officeart/2005/8/layout/orgChart1"/>
    <dgm:cxn modelId="{D6431F7A-C4C7-46F1-A063-BBDAB862295D}" type="presParOf" srcId="{99705EF9-3622-4441-8852-DFAC9F8B579D}" destId="{54B5291E-7C98-4B59-BE65-52C47B6BD366}" srcOrd="0" destOrd="0" presId="urn:microsoft.com/office/officeart/2005/8/layout/orgChart1"/>
    <dgm:cxn modelId="{B0312D0C-8C7C-4FC2-A598-D6E48F38FEDF}" type="presParOf" srcId="{54B5291E-7C98-4B59-BE65-52C47B6BD366}" destId="{6A51756D-1978-43BE-A7A9-7096851178CA}" srcOrd="0" destOrd="0" presId="urn:microsoft.com/office/officeart/2005/8/layout/orgChart1"/>
    <dgm:cxn modelId="{C63BC93A-0583-4E8A-93A9-D90C7582E5DB}" type="presParOf" srcId="{54B5291E-7C98-4B59-BE65-52C47B6BD366}" destId="{9FDB4259-4295-4F8D-BD37-FA8399AA6C4D}" srcOrd="1" destOrd="0" presId="urn:microsoft.com/office/officeart/2005/8/layout/orgChart1"/>
    <dgm:cxn modelId="{3281785D-B18C-469E-8D07-58E82650660D}" type="presParOf" srcId="{99705EF9-3622-4441-8852-DFAC9F8B579D}" destId="{E1AE6B1D-2E39-4C2C-8C39-83902ABA45AE}" srcOrd="1" destOrd="0" presId="urn:microsoft.com/office/officeart/2005/8/layout/orgChart1"/>
    <dgm:cxn modelId="{D6E4AC79-703F-4446-8F79-0A44CC8279F6}" type="presParOf" srcId="{99705EF9-3622-4441-8852-DFAC9F8B579D}" destId="{95E23251-7F18-40D5-AA76-6E8A7DB38A55}" srcOrd="2" destOrd="0" presId="urn:microsoft.com/office/officeart/2005/8/layout/orgChart1"/>
    <dgm:cxn modelId="{842D0FA8-BE79-4CE9-AB0A-0AF351E8A934}" type="presParOf" srcId="{4151A4FA-BCBC-4460-9B8A-A76547CAB5B3}" destId="{7A0A9D32-7F12-4532-87F4-819DDB9A297D}" srcOrd="2" destOrd="0" presId="urn:microsoft.com/office/officeart/2005/8/layout/orgChart1"/>
    <dgm:cxn modelId="{4C53BD24-6C22-4FA0-A4EC-092A2A37B6AC}" type="presParOf" srcId="{4151A4FA-BCBC-4460-9B8A-A76547CAB5B3}" destId="{E54F9743-C6C8-4F1F-A161-8771C9A22B0E}" srcOrd="3" destOrd="0" presId="urn:microsoft.com/office/officeart/2005/8/layout/orgChart1"/>
    <dgm:cxn modelId="{41333F1C-8904-4B17-9009-46F50FFE2DDB}" type="presParOf" srcId="{E54F9743-C6C8-4F1F-A161-8771C9A22B0E}" destId="{806229A0-918A-4D75-A567-C0EB449A0CA3}" srcOrd="0" destOrd="0" presId="urn:microsoft.com/office/officeart/2005/8/layout/orgChart1"/>
    <dgm:cxn modelId="{19378BB2-9393-4082-94AA-6B4C2B172060}" type="presParOf" srcId="{806229A0-918A-4D75-A567-C0EB449A0CA3}" destId="{82FDA824-8E69-4182-8283-C0C6F6FBFD09}" srcOrd="0" destOrd="0" presId="urn:microsoft.com/office/officeart/2005/8/layout/orgChart1"/>
    <dgm:cxn modelId="{5085EA11-1FA9-41A3-AEC6-1ABBDFA4DBE6}" type="presParOf" srcId="{806229A0-918A-4D75-A567-C0EB449A0CA3}" destId="{18FC340B-ADF8-4ABD-ADE7-6E8F2EA06651}" srcOrd="1" destOrd="0" presId="urn:microsoft.com/office/officeart/2005/8/layout/orgChart1"/>
    <dgm:cxn modelId="{EB984CB2-5157-41E5-B93E-03B2333878A7}" type="presParOf" srcId="{E54F9743-C6C8-4F1F-A161-8771C9A22B0E}" destId="{2A808C11-AA2A-439A-B996-FC19337529FF}" srcOrd="1" destOrd="0" presId="urn:microsoft.com/office/officeart/2005/8/layout/orgChart1"/>
    <dgm:cxn modelId="{70E800E5-9EC9-492E-92D4-9AD67ED33CD5}" type="presParOf" srcId="{E54F9743-C6C8-4F1F-A161-8771C9A22B0E}" destId="{FE4EEAAD-5F80-4B99-B92E-44E358BBDF94}" srcOrd="2" destOrd="0" presId="urn:microsoft.com/office/officeart/2005/8/layout/orgChart1"/>
    <dgm:cxn modelId="{846F9D6D-6AE3-45D5-B4E1-F4C30878FB53}" type="presParOf" srcId="{A8B9619F-77D6-4ED7-8F67-6B8FD7FE95FE}" destId="{C0F22E04-EDDE-4605-A939-300F90BCDAC7}" srcOrd="2" destOrd="0" presId="urn:microsoft.com/office/officeart/2005/8/layout/orgChart1"/>
    <dgm:cxn modelId="{86EB0391-6BD9-4BE1-9A4D-1D1FE8D15090}" type="presParOf" srcId="{A571FCA1-E8F6-46E9-A23F-37D376416EB8}" destId="{8A314040-B40F-423C-BEED-F528DA127F9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0A9D32-7F12-4532-87F4-819DDB9A297D}">
      <dsp:nvSpPr>
        <dsp:cNvPr id="0" name=""/>
        <dsp:cNvSpPr/>
      </dsp:nvSpPr>
      <dsp:spPr>
        <a:xfrm>
          <a:off x="4706384" y="1397252"/>
          <a:ext cx="91440" cy="30469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4699"/>
              </a:lnTo>
              <a:lnTo>
                <a:pt x="131308" y="304699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560B45-B5D1-49B2-98D4-F18A4EB02DAA}">
      <dsp:nvSpPr>
        <dsp:cNvPr id="0" name=""/>
        <dsp:cNvSpPr/>
      </dsp:nvSpPr>
      <dsp:spPr>
        <a:xfrm>
          <a:off x="4607468" y="1397252"/>
          <a:ext cx="144635" cy="304699"/>
        </a:xfrm>
        <a:custGeom>
          <a:avLst/>
          <a:gdLst/>
          <a:ahLst/>
          <a:cxnLst/>
          <a:rect l="0" t="0" r="0" b="0"/>
          <a:pathLst>
            <a:path>
              <a:moveTo>
                <a:pt x="144635" y="0"/>
              </a:moveTo>
              <a:lnTo>
                <a:pt x="144635" y="304699"/>
              </a:lnTo>
              <a:lnTo>
                <a:pt x="0" y="304699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E6540B-1EFC-4F73-B1A0-A77FECE2E352}">
      <dsp:nvSpPr>
        <dsp:cNvPr id="0" name=""/>
        <dsp:cNvSpPr/>
      </dsp:nvSpPr>
      <dsp:spPr>
        <a:xfrm>
          <a:off x="4361847" y="905191"/>
          <a:ext cx="390256" cy="15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303"/>
              </a:lnTo>
              <a:lnTo>
                <a:pt x="390256" y="79303"/>
              </a:lnTo>
              <a:lnTo>
                <a:pt x="390256" y="150939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8C2069-2478-4970-83C6-91B0A582F25A}">
      <dsp:nvSpPr>
        <dsp:cNvPr id="0" name=""/>
        <dsp:cNvSpPr/>
      </dsp:nvSpPr>
      <dsp:spPr>
        <a:xfrm>
          <a:off x="3926589" y="905191"/>
          <a:ext cx="435257" cy="150939"/>
        </a:xfrm>
        <a:custGeom>
          <a:avLst/>
          <a:gdLst/>
          <a:ahLst/>
          <a:cxnLst/>
          <a:rect l="0" t="0" r="0" b="0"/>
          <a:pathLst>
            <a:path>
              <a:moveTo>
                <a:pt x="435257" y="0"/>
              </a:moveTo>
              <a:lnTo>
                <a:pt x="435257" y="79303"/>
              </a:lnTo>
              <a:lnTo>
                <a:pt x="0" y="79303"/>
              </a:lnTo>
              <a:lnTo>
                <a:pt x="0" y="150939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EC0A07-1DA9-4815-8B00-850CBE385F7B}">
      <dsp:nvSpPr>
        <dsp:cNvPr id="0" name=""/>
        <dsp:cNvSpPr/>
      </dsp:nvSpPr>
      <dsp:spPr>
        <a:xfrm>
          <a:off x="3536333" y="364472"/>
          <a:ext cx="825514" cy="1995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961"/>
              </a:lnTo>
              <a:lnTo>
                <a:pt x="825514" y="127961"/>
              </a:lnTo>
              <a:lnTo>
                <a:pt x="825514" y="199597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C72A78-2D93-4151-8EEC-8CA84212C9E7}">
      <dsp:nvSpPr>
        <dsp:cNvPr id="0" name=""/>
        <dsp:cNvSpPr/>
      </dsp:nvSpPr>
      <dsp:spPr>
        <a:xfrm>
          <a:off x="2710819" y="905191"/>
          <a:ext cx="390256" cy="15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303"/>
              </a:lnTo>
              <a:lnTo>
                <a:pt x="390256" y="79303"/>
              </a:lnTo>
              <a:lnTo>
                <a:pt x="390256" y="150939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F0F9FF-4D21-4D65-8985-EBAA004C5E01}">
      <dsp:nvSpPr>
        <dsp:cNvPr id="0" name=""/>
        <dsp:cNvSpPr/>
      </dsp:nvSpPr>
      <dsp:spPr>
        <a:xfrm>
          <a:off x="2275561" y="1397252"/>
          <a:ext cx="147043" cy="3046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699"/>
              </a:lnTo>
              <a:lnTo>
                <a:pt x="147043" y="304699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C7998B-6651-4251-ABB8-6A2F75F1C771}">
      <dsp:nvSpPr>
        <dsp:cNvPr id="0" name=""/>
        <dsp:cNvSpPr/>
      </dsp:nvSpPr>
      <dsp:spPr>
        <a:xfrm>
          <a:off x="1443136" y="1872512"/>
          <a:ext cx="158225" cy="290093"/>
        </a:xfrm>
        <a:custGeom>
          <a:avLst/>
          <a:gdLst/>
          <a:ahLst/>
          <a:cxnLst/>
          <a:rect l="0" t="0" r="0" b="0"/>
          <a:pathLst>
            <a:path>
              <a:moveTo>
                <a:pt x="158225" y="0"/>
              </a:moveTo>
              <a:lnTo>
                <a:pt x="158225" y="290093"/>
              </a:lnTo>
              <a:lnTo>
                <a:pt x="0" y="290093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16444F-AD6D-48B4-BA05-AB0082807280}">
      <dsp:nvSpPr>
        <dsp:cNvPr id="0" name=""/>
        <dsp:cNvSpPr/>
      </dsp:nvSpPr>
      <dsp:spPr>
        <a:xfrm>
          <a:off x="1440045" y="1872512"/>
          <a:ext cx="161316" cy="2018692"/>
        </a:xfrm>
        <a:custGeom>
          <a:avLst/>
          <a:gdLst/>
          <a:ahLst/>
          <a:cxnLst/>
          <a:rect l="0" t="0" r="0" b="0"/>
          <a:pathLst>
            <a:path>
              <a:moveTo>
                <a:pt x="161316" y="0"/>
              </a:moveTo>
              <a:lnTo>
                <a:pt x="161316" y="2018692"/>
              </a:lnTo>
              <a:lnTo>
                <a:pt x="0" y="2018692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BC0566-7A41-4598-B513-66D295A4497D}">
      <dsp:nvSpPr>
        <dsp:cNvPr id="0" name=""/>
        <dsp:cNvSpPr/>
      </dsp:nvSpPr>
      <dsp:spPr>
        <a:xfrm>
          <a:off x="1440161" y="1872512"/>
          <a:ext cx="161200" cy="1583462"/>
        </a:xfrm>
        <a:custGeom>
          <a:avLst/>
          <a:gdLst/>
          <a:ahLst/>
          <a:cxnLst/>
          <a:rect l="0" t="0" r="0" b="0"/>
          <a:pathLst>
            <a:path>
              <a:moveTo>
                <a:pt x="161200" y="0"/>
              </a:moveTo>
              <a:lnTo>
                <a:pt x="161200" y="1583462"/>
              </a:lnTo>
              <a:lnTo>
                <a:pt x="0" y="1583462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7993B-8A20-4662-A04A-FF26300987AC}">
      <dsp:nvSpPr>
        <dsp:cNvPr id="0" name=""/>
        <dsp:cNvSpPr/>
      </dsp:nvSpPr>
      <dsp:spPr>
        <a:xfrm>
          <a:off x="1440161" y="1872512"/>
          <a:ext cx="161200" cy="1156633"/>
        </a:xfrm>
        <a:custGeom>
          <a:avLst/>
          <a:gdLst/>
          <a:ahLst/>
          <a:cxnLst/>
          <a:rect l="0" t="0" r="0" b="0"/>
          <a:pathLst>
            <a:path>
              <a:moveTo>
                <a:pt x="161200" y="0"/>
              </a:moveTo>
              <a:lnTo>
                <a:pt x="161200" y="1156633"/>
              </a:lnTo>
              <a:lnTo>
                <a:pt x="0" y="1156633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3EEAB3-381F-4167-AB57-0D39193864A0}">
      <dsp:nvSpPr>
        <dsp:cNvPr id="0" name=""/>
        <dsp:cNvSpPr/>
      </dsp:nvSpPr>
      <dsp:spPr>
        <a:xfrm>
          <a:off x="1440161" y="1872512"/>
          <a:ext cx="161200" cy="720035"/>
        </a:xfrm>
        <a:custGeom>
          <a:avLst/>
          <a:gdLst/>
          <a:ahLst/>
          <a:cxnLst/>
          <a:rect l="0" t="0" r="0" b="0"/>
          <a:pathLst>
            <a:path>
              <a:moveTo>
                <a:pt x="161200" y="0"/>
              </a:moveTo>
              <a:lnTo>
                <a:pt x="161200" y="720035"/>
              </a:lnTo>
              <a:lnTo>
                <a:pt x="0" y="720035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37BF0F-D1B5-4B7D-84AD-C26E63896BFF}">
      <dsp:nvSpPr>
        <dsp:cNvPr id="0" name=""/>
        <dsp:cNvSpPr/>
      </dsp:nvSpPr>
      <dsp:spPr>
        <a:xfrm>
          <a:off x="1942483" y="1397252"/>
          <a:ext cx="333077" cy="304699"/>
        </a:xfrm>
        <a:custGeom>
          <a:avLst/>
          <a:gdLst/>
          <a:ahLst/>
          <a:cxnLst/>
          <a:rect l="0" t="0" r="0" b="0"/>
          <a:pathLst>
            <a:path>
              <a:moveTo>
                <a:pt x="333077" y="0"/>
              </a:moveTo>
              <a:lnTo>
                <a:pt x="333077" y="304699"/>
              </a:lnTo>
              <a:lnTo>
                <a:pt x="0" y="304699"/>
              </a:lnTo>
            </a:path>
          </a:pathLst>
        </a:custGeom>
        <a:noFill/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111BC-B92F-41C5-9BAD-92F01CDF184B}">
      <dsp:nvSpPr>
        <dsp:cNvPr id="0" name=""/>
        <dsp:cNvSpPr/>
      </dsp:nvSpPr>
      <dsp:spPr>
        <a:xfrm>
          <a:off x="2275561" y="905191"/>
          <a:ext cx="435257" cy="150939"/>
        </a:xfrm>
        <a:custGeom>
          <a:avLst/>
          <a:gdLst/>
          <a:ahLst/>
          <a:cxnLst/>
          <a:rect l="0" t="0" r="0" b="0"/>
          <a:pathLst>
            <a:path>
              <a:moveTo>
                <a:pt x="435257" y="0"/>
              </a:moveTo>
              <a:lnTo>
                <a:pt x="435257" y="79303"/>
              </a:lnTo>
              <a:lnTo>
                <a:pt x="0" y="79303"/>
              </a:lnTo>
              <a:lnTo>
                <a:pt x="0" y="150939"/>
              </a:lnTo>
            </a:path>
          </a:pathLst>
        </a:custGeom>
        <a:noFill/>
        <a:ln w="127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75967A-83C4-440A-88CF-5CD192FE5F8B}">
      <dsp:nvSpPr>
        <dsp:cNvPr id="0" name=""/>
        <dsp:cNvSpPr/>
      </dsp:nvSpPr>
      <dsp:spPr>
        <a:xfrm>
          <a:off x="2710819" y="364472"/>
          <a:ext cx="825514" cy="199597"/>
        </a:xfrm>
        <a:custGeom>
          <a:avLst/>
          <a:gdLst/>
          <a:ahLst/>
          <a:cxnLst/>
          <a:rect l="0" t="0" r="0" b="0"/>
          <a:pathLst>
            <a:path>
              <a:moveTo>
                <a:pt x="825514" y="0"/>
              </a:moveTo>
              <a:lnTo>
                <a:pt x="825514" y="127961"/>
              </a:lnTo>
              <a:lnTo>
                <a:pt x="0" y="127961"/>
              </a:lnTo>
              <a:lnTo>
                <a:pt x="0" y="199597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5191A4-72DB-477F-8CAB-1096989A9B18}">
      <dsp:nvSpPr>
        <dsp:cNvPr id="0" name=""/>
        <dsp:cNvSpPr/>
      </dsp:nvSpPr>
      <dsp:spPr>
        <a:xfrm>
          <a:off x="3195211" y="23350"/>
          <a:ext cx="682243" cy="341121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800" b="0" kern="1200" dirty="0" smtClean="0">
              <a:latin typeface="+mn-lt"/>
            </a:rPr>
            <a:t>Šifrování</a:t>
          </a:r>
          <a:endParaRPr lang="cs-CZ" sz="800" b="0" kern="1200" dirty="0">
            <a:latin typeface="+mn-lt"/>
          </a:endParaRPr>
        </a:p>
      </dsp:txBody>
      <dsp:txXfrm>
        <a:off x="3195211" y="23350"/>
        <a:ext cx="682243" cy="341121"/>
      </dsp:txXfrm>
    </dsp:sp>
    <dsp:sp modelId="{11079ACC-6219-4EFC-A343-1A5A1CE8C1AD}">
      <dsp:nvSpPr>
        <dsp:cNvPr id="0" name=""/>
        <dsp:cNvSpPr/>
      </dsp:nvSpPr>
      <dsp:spPr>
        <a:xfrm>
          <a:off x="2369697" y="564069"/>
          <a:ext cx="682243" cy="341121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800" b="0" kern="1200" dirty="0" smtClean="0">
              <a:latin typeface="+mn-lt"/>
            </a:rPr>
            <a:t>Klasické</a:t>
          </a:r>
          <a:endParaRPr lang="cs-CZ" sz="800" b="0" kern="1200" dirty="0">
            <a:latin typeface="+mn-lt"/>
          </a:endParaRPr>
        </a:p>
      </dsp:txBody>
      <dsp:txXfrm>
        <a:off x="2369697" y="564069"/>
        <a:ext cx="682243" cy="341121"/>
      </dsp:txXfrm>
    </dsp:sp>
    <dsp:sp modelId="{7E57A341-20CE-4242-A9C9-C021ECC04B6B}">
      <dsp:nvSpPr>
        <dsp:cNvPr id="0" name=""/>
        <dsp:cNvSpPr/>
      </dsp:nvSpPr>
      <dsp:spPr>
        <a:xfrm>
          <a:off x="1934440" y="1056130"/>
          <a:ext cx="682243" cy="341121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800" b="0" kern="1200" dirty="0" smtClean="0">
              <a:latin typeface="+mn-lt"/>
            </a:rPr>
            <a:t>Šifra</a:t>
          </a:r>
          <a:endParaRPr lang="cs-CZ" sz="800" b="0" kern="1200" dirty="0">
            <a:latin typeface="+mn-lt"/>
          </a:endParaRPr>
        </a:p>
      </dsp:txBody>
      <dsp:txXfrm>
        <a:off x="1934440" y="1056130"/>
        <a:ext cx="682243" cy="341121"/>
      </dsp:txXfrm>
    </dsp:sp>
    <dsp:sp modelId="{F73E38C1-9A84-4E1C-8B4F-BF2787589F68}">
      <dsp:nvSpPr>
        <dsp:cNvPr id="0" name=""/>
        <dsp:cNvSpPr/>
      </dsp:nvSpPr>
      <dsp:spPr>
        <a:xfrm>
          <a:off x="1260240" y="1531391"/>
          <a:ext cx="682243" cy="341121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50" b="1" kern="1200" dirty="0" smtClean="0">
              <a:latin typeface="+mn-lt"/>
            </a:rPr>
            <a:t>Substituce</a:t>
          </a:r>
          <a:endParaRPr lang="cs-CZ" sz="1050" b="1" kern="1200" dirty="0">
            <a:latin typeface="+mn-lt"/>
          </a:endParaRPr>
        </a:p>
      </dsp:txBody>
      <dsp:txXfrm>
        <a:off x="1260240" y="1531391"/>
        <a:ext cx="682243" cy="341121"/>
      </dsp:txXfrm>
    </dsp:sp>
    <dsp:sp modelId="{0276A479-B742-43BC-AE49-57FFAB8E13E2}">
      <dsp:nvSpPr>
        <dsp:cNvPr id="0" name=""/>
        <dsp:cNvSpPr/>
      </dsp:nvSpPr>
      <dsp:spPr>
        <a:xfrm>
          <a:off x="432161" y="2421987"/>
          <a:ext cx="1008000" cy="341121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50" b="1" kern="1200" dirty="0" err="1" smtClean="0">
              <a:latin typeface="+mn-lt"/>
            </a:rPr>
            <a:t>Polyalfabetická</a:t>
          </a:r>
          <a:endParaRPr lang="cs-CZ" sz="1050" b="1" kern="1200" dirty="0">
            <a:latin typeface="+mn-lt"/>
          </a:endParaRPr>
        </a:p>
      </dsp:txBody>
      <dsp:txXfrm>
        <a:off x="432161" y="2421987"/>
        <a:ext cx="1008000" cy="341121"/>
      </dsp:txXfrm>
    </dsp:sp>
    <dsp:sp modelId="{B43434EF-91CB-4712-B9C9-DFBFDB3E47E6}">
      <dsp:nvSpPr>
        <dsp:cNvPr id="0" name=""/>
        <dsp:cNvSpPr/>
      </dsp:nvSpPr>
      <dsp:spPr>
        <a:xfrm>
          <a:off x="432161" y="2858585"/>
          <a:ext cx="1008000" cy="341121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50" b="1" kern="1200" dirty="0" smtClean="0">
              <a:latin typeface="+mn-lt"/>
            </a:rPr>
            <a:t>Polygrafická</a:t>
          </a:r>
          <a:endParaRPr lang="cs-CZ" sz="1050" b="1" kern="1200" dirty="0">
            <a:latin typeface="+mn-lt"/>
          </a:endParaRPr>
        </a:p>
      </dsp:txBody>
      <dsp:txXfrm>
        <a:off x="432161" y="2858585"/>
        <a:ext cx="1008000" cy="341121"/>
      </dsp:txXfrm>
    </dsp:sp>
    <dsp:sp modelId="{748BA2A6-0044-4560-A2C5-33C983530483}">
      <dsp:nvSpPr>
        <dsp:cNvPr id="0" name=""/>
        <dsp:cNvSpPr/>
      </dsp:nvSpPr>
      <dsp:spPr>
        <a:xfrm>
          <a:off x="432161" y="3285414"/>
          <a:ext cx="1008000" cy="341121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50" b="1" kern="1200" dirty="0" smtClean="0">
              <a:latin typeface="+mn-lt"/>
            </a:rPr>
            <a:t>Homofonní</a:t>
          </a:r>
          <a:endParaRPr lang="cs-CZ" sz="1050" b="1" kern="1200" dirty="0">
            <a:latin typeface="+mn-lt"/>
          </a:endParaRPr>
        </a:p>
      </dsp:txBody>
      <dsp:txXfrm>
        <a:off x="432161" y="3285414"/>
        <a:ext cx="1008000" cy="341121"/>
      </dsp:txXfrm>
    </dsp:sp>
    <dsp:sp modelId="{6474903C-C102-4026-AAF0-FCB20724229B}">
      <dsp:nvSpPr>
        <dsp:cNvPr id="0" name=""/>
        <dsp:cNvSpPr/>
      </dsp:nvSpPr>
      <dsp:spPr>
        <a:xfrm>
          <a:off x="432045" y="3720644"/>
          <a:ext cx="1008000" cy="341121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50" b="1" kern="1200" dirty="0" smtClean="0">
              <a:latin typeface="+mn-lt"/>
            </a:rPr>
            <a:t>Ostatní</a:t>
          </a:r>
          <a:endParaRPr lang="cs-CZ" sz="1050" b="1" kern="1200" dirty="0">
            <a:latin typeface="+mn-lt"/>
          </a:endParaRPr>
        </a:p>
      </dsp:txBody>
      <dsp:txXfrm>
        <a:off x="432045" y="3720644"/>
        <a:ext cx="1008000" cy="341121"/>
      </dsp:txXfrm>
    </dsp:sp>
    <dsp:sp modelId="{D4DE7456-054E-49BF-B350-7B512A35913C}">
      <dsp:nvSpPr>
        <dsp:cNvPr id="0" name=""/>
        <dsp:cNvSpPr/>
      </dsp:nvSpPr>
      <dsp:spPr>
        <a:xfrm>
          <a:off x="435136" y="1992045"/>
          <a:ext cx="1008000" cy="341121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50" b="1" kern="1200" dirty="0" err="1" smtClean="0">
              <a:latin typeface="+mn-lt"/>
            </a:rPr>
            <a:t>Monoalfabetická</a:t>
          </a:r>
          <a:endParaRPr lang="cs-CZ" sz="1050" b="1" kern="1200" dirty="0">
            <a:latin typeface="+mn-lt"/>
          </a:endParaRPr>
        </a:p>
      </dsp:txBody>
      <dsp:txXfrm>
        <a:off x="435136" y="1992045"/>
        <a:ext cx="1008000" cy="341121"/>
      </dsp:txXfrm>
    </dsp:sp>
    <dsp:sp modelId="{0ABE534E-9B05-4C55-ABBE-22896DB9423A}">
      <dsp:nvSpPr>
        <dsp:cNvPr id="0" name=""/>
        <dsp:cNvSpPr/>
      </dsp:nvSpPr>
      <dsp:spPr>
        <a:xfrm>
          <a:off x="2422605" y="1531391"/>
          <a:ext cx="682243" cy="341121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800" b="0" kern="1200" dirty="0" smtClean="0">
              <a:latin typeface="+mn-lt"/>
            </a:rPr>
            <a:t>Transpozice</a:t>
          </a:r>
          <a:endParaRPr lang="cs-CZ" sz="800" b="0" kern="1200" dirty="0">
            <a:latin typeface="+mn-lt"/>
          </a:endParaRPr>
        </a:p>
      </dsp:txBody>
      <dsp:txXfrm>
        <a:off x="2422605" y="1531391"/>
        <a:ext cx="682243" cy="341121"/>
      </dsp:txXfrm>
    </dsp:sp>
    <dsp:sp modelId="{3C7EDF34-E5AB-4E29-A389-F074F7543C1C}">
      <dsp:nvSpPr>
        <dsp:cNvPr id="0" name=""/>
        <dsp:cNvSpPr/>
      </dsp:nvSpPr>
      <dsp:spPr>
        <a:xfrm>
          <a:off x="2759954" y="1056130"/>
          <a:ext cx="682243" cy="341121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800" b="1" kern="1200" dirty="0" smtClean="0">
              <a:solidFill>
                <a:schemeClr val="tx1"/>
              </a:solidFill>
              <a:latin typeface="+mn-lt"/>
            </a:rPr>
            <a:t>Kód</a:t>
          </a:r>
          <a:endParaRPr lang="cs-CZ" sz="400" b="1" kern="1200" dirty="0">
            <a:solidFill>
              <a:schemeClr val="tx1"/>
            </a:solidFill>
            <a:latin typeface="+mn-lt"/>
          </a:endParaRPr>
        </a:p>
      </dsp:txBody>
      <dsp:txXfrm>
        <a:off x="2759954" y="1056130"/>
        <a:ext cx="682243" cy="341121"/>
      </dsp:txXfrm>
    </dsp:sp>
    <dsp:sp modelId="{626239AB-F6A5-4DFB-9187-11F7B0632191}">
      <dsp:nvSpPr>
        <dsp:cNvPr id="0" name=""/>
        <dsp:cNvSpPr/>
      </dsp:nvSpPr>
      <dsp:spPr>
        <a:xfrm>
          <a:off x="4020725" y="564069"/>
          <a:ext cx="682243" cy="341121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800" b="0" kern="1200" dirty="0" smtClean="0">
              <a:latin typeface="+mn-lt"/>
            </a:rPr>
            <a:t>Moderní</a:t>
          </a:r>
          <a:endParaRPr lang="cs-CZ" sz="800" b="0" kern="1200" dirty="0">
            <a:latin typeface="+mn-lt"/>
          </a:endParaRPr>
        </a:p>
      </dsp:txBody>
      <dsp:txXfrm>
        <a:off x="4020725" y="564069"/>
        <a:ext cx="682243" cy="341121"/>
      </dsp:txXfrm>
    </dsp:sp>
    <dsp:sp modelId="{7EE6A075-D640-48B4-A94E-4C1F315515A2}">
      <dsp:nvSpPr>
        <dsp:cNvPr id="0" name=""/>
        <dsp:cNvSpPr/>
      </dsp:nvSpPr>
      <dsp:spPr>
        <a:xfrm>
          <a:off x="3585468" y="1056130"/>
          <a:ext cx="682243" cy="341121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800" b="0" kern="1200" dirty="0" smtClean="0">
              <a:latin typeface="+mn-lt"/>
            </a:rPr>
            <a:t>Asymetrické</a:t>
          </a:r>
          <a:endParaRPr lang="cs-CZ" sz="800" b="0" kern="1200" dirty="0">
            <a:latin typeface="+mn-lt"/>
          </a:endParaRPr>
        </a:p>
      </dsp:txBody>
      <dsp:txXfrm>
        <a:off x="3585468" y="1056130"/>
        <a:ext cx="682243" cy="341121"/>
      </dsp:txXfrm>
    </dsp:sp>
    <dsp:sp modelId="{B45C7E3D-3E23-4B71-B383-4E28B3BEED05}">
      <dsp:nvSpPr>
        <dsp:cNvPr id="0" name=""/>
        <dsp:cNvSpPr/>
      </dsp:nvSpPr>
      <dsp:spPr>
        <a:xfrm>
          <a:off x="4410982" y="1056130"/>
          <a:ext cx="682243" cy="341121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800" b="0" kern="1200" dirty="0" smtClean="0">
              <a:latin typeface="+mn-lt"/>
            </a:rPr>
            <a:t>Symetrické</a:t>
          </a:r>
          <a:endParaRPr lang="cs-CZ" sz="800" b="0" kern="1200" dirty="0">
            <a:latin typeface="+mn-lt"/>
          </a:endParaRPr>
        </a:p>
      </dsp:txBody>
      <dsp:txXfrm>
        <a:off x="4410982" y="1056130"/>
        <a:ext cx="682243" cy="341121"/>
      </dsp:txXfrm>
    </dsp:sp>
    <dsp:sp modelId="{6A51756D-1978-43BE-A7A9-7096851178CA}">
      <dsp:nvSpPr>
        <dsp:cNvPr id="0" name=""/>
        <dsp:cNvSpPr/>
      </dsp:nvSpPr>
      <dsp:spPr>
        <a:xfrm>
          <a:off x="3925225" y="1531391"/>
          <a:ext cx="682243" cy="341121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800" b="0" kern="1200" dirty="0" smtClean="0">
              <a:latin typeface="+mn-lt"/>
            </a:rPr>
            <a:t>Proudové</a:t>
          </a:r>
          <a:endParaRPr lang="cs-CZ" sz="800" b="0" kern="1200" dirty="0">
            <a:latin typeface="+mn-lt"/>
          </a:endParaRPr>
        </a:p>
      </dsp:txBody>
      <dsp:txXfrm>
        <a:off x="3925225" y="1531391"/>
        <a:ext cx="682243" cy="341121"/>
      </dsp:txXfrm>
    </dsp:sp>
    <dsp:sp modelId="{82FDA824-8E69-4182-8283-C0C6F6FBFD09}">
      <dsp:nvSpPr>
        <dsp:cNvPr id="0" name=""/>
        <dsp:cNvSpPr/>
      </dsp:nvSpPr>
      <dsp:spPr>
        <a:xfrm>
          <a:off x="4837692" y="1531391"/>
          <a:ext cx="682243" cy="341121"/>
        </a:xfrm>
        <a:prstGeom prst="rect">
          <a:avLst/>
        </a:prstGeom>
        <a:solidFill>
          <a:schemeClr val="tx1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800" b="0" kern="1200" dirty="0" smtClean="0">
              <a:latin typeface="+mn-lt"/>
            </a:rPr>
            <a:t>Blokové</a:t>
          </a:r>
          <a:endParaRPr lang="cs-CZ" sz="800" b="0" kern="1200" dirty="0">
            <a:latin typeface="+mn-lt"/>
          </a:endParaRPr>
        </a:p>
      </dsp:txBody>
      <dsp:txXfrm>
        <a:off x="4837692" y="1531391"/>
        <a:ext cx="682243" cy="3411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22EBE91-A7AE-4244-970D-C857B1B2CDE5}" type="datetime1">
              <a:rPr lang="cs-CZ" smtClean="0"/>
              <a:t>14. 5. 2018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ECB32D8-F2D2-4D01-80A9-88F3B128AE75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908472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cs-CZ" noProof="0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CE9F8FA-07E3-4898-B3EB-B912B6AEC086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4" name="Zástupný symbol obrázku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cs-CZ" noProof="0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cs-CZ" noProof="0" dirty="0" smtClean="0"/>
              <a:t>Kliknutím můžete upravit styl předlohy textů.</a:t>
            </a:r>
          </a:p>
          <a:p>
            <a:pPr lvl="1" rtl="0"/>
            <a:r>
              <a:rPr lang="cs-CZ" noProof="0" dirty="0" smtClean="0"/>
              <a:t>Druhá úroveň</a:t>
            </a:r>
          </a:p>
          <a:p>
            <a:pPr lvl="2" rtl="0"/>
            <a:r>
              <a:rPr lang="cs-CZ" noProof="0" dirty="0" smtClean="0"/>
              <a:t>Třetí úroveň</a:t>
            </a:r>
          </a:p>
          <a:p>
            <a:pPr lvl="3" rtl="0"/>
            <a:r>
              <a:rPr lang="cs-CZ" noProof="0" dirty="0" smtClean="0"/>
              <a:t>Čtvrtá úroveň</a:t>
            </a:r>
          </a:p>
          <a:p>
            <a:pPr lvl="4" rtl="0"/>
            <a:r>
              <a:rPr lang="cs-CZ" noProof="0" dirty="0" smtClean="0"/>
              <a:t>Pátá úroveň</a:t>
            </a:r>
            <a:endParaRPr lang="cs-CZ" noProof="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cs-CZ" noProof="0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5C1D8F7-2BDD-4C56-98AF-2E212EF349F3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2107619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14031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391795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970543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716827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334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173176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763184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275372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89866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741550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9694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098720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20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076044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21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400963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22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26668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23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210214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24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984262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25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71477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587983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27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06273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28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324498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29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013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534261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30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66111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31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355298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32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8460359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33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9346328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- Šifrování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noProof="0" smtClean="0"/>
              <a:t>35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234534386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- Dešifrování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noProof="0" smtClean="0"/>
              <a:t>36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115098387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37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8305238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38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661470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b="0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noProof="0" smtClean="0"/>
              <a:t>39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77800968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40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45370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3811990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41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0958383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b="0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42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3611895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43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1904918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44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7904497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45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260329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46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4166596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Děkuji za pozornost (</a:t>
            </a:r>
            <a:r>
              <a:rPr lang="cs-CZ" dirty="0" err="1" smtClean="0"/>
              <a:t>Wingdings</a:t>
            </a:r>
            <a:r>
              <a:rPr lang="cs-CZ" dirty="0" smtClean="0"/>
              <a:t>)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47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28034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823483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55237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979348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911483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49091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638800" y="304801"/>
            <a:ext cx="5486400" cy="2514599"/>
          </a:xfrm>
        </p:spPr>
        <p:txBody>
          <a:bodyPr rtlCol="0" anchor="b">
            <a:normAutofit/>
          </a:bodyPr>
          <a:lstStyle>
            <a:lvl1pPr algn="l">
              <a:defRPr sz="5400"/>
            </a:lvl1pPr>
          </a:lstStyle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638800" y="2895600"/>
            <a:ext cx="5486400" cy="914400"/>
          </a:xfrm>
        </p:spPr>
        <p:txBody>
          <a:bodyPr rtlCol="0"/>
          <a:lstStyle>
            <a:lvl1pPr marL="0" indent="0" algn="l">
              <a:spcBef>
                <a:spcPts val="1200"/>
              </a:spcBef>
              <a:buNone/>
              <a:defRPr sz="2400">
                <a:solidFill>
                  <a:schemeClr val="bg2">
                    <a:lumMod val="25000"/>
                    <a:lumOff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cs-CZ" noProof="0" smtClean="0"/>
              <a:t>Kliknutím můžete upravit styl předlohy.</a:t>
            </a:r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82053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DF48D98-FB7D-4E70-812D-CE9F8A8F291A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17451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296400" y="365125"/>
            <a:ext cx="1828800" cy="5654675"/>
          </a:xfrm>
        </p:spPr>
        <p:txBody>
          <a:bodyPr vert="eaVert"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066800" y="365125"/>
            <a:ext cx="8001000" cy="5654675"/>
          </a:xfrm>
        </p:spPr>
        <p:txBody>
          <a:bodyPr vert="eaVert"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F0D7044-7CC8-4E60-AEA2-F262D2F3EB29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44737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CD4875E-077B-4064-BC04-D13F7361BEC8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27300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0450" y="1676401"/>
            <a:ext cx="10058400" cy="1752600"/>
          </a:xfrm>
        </p:spPr>
        <p:txBody>
          <a:bodyPr rtlCol="0" anchor="b">
            <a:normAutofit/>
          </a:bodyPr>
          <a:lstStyle>
            <a:lvl1pPr>
              <a:defRPr sz="4800"/>
            </a:lvl1pPr>
          </a:lstStyle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0450" y="3581400"/>
            <a:ext cx="10058400" cy="1143000"/>
          </a:xfrm>
        </p:spPr>
        <p:txBody>
          <a:bodyPr rtlCol="0"/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90F1FA4-C41F-44A8-8608-467F50CB43E7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41566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ě obsahové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1"/>
            <a:ext cx="4846320" cy="4343400"/>
          </a:xfrm>
        </p:spPr>
        <p:txBody>
          <a:bodyPr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78880" y="1676401"/>
            <a:ext cx="4846320" cy="4343400"/>
          </a:xfrm>
        </p:spPr>
        <p:txBody>
          <a:bodyPr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B863F9A-14DA-4733-A98F-31FDF9F424EF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39025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6800" y="1681163"/>
            <a:ext cx="4846320" cy="823912"/>
          </a:xfrm>
        </p:spPr>
        <p:txBody>
          <a:bodyPr rtlCol="0" anchor="ctr"/>
          <a:lstStyle>
            <a:lvl1pPr marL="0" indent="0">
              <a:buNone/>
              <a:defRPr sz="2400" b="0">
                <a:solidFill>
                  <a:schemeClr val="bg2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066800" y="2505075"/>
            <a:ext cx="4846320" cy="3514725"/>
          </a:xfrm>
        </p:spPr>
        <p:txBody>
          <a:bodyPr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78880" y="1681163"/>
            <a:ext cx="4846320" cy="823912"/>
          </a:xfrm>
        </p:spPr>
        <p:txBody>
          <a:bodyPr rtlCol="0" anchor="ctr"/>
          <a:lstStyle>
            <a:lvl1pPr marL="0" indent="0">
              <a:buNone/>
              <a:defRPr sz="2400" b="0">
                <a:solidFill>
                  <a:schemeClr val="bg2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78880" y="2505075"/>
            <a:ext cx="4846320" cy="3514725"/>
          </a:xfrm>
        </p:spPr>
        <p:txBody>
          <a:bodyPr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CFB06E4-2783-4715-BC7D-31AE065C30C8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69242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2A4541E-30E3-44AE-BB87-CB3BC2CAE820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81093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EB050FC-7156-43C5-926D-D6CEF0952F88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235120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0" y="0"/>
            <a:ext cx="74676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cs-CZ" noProof="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924800" y="838200"/>
            <a:ext cx="3657600" cy="2133600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600" y="838200"/>
            <a:ext cx="6172200" cy="5181601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7924802" y="3124200"/>
            <a:ext cx="3657600" cy="2895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97959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924800" y="838200"/>
            <a:ext cx="3657600" cy="2133600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obrázku 2" descr="Prázdný zástupný symbol pro přidání obrázku Klikněte na zástupný symbol a vyberte obrázek, který chcete přidat."/>
          <p:cNvSpPr>
            <a:spLocks noGrp="1"/>
          </p:cNvSpPr>
          <p:nvPr>
            <p:ph type="pic" idx="1"/>
          </p:nvPr>
        </p:nvSpPr>
        <p:spPr>
          <a:xfrm>
            <a:off x="0" y="0"/>
            <a:ext cx="7239000" cy="6858000"/>
          </a:xfrm>
          <a:solidFill>
            <a:schemeClr val="bg1"/>
          </a:solidFill>
        </p:spPr>
        <p:txBody>
          <a:bodyPr tIns="36576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cs-CZ" noProof="0" smtClean="0"/>
              <a:t>Kliknutím na ikonu přidáte obrázek.</a:t>
            </a:r>
            <a:endParaRPr lang="cs-CZ" noProof="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7924801" y="3124200"/>
            <a:ext cx="3657600" cy="2895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</p:txBody>
      </p:sp>
      <p:sp>
        <p:nvSpPr>
          <p:cNvPr id="8" name="Obdélník 7"/>
          <p:cNvSpPr/>
          <p:nvPr/>
        </p:nvSpPr>
        <p:spPr>
          <a:xfrm>
            <a:off x="7239000" y="0"/>
            <a:ext cx="2286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194411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100584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cs-CZ" noProof="0" dirty="0" smtClean="0"/>
              <a:t>Kliknutím můžete upravit styl předlohy nadpisů.</a:t>
            </a:r>
            <a:endParaRPr lang="cs-CZ" noProof="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6800" y="1676400"/>
            <a:ext cx="100584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cs-CZ" noProof="0" dirty="0" smtClean="0"/>
              <a:t>Kliknutím můžete upravit styl předlohy textů.</a:t>
            </a:r>
          </a:p>
          <a:p>
            <a:pPr lvl="1" rtl="0"/>
            <a:r>
              <a:rPr lang="cs-CZ" noProof="0" dirty="0" smtClean="0"/>
              <a:t>Druhá úroveň</a:t>
            </a:r>
          </a:p>
          <a:p>
            <a:pPr lvl="2" rtl="0"/>
            <a:r>
              <a:rPr lang="cs-CZ" noProof="0" dirty="0" smtClean="0"/>
              <a:t>Třetí úroveň</a:t>
            </a:r>
          </a:p>
          <a:p>
            <a:pPr lvl="3" rtl="0"/>
            <a:r>
              <a:rPr lang="cs-CZ" noProof="0" dirty="0" smtClean="0"/>
              <a:t>Čtvrtá úroveň</a:t>
            </a:r>
          </a:p>
          <a:p>
            <a:pPr lvl="4" rtl="0"/>
            <a:r>
              <a:rPr lang="cs-CZ" noProof="0" dirty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070918" y="6392562"/>
            <a:ext cx="7082481" cy="180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534400" y="6392562"/>
            <a:ext cx="1295400" cy="180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0551A4D3-48A5-4AC9-AAD0-618D57FDDD2D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058400" y="6392562"/>
            <a:ext cx="1066800" cy="180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F9043838-BFF5-400C-B067-3DF4A5F395D6}" type="slidenum">
              <a:rPr lang="cs-CZ" noProof="0" smtClean="0"/>
              <a:pPr rtl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25692095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Ã½sledek obrÃ¡zku pro klasickÃ© Å¡ifr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10" b="30350"/>
          <a:stretch/>
        </p:blipFill>
        <p:spPr bwMode="auto">
          <a:xfrm>
            <a:off x="0" y="-27383"/>
            <a:ext cx="12241473" cy="691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bdélník 6"/>
          <p:cNvSpPr/>
          <p:nvPr/>
        </p:nvSpPr>
        <p:spPr>
          <a:xfrm>
            <a:off x="-1" y="-27384"/>
            <a:ext cx="12241473" cy="6912768"/>
          </a:xfrm>
          <a:prstGeom prst="rect">
            <a:avLst/>
          </a:prstGeom>
          <a:solidFill>
            <a:schemeClr val="dk1">
              <a:alpha val="1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11424" y="3214465"/>
            <a:ext cx="5486400" cy="2154559"/>
          </a:xfrm>
        </p:spPr>
        <p:txBody>
          <a:bodyPr rtlCol="0">
            <a:normAutofit/>
          </a:bodyPr>
          <a:lstStyle/>
          <a:p>
            <a:pPr rtl="0"/>
            <a:r>
              <a:rPr lang="cs-CZ" sz="6600" dirty="0" smtClean="0"/>
              <a:t>Klasické šifry - substituce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911424" y="5445224"/>
            <a:ext cx="5486400" cy="914400"/>
          </a:xfrm>
        </p:spPr>
        <p:txBody>
          <a:bodyPr rtlCol="0"/>
          <a:lstStyle/>
          <a:p>
            <a:r>
              <a:rPr lang="cs-CZ" b="1" dirty="0">
                <a:solidFill>
                  <a:schemeClr val="tx1"/>
                </a:solidFill>
              </a:rPr>
              <a:t>Bc. Martina Žabčíková</a:t>
            </a:r>
          </a:p>
          <a:p>
            <a:pPr rtl="0"/>
            <a:endParaRPr lang="cs-CZ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09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Augustova šifra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U dešifrování se jednoduše posuneme </a:t>
            </a:r>
            <a:r>
              <a:rPr lang="cs-CZ" dirty="0"/>
              <a:t>o jedno písmeno zpět v abecedě a tím získáme otevřený </a:t>
            </a:r>
            <a:r>
              <a:rPr lang="cs-CZ" dirty="0" smtClean="0"/>
              <a:t>text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Můžeme </a:t>
            </a:r>
            <a:r>
              <a:rPr lang="cs-CZ" dirty="0"/>
              <a:t>také využít druhý řádek převodové tabulky, dle které zjistíme daný otevřený text </a:t>
            </a: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Dešifrujte:	QSP AAJWPU OF QSP TLPMV TF VDJNF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Mezinárodní abeceda:	PRO ZIVOT NE PRO SKOLU SE UCIME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 text:  </a:t>
            </a:r>
            <a:r>
              <a:rPr lang="cs-CZ" dirty="0" smtClean="0"/>
              <a:t>		„</a:t>
            </a:r>
            <a:r>
              <a:rPr lang="cs-CZ" dirty="0"/>
              <a:t>Pro život, ne pro školu se učíme“ (Seneca)</a:t>
            </a:r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030984"/>
              </p:ext>
            </p:extLst>
          </p:nvPr>
        </p:nvGraphicFramePr>
        <p:xfrm>
          <a:off x="1241134" y="3789040"/>
          <a:ext cx="10369164" cy="1371600"/>
        </p:xfrm>
        <a:graphic>
          <a:graphicData uri="http://schemas.openxmlformats.org/drawingml/2006/table">
            <a:tbl>
              <a:tblPr firstRow="1" firstCol="1" bandRow="1">
                <a:tableStyleId>{775DCB02-9BB8-47FD-8907-85C794F793BA}</a:tableStyleId>
              </a:tblPr>
              <a:tblGrid>
                <a:gridCol w="398814">
                  <a:extLst>
                    <a:ext uri="{9D8B030D-6E8A-4147-A177-3AD203B41FA5}">
                      <a16:colId xmlns:a16="http://schemas.microsoft.com/office/drawing/2014/main" val="1148960788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211439072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090257100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4120248193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872823565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1965705982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2102910682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266578561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117187094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752086168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319408908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349045932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2736321610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1083688081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240018513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255595715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449672625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862532032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235796368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1667962132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62792753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854484614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1628531700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720281172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85172481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1916567444"/>
                    </a:ext>
                  </a:extLst>
                </a:gridCol>
              </a:tblGrid>
              <a:tr h="432000">
                <a:tc gridSpan="2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Augustova šifra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354768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H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653707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H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K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AA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52569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191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err="1" smtClean="0"/>
              <a:t>Monoalfabetická</a:t>
            </a:r>
            <a:r>
              <a:rPr lang="cs-CZ" dirty="0" smtClean="0"/>
              <a:t> šifra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Jedna z nejstarších a nejpoužívanějších šifrových </a:t>
            </a:r>
            <a:r>
              <a:rPr lang="cs-CZ" dirty="0" smtClean="0"/>
              <a:t>systémů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Každý </a:t>
            </a:r>
            <a:r>
              <a:rPr lang="cs-CZ" dirty="0"/>
              <a:t>znak otevřeného textu nahrazujeme jedním znakem šifrové </a:t>
            </a:r>
            <a:r>
              <a:rPr lang="cs-CZ" dirty="0" smtClean="0"/>
              <a:t>abecedy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Šifrová </a:t>
            </a:r>
            <a:r>
              <a:rPr lang="cs-CZ" dirty="0"/>
              <a:t>abeceda může být tvořena i číslicemi či jinými </a:t>
            </a:r>
            <a:r>
              <a:rPr lang="cs-CZ" dirty="0" smtClean="0"/>
              <a:t>obrazci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Jednoduchá záměna patří mezi málo bezpečné šifrové </a:t>
            </a:r>
            <a:r>
              <a:rPr lang="cs-CZ" dirty="0" smtClean="0"/>
              <a:t>systémy</a:t>
            </a:r>
          </a:p>
        </p:txBody>
      </p:sp>
    </p:spTree>
    <p:extLst>
      <p:ext uri="{BB962C8B-B14F-4D97-AF65-F5344CB8AC3E}">
        <p14:creationId xmlns:p14="http://schemas.microsoft.com/office/powerpoint/2010/main" val="364188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err="1" smtClean="0"/>
              <a:t>Monoalfabetická</a:t>
            </a:r>
            <a:r>
              <a:rPr lang="cs-CZ" dirty="0" smtClean="0"/>
              <a:t> šifra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Každý </a:t>
            </a:r>
            <a:r>
              <a:rPr lang="cs-CZ" dirty="0"/>
              <a:t>znak otevřeného textu nahrazujeme znakem šifrové </a:t>
            </a:r>
            <a:r>
              <a:rPr lang="cs-CZ" dirty="0" smtClean="0"/>
              <a:t>abecedy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Zašifrujte pomocí třetího řádku: Kryptologie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Mezinárodní abeceda:	 K R Y P T O L O G I 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Šifrový text:			</a:t>
            </a:r>
            <a:r>
              <a:rPr lang="cs-CZ" dirty="0" smtClean="0">
                <a:latin typeface="Wingdings" panose="05000000000000000000" pitchFamily="2" charset="2"/>
              </a:rPr>
              <a:t>KRYPTOLOGIE</a:t>
            </a:r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794184"/>
              </p:ext>
            </p:extLst>
          </p:nvPr>
        </p:nvGraphicFramePr>
        <p:xfrm>
          <a:off x="911425" y="2924944"/>
          <a:ext cx="10369150" cy="1828800"/>
        </p:xfrm>
        <a:graphic>
          <a:graphicData uri="http://schemas.openxmlformats.org/drawingml/2006/table">
            <a:tbl>
              <a:tblPr firstRow="1" firstCol="1" bandRow="1">
                <a:tableStyleId>{775DCB02-9BB8-47FD-8907-85C794F793BA}</a:tableStyleId>
              </a:tblPr>
              <a:tblGrid>
                <a:gridCol w="366660">
                  <a:extLst>
                    <a:ext uri="{9D8B030D-6E8A-4147-A177-3AD203B41FA5}">
                      <a16:colId xmlns:a16="http://schemas.microsoft.com/office/drawing/2014/main" val="3907629566"/>
                    </a:ext>
                  </a:extLst>
                </a:gridCol>
                <a:gridCol w="425326">
                  <a:extLst>
                    <a:ext uri="{9D8B030D-6E8A-4147-A177-3AD203B41FA5}">
                      <a16:colId xmlns:a16="http://schemas.microsoft.com/office/drawing/2014/main" val="1841506187"/>
                    </a:ext>
                  </a:extLst>
                </a:gridCol>
                <a:gridCol w="366660">
                  <a:extLst>
                    <a:ext uri="{9D8B030D-6E8A-4147-A177-3AD203B41FA5}">
                      <a16:colId xmlns:a16="http://schemas.microsoft.com/office/drawing/2014/main" val="2109373485"/>
                    </a:ext>
                  </a:extLst>
                </a:gridCol>
                <a:gridCol w="366660">
                  <a:extLst>
                    <a:ext uri="{9D8B030D-6E8A-4147-A177-3AD203B41FA5}">
                      <a16:colId xmlns:a16="http://schemas.microsoft.com/office/drawing/2014/main" val="2308798692"/>
                    </a:ext>
                  </a:extLst>
                </a:gridCol>
                <a:gridCol w="425326">
                  <a:extLst>
                    <a:ext uri="{9D8B030D-6E8A-4147-A177-3AD203B41FA5}">
                      <a16:colId xmlns:a16="http://schemas.microsoft.com/office/drawing/2014/main" val="2049395513"/>
                    </a:ext>
                  </a:extLst>
                </a:gridCol>
                <a:gridCol w="425326">
                  <a:extLst>
                    <a:ext uri="{9D8B030D-6E8A-4147-A177-3AD203B41FA5}">
                      <a16:colId xmlns:a16="http://schemas.microsoft.com/office/drawing/2014/main" val="2021536875"/>
                    </a:ext>
                  </a:extLst>
                </a:gridCol>
                <a:gridCol w="366660">
                  <a:extLst>
                    <a:ext uri="{9D8B030D-6E8A-4147-A177-3AD203B41FA5}">
                      <a16:colId xmlns:a16="http://schemas.microsoft.com/office/drawing/2014/main" val="2285915572"/>
                    </a:ext>
                  </a:extLst>
                </a:gridCol>
                <a:gridCol w="366660">
                  <a:extLst>
                    <a:ext uri="{9D8B030D-6E8A-4147-A177-3AD203B41FA5}">
                      <a16:colId xmlns:a16="http://schemas.microsoft.com/office/drawing/2014/main" val="1994653886"/>
                    </a:ext>
                  </a:extLst>
                </a:gridCol>
                <a:gridCol w="411882">
                  <a:extLst>
                    <a:ext uri="{9D8B030D-6E8A-4147-A177-3AD203B41FA5}">
                      <a16:colId xmlns:a16="http://schemas.microsoft.com/office/drawing/2014/main" val="2520675716"/>
                    </a:ext>
                  </a:extLst>
                </a:gridCol>
                <a:gridCol w="398437">
                  <a:extLst>
                    <a:ext uri="{9D8B030D-6E8A-4147-A177-3AD203B41FA5}">
                      <a16:colId xmlns:a16="http://schemas.microsoft.com/office/drawing/2014/main" val="109551820"/>
                    </a:ext>
                  </a:extLst>
                </a:gridCol>
                <a:gridCol w="398437">
                  <a:extLst>
                    <a:ext uri="{9D8B030D-6E8A-4147-A177-3AD203B41FA5}">
                      <a16:colId xmlns:a16="http://schemas.microsoft.com/office/drawing/2014/main" val="894957427"/>
                    </a:ext>
                  </a:extLst>
                </a:gridCol>
                <a:gridCol w="398437">
                  <a:extLst>
                    <a:ext uri="{9D8B030D-6E8A-4147-A177-3AD203B41FA5}">
                      <a16:colId xmlns:a16="http://schemas.microsoft.com/office/drawing/2014/main" val="747416712"/>
                    </a:ext>
                  </a:extLst>
                </a:gridCol>
                <a:gridCol w="470547">
                  <a:extLst>
                    <a:ext uri="{9D8B030D-6E8A-4147-A177-3AD203B41FA5}">
                      <a16:colId xmlns:a16="http://schemas.microsoft.com/office/drawing/2014/main" val="1465171579"/>
                    </a:ext>
                  </a:extLst>
                </a:gridCol>
                <a:gridCol w="366660">
                  <a:extLst>
                    <a:ext uri="{9D8B030D-6E8A-4147-A177-3AD203B41FA5}">
                      <a16:colId xmlns:a16="http://schemas.microsoft.com/office/drawing/2014/main" val="2910452405"/>
                    </a:ext>
                  </a:extLst>
                </a:gridCol>
                <a:gridCol w="399660">
                  <a:extLst>
                    <a:ext uri="{9D8B030D-6E8A-4147-A177-3AD203B41FA5}">
                      <a16:colId xmlns:a16="http://schemas.microsoft.com/office/drawing/2014/main" val="1196353439"/>
                    </a:ext>
                  </a:extLst>
                </a:gridCol>
                <a:gridCol w="464436">
                  <a:extLst>
                    <a:ext uri="{9D8B030D-6E8A-4147-A177-3AD203B41FA5}">
                      <a16:colId xmlns:a16="http://schemas.microsoft.com/office/drawing/2014/main" val="3853471487"/>
                    </a:ext>
                  </a:extLst>
                </a:gridCol>
                <a:gridCol w="410660">
                  <a:extLst>
                    <a:ext uri="{9D8B030D-6E8A-4147-A177-3AD203B41FA5}">
                      <a16:colId xmlns:a16="http://schemas.microsoft.com/office/drawing/2014/main" val="245909541"/>
                    </a:ext>
                  </a:extLst>
                </a:gridCol>
                <a:gridCol w="408215">
                  <a:extLst>
                    <a:ext uri="{9D8B030D-6E8A-4147-A177-3AD203B41FA5}">
                      <a16:colId xmlns:a16="http://schemas.microsoft.com/office/drawing/2014/main" val="2260863446"/>
                    </a:ext>
                  </a:extLst>
                </a:gridCol>
                <a:gridCol w="410660">
                  <a:extLst>
                    <a:ext uri="{9D8B030D-6E8A-4147-A177-3AD203B41FA5}">
                      <a16:colId xmlns:a16="http://schemas.microsoft.com/office/drawing/2014/main" val="2761252081"/>
                    </a:ext>
                  </a:extLst>
                </a:gridCol>
                <a:gridCol w="389883">
                  <a:extLst>
                    <a:ext uri="{9D8B030D-6E8A-4147-A177-3AD203B41FA5}">
                      <a16:colId xmlns:a16="http://schemas.microsoft.com/office/drawing/2014/main" val="1396466947"/>
                    </a:ext>
                  </a:extLst>
                </a:gridCol>
                <a:gridCol w="372771">
                  <a:extLst>
                    <a:ext uri="{9D8B030D-6E8A-4147-A177-3AD203B41FA5}">
                      <a16:colId xmlns:a16="http://schemas.microsoft.com/office/drawing/2014/main" val="2865908969"/>
                    </a:ext>
                  </a:extLst>
                </a:gridCol>
                <a:gridCol w="372771">
                  <a:extLst>
                    <a:ext uri="{9D8B030D-6E8A-4147-A177-3AD203B41FA5}">
                      <a16:colId xmlns:a16="http://schemas.microsoft.com/office/drawing/2014/main" val="4069992878"/>
                    </a:ext>
                  </a:extLst>
                </a:gridCol>
                <a:gridCol w="425326">
                  <a:extLst>
                    <a:ext uri="{9D8B030D-6E8A-4147-A177-3AD203B41FA5}">
                      <a16:colId xmlns:a16="http://schemas.microsoft.com/office/drawing/2014/main" val="169988212"/>
                    </a:ext>
                  </a:extLst>
                </a:gridCol>
                <a:gridCol w="366660">
                  <a:extLst>
                    <a:ext uri="{9D8B030D-6E8A-4147-A177-3AD203B41FA5}">
                      <a16:colId xmlns:a16="http://schemas.microsoft.com/office/drawing/2014/main" val="2098600951"/>
                    </a:ext>
                  </a:extLst>
                </a:gridCol>
                <a:gridCol w="384993">
                  <a:extLst>
                    <a:ext uri="{9D8B030D-6E8A-4147-A177-3AD203B41FA5}">
                      <a16:colId xmlns:a16="http://schemas.microsoft.com/office/drawing/2014/main" val="4121796474"/>
                    </a:ext>
                  </a:extLst>
                </a:gridCol>
                <a:gridCol w="409437">
                  <a:extLst>
                    <a:ext uri="{9D8B030D-6E8A-4147-A177-3AD203B41FA5}">
                      <a16:colId xmlns:a16="http://schemas.microsoft.com/office/drawing/2014/main" val="546270521"/>
                    </a:ext>
                  </a:extLst>
                </a:gridCol>
              </a:tblGrid>
              <a:tr h="4285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H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I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J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472656"/>
                  </a:ext>
                </a:extLst>
              </a:tr>
              <a:tr h="4285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H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D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Z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Y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8515612"/>
                  </a:ext>
                </a:extLst>
              </a:tr>
              <a:tr h="4285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1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2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3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4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5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*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6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7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8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9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*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0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!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6936068"/>
                  </a:ext>
                </a:extLst>
              </a:tr>
              <a:tr h="4285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A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B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C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D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E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F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G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H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I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J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K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L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M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N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O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P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Q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R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S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T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U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V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W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X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Y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Z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2922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667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err="1" smtClean="0"/>
              <a:t>Monoalfabetická</a:t>
            </a:r>
            <a:r>
              <a:rPr lang="cs-CZ" dirty="0" smtClean="0"/>
              <a:t> šifra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8984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Pomocí zpětné náhrady šifrové abecedy za jednotlivé znaky </a:t>
            </a:r>
            <a:r>
              <a:rPr lang="cs-CZ" dirty="0" smtClean="0"/>
              <a:t>dostaneme otevřený text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Dešifrujte:	</a:t>
            </a:r>
            <a:r>
              <a:rPr lang="cs-CZ" dirty="0" smtClean="0">
                <a:latin typeface="Wingdings" panose="05000000000000000000" pitchFamily="2" charset="2"/>
              </a:rPr>
              <a:t>JEDINA </a:t>
            </a:r>
            <a:r>
              <a:rPr lang="cs-CZ" dirty="0">
                <a:latin typeface="Wingdings" panose="05000000000000000000" pitchFamily="2" charset="2"/>
              </a:rPr>
              <a:t>CESTA K VEDENI JE CINNOST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MA:	 		JEDINA CESTA K VEDENI JE CINNOST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 text:	„Jediná cesta k vědění je činnost“ (George Bernard </a:t>
            </a:r>
            <a:r>
              <a:rPr lang="cs-CZ" dirty="0" smtClean="0"/>
              <a:t>Shaw)</a:t>
            </a:r>
            <a:endParaRPr lang="cs-CZ" dirty="0" smtClean="0">
              <a:latin typeface="Wingdings" panose="05000000000000000000" pitchFamily="2" charset="2"/>
            </a:endParaRPr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604078"/>
              </p:ext>
            </p:extLst>
          </p:nvPr>
        </p:nvGraphicFramePr>
        <p:xfrm>
          <a:off x="1277145" y="3186472"/>
          <a:ext cx="10369150" cy="1828800"/>
        </p:xfrm>
        <a:graphic>
          <a:graphicData uri="http://schemas.openxmlformats.org/drawingml/2006/table">
            <a:tbl>
              <a:tblPr firstRow="1" firstCol="1" bandRow="1">
                <a:tableStyleId>{775DCB02-9BB8-47FD-8907-85C794F793BA}</a:tableStyleId>
              </a:tblPr>
              <a:tblGrid>
                <a:gridCol w="366660">
                  <a:extLst>
                    <a:ext uri="{9D8B030D-6E8A-4147-A177-3AD203B41FA5}">
                      <a16:colId xmlns:a16="http://schemas.microsoft.com/office/drawing/2014/main" val="3907629566"/>
                    </a:ext>
                  </a:extLst>
                </a:gridCol>
                <a:gridCol w="425326">
                  <a:extLst>
                    <a:ext uri="{9D8B030D-6E8A-4147-A177-3AD203B41FA5}">
                      <a16:colId xmlns:a16="http://schemas.microsoft.com/office/drawing/2014/main" val="1841506187"/>
                    </a:ext>
                  </a:extLst>
                </a:gridCol>
                <a:gridCol w="366660">
                  <a:extLst>
                    <a:ext uri="{9D8B030D-6E8A-4147-A177-3AD203B41FA5}">
                      <a16:colId xmlns:a16="http://schemas.microsoft.com/office/drawing/2014/main" val="2109373485"/>
                    </a:ext>
                  </a:extLst>
                </a:gridCol>
                <a:gridCol w="366660">
                  <a:extLst>
                    <a:ext uri="{9D8B030D-6E8A-4147-A177-3AD203B41FA5}">
                      <a16:colId xmlns:a16="http://schemas.microsoft.com/office/drawing/2014/main" val="2308798692"/>
                    </a:ext>
                  </a:extLst>
                </a:gridCol>
                <a:gridCol w="425326">
                  <a:extLst>
                    <a:ext uri="{9D8B030D-6E8A-4147-A177-3AD203B41FA5}">
                      <a16:colId xmlns:a16="http://schemas.microsoft.com/office/drawing/2014/main" val="2049395513"/>
                    </a:ext>
                  </a:extLst>
                </a:gridCol>
                <a:gridCol w="425326">
                  <a:extLst>
                    <a:ext uri="{9D8B030D-6E8A-4147-A177-3AD203B41FA5}">
                      <a16:colId xmlns:a16="http://schemas.microsoft.com/office/drawing/2014/main" val="2021536875"/>
                    </a:ext>
                  </a:extLst>
                </a:gridCol>
                <a:gridCol w="366660">
                  <a:extLst>
                    <a:ext uri="{9D8B030D-6E8A-4147-A177-3AD203B41FA5}">
                      <a16:colId xmlns:a16="http://schemas.microsoft.com/office/drawing/2014/main" val="2285915572"/>
                    </a:ext>
                  </a:extLst>
                </a:gridCol>
                <a:gridCol w="366660">
                  <a:extLst>
                    <a:ext uri="{9D8B030D-6E8A-4147-A177-3AD203B41FA5}">
                      <a16:colId xmlns:a16="http://schemas.microsoft.com/office/drawing/2014/main" val="1994653886"/>
                    </a:ext>
                  </a:extLst>
                </a:gridCol>
                <a:gridCol w="411882">
                  <a:extLst>
                    <a:ext uri="{9D8B030D-6E8A-4147-A177-3AD203B41FA5}">
                      <a16:colId xmlns:a16="http://schemas.microsoft.com/office/drawing/2014/main" val="2520675716"/>
                    </a:ext>
                  </a:extLst>
                </a:gridCol>
                <a:gridCol w="398437">
                  <a:extLst>
                    <a:ext uri="{9D8B030D-6E8A-4147-A177-3AD203B41FA5}">
                      <a16:colId xmlns:a16="http://schemas.microsoft.com/office/drawing/2014/main" val="109551820"/>
                    </a:ext>
                  </a:extLst>
                </a:gridCol>
                <a:gridCol w="398437">
                  <a:extLst>
                    <a:ext uri="{9D8B030D-6E8A-4147-A177-3AD203B41FA5}">
                      <a16:colId xmlns:a16="http://schemas.microsoft.com/office/drawing/2014/main" val="894957427"/>
                    </a:ext>
                  </a:extLst>
                </a:gridCol>
                <a:gridCol w="398437">
                  <a:extLst>
                    <a:ext uri="{9D8B030D-6E8A-4147-A177-3AD203B41FA5}">
                      <a16:colId xmlns:a16="http://schemas.microsoft.com/office/drawing/2014/main" val="747416712"/>
                    </a:ext>
                  </a:extLst>
                </a:gridCol>
                <a:gridCol w="470547">
                  <a:extLst>
                    <a:ext uri="{9D8B030D-6E8A-4147-A177-3AD203B41FA5}">
                      <a16:colId xmlns:a16="http://schemas.microsoft.com/office/drawing/2014/main" val="1465171579"/>
                    </a:ext>
                  </a:extLst>
                </a:gridCol>
                <a:gridCol w="366660">
                  <a:extLst>
                    <a:ext uri="{9D8B030D-6E8A-4147-A177-3AD203B41FA5}">
                      <a16:colId xmlns:a16="http://schemas.microsoft.com/office/drawing/2014/main" val="2910452405"/>
                    </a:ext>
                  </a:extLst>
                </a:gridCol>
                <a:gridCol w="399660">
                  <a:extLst>
                    <a:ext uri="{9D8B030D-6E8A-4147-A177-3AD203B41FA5}">
                      <a16:colId xmlns:a16="http://schemas.microsoft.com/office/drawing/2014/main" val="1196353439"/>
                    </a:ext>
                  </a:extLst>
                </a:gridCol>
                <a:gridCol w="464436">
                  <a:extLst>
                    <a:ext uri="{9D8B030D-6E8A-4147-A177-3AD203B41FA5}">
                      <a16:colId xmlns:a16="http://schemas.microsoft.com/office/drawing/2014/main" val="3853471487"/>
                    </a:ext>
                  </a:extLst>
                </a:gridCol>
                <a:gridCol w="410660">
                  <a:extLst>
                    <a:ext uri="{9D8B030D-6E8A-4147-A177-3AD203B41FA5}">
                      <a16:colId xmlns:a16="http://schemas.microsoft.com/office/drawing/2014/main" val="245909541"/>
                    </a:ext>
                  </a:extLst>
                </a:gridCol>
                <a:gridCol w="408215">
                  <a:extLst>
                    <a:ext uri="{9D8B030D-6E8A-4147-A177-3AD203B41FA5}">
                      <a16:colId xmlns:a16="http://schemas.microsoft.com/office/drawing/2014/main" val="2260863446"/>
                    </a:ext>
                  </a:extLst>
                </a:gridCol>
                <a:gridCol w="410660">
                  <a:extLst>
                    <a:ext uri="{9D8B030D-6E8A-4147-A177-3AD203B41FA5}">
                      <a16:colId xmlns:a16="http://schemas.microsoft.com/office/drawing/2014/main" val="2761252081"/>
                    </a:ext>
                  </a:extLst>
                </a:gridCol>
                <a:gridCol w="389883">
                  <a:extLst>
                    <a:ext uri="{9D8B030D-6E8A-4147-A177-3AD203B41FA5}">
                      <a16:colId xmlns:a16="http://schemas.microsoft.com/office/drawing/2014/main" val="1396466947"/>
                    </a:ext>
                  </a:extLst>
                </a:gridCol>
                <a:gridCol w="372771">
                  <a:extLst>
                    <a:ext uri="{9D8B030D-6E8A-4147-A177-3AD203B41FA5}">
                      <a16:colId xmlns:a16="http://schemas.microsoft.com/office/drawing/2014/main" val="2865908969"/>
                    </a:ext>
                  </a:extLst>
                </a:gridCol>
                <a:gridCol w="372771">
                  <a:extLst>
                    <a:ext uri="{9D8B030D-6E8A-4147-A177-3AD203B41FA5}">
                      <a16:colId xmlns:a16="http://schemas.microsoft.com/office/drawing/2014/main" val="4069992878"/>
                    </a:ext>
                  </a:extLst>
                </a:gridCol>
                <a:gridCol w="425326">
                  <a:extLst>
                    <a:ext uri="{9D8B030D-6E8A-4147-A177-3AD203B41FA5}">
                      <a16:colId xmlns:a16="http://schemas.microsoft.com/office/drawing/2014/main" val="169988212"/>
                    </a:ext>
                  </a:extLst>
                </a:gridCol>
                <a:gridCol w="366660">
                  <a:extLst>
                    <a:ext uri="{9D8B030D-6E8A-4147-A177-3AD203B41FA5}">
                      <a16:colId xmlns:a16="http://schemas.microsoft.com/office/drawing/2014/main" val="2098600951"/>
                    </a:ext>
                  </a:extLst>
                </a:gridCol>
                <a:gridCol w="384993">
                  <a:extLst>
                    <a:ext uri="{9D8B030D-6E8A-4147-A177-3AD203B41FA5}">
                      <a16:colId xmlns:a16="http://schemas.microsoft.com/office/drawing/2014/main" val="4121796474"/>
                    </a:ext>
                  </a:extLst>
                </a:gridCol>
                <a:gridCol w="409437">
                  <a:extLst>
                    <a:ext uri="{9D8B030D-6E8A-4147-A177-3AD203B41FA5}">
                      <a16:colId xmlns:a16="http://schemas.microsoft.com/office/drawing/2014/main" val="546270521"/>
                    </a:ext>
                  </a:extLst>
                </a:gridCol>
              </a:tblGrid>
              <a:tr h="4285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C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H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I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M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472656"/>
                  </a:ext>
                </a:extLst>
              </a:tr>
              <a:tr h="4285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H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D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8515612"/>
                  </a:ext>
                </a:extLst>
              </a:tr>
              <a:tr h="4285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1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2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3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4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5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*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6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7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8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9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*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0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!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6936068"/>
                  </a:ext>
                </a:extLst>
              </a:tr>
              <a:tr h="4285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A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B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C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D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E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F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G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H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I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J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K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L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M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N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O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P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Q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R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S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T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U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V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W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X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Y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  <a:latin typeface="Wingdings" panose="05000000000000000000" pitchFamily="2" charset="2"/>
                        </a:rPr>
                        <a:t>Z</a:t>
                      </a:r>
                      <a:endParaRPr lang="cs-CZ" sz="2000" b="1" dirty="0">
                        <a:effectLst/>
                        <a:latin typeface="Wingdings" panose="05000000000000000000" pitchFamily="2" charset="2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2922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539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Jednoduchá záměna svobodných zednářů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Jde o jednoduchou substituci v </a:t>
            </a:r>
            <a:r>
              <a:rPr lang="cs-CZ" dirty="0" smtClean="0"/>
              <a:t>nejrůznějších </a:t>
            </a:r>
            <a:r>
              <a:rPr lang="cs-CZ" dirty="0" smtClean="0"/>
              <a:t>obměnách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Šifra </a:t>
            </a:r>
            <a:r>
              <a:rPr lang="cs-CZ" dirty="0"/>
              <a:t>se pro svoji jednoduchost a </a:t>
            </a:r>
            <a:r>
              <a:rPr lang="cs-CZ" dirty="0" err="1"/>
              <a:t>luštitelnost</a:t>
            </a:r>
            <a:r>
              <a:rPr lang="cs-CZ" dirty="0"/>
              <a:t> používá až do </a:t>
            </a:r>
            <a:r>
              <a:rPr lang="cs-CZ" dirty="0" smtClean="0"/>
              <a:t>dnes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Známá </a:t>
            </a:r>
            <a:r>
              <a:rPr lang="cs-CZ" dirty="0"/>
              <a:t>je pod názvem </a:t>
            </a:r>
            <a:r>
              <a:rPr lang="cs-CZ" dirty="0">
                <a:solidFill>
                  <a:srgbClr val="00B0F0"/>
                </a:solidFill>
              </a:rPr>
              <a:t>šifrování pomocí </a:t>
            </a:r>
            <a:r>
              <a:rPr lang="cs-CZ" dirty="0" smtClean="0">
                <a:solidFill>
                  <a:srgbClr val="00B0F0"/>
                </a:solidFill>
              </a:rPr>
              <a:t>křížů</a:t>
            </a:r>
            <a:endParaRPr lang="cs-CZ" dirty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>
                <a:effectLst>
                  <a:outerShdw sx="0" sy="0">
                    <a:srgbClr val="000000"/>
                  </a:outerShdw>
                </a:effectLst>
              </a:rPr>
              <a:t>Velký kříž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Malý kříž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Hebrejský kříž 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4902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Velký kříž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Jde </a:t>
            </a:r>
            <a:r>
              <a:rPr lang="cs-CZ" dirty="0"/>
              <a:t>o jednoduchou záměnu bez použití </a:t>
            </a:r>
            <a:r>
              <a:rPr lang="cs-CZ" dirty="0" smtClean="0"/>
              <a:t>klíče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Šifrová </a:t>
            </a:r>
            <a:r>
              <a:rPr lang="cs-CZ" dirty="0"/>
              <a:t>abeceda je tvořena 27 grafickými znaky, odpovídající znakům </a:t>
            </a:r>
            <a:r>
              <a:rPr lang="cs-CZ" dirty="0" smtClean="0"/>
              <a:t>abecedy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 </a:t>
            </a:r>
            <a:r>
              <a:rPr lang="cs-CZ" dirty="0"/>
              <a:t>Grafické znaky jsou odvozeny od umístění v </a:t>
            </a:r>
            <a:r>
              <a:rPr lang="cs-CZ" dirty="0" smtClean="0"/>
              <a:t>tabulce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Skládají </a:t>
            </a:r>
            <a:r>
              <a:rPr lang="cs-CZ" dirty="0"/>
              <a:t>se ze symbolu buňky a tečky, která znázorňuje umístění znaku v </a:t>
            </a:r>
            <a:r>
              <a:rPr lang="cs-CZ" dirty="0" smtClean="0"/>
              <a:t>buňce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509120"/>
            <a:ext cx="3973714" cy="135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86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Velký kříž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Jde o záměnu za grafické znaky a označení umístění </a:t>
            </a:r>
            <a:r>
              <a:rPr lang="cs-CZ" dirty="0" smtClean="0"/>
              <a:t>písmene </a:t>
            </a:r>
            <a:r>
              <a:rPr lang="cs-CZ" dirty="0"/>
              <a:t>v </a:t>
            </a:r>
            <a:r>
              <a:rPr lang="cs-CZ" dirty="0" smtClean="0"/>
              <a:t>kříži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Zašifrujte:	  Kryptologie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MA:		  KRYPTOLOGIE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Šifrový text:	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9143" y="2836427"/>
            <a:ext cx="3973714" cy="135044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4976390"/>
            <a:ext cx="7544223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407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Velký kříž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Pomocí kříže a umístění </a:t>
            </a:r>
            <a:r>
              <a:rPr lang="cs-CZ" dirty="0" smtClean="0"/>
              <a:t>znaku </a:t>
            </a:r>
            <a:r>
              <a:rPr lang="cs-CZ" dirty="0"/>
              <a:t>zjistíme daný znak otevřeného textu</a:t>
            </a: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Dešifrujte:	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Mezinárodní abeceda:	SKOLA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Otevřený text: 		Škola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9143" y="3068960"/>
            <a:ext cx="3973714" cy="1350442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5397" y="2208951"/>
            <a:ext cx="3316627" cy="431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52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Malý kříž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Jde </a:t>
            </a:r>
            <a:r>
              <a:rPr lang="cs-CZ" dirty="0"/>
              <a:t>o jednoduchou záměnu bez použití </a:t>
            </a:r>
            <a:r>
              <a:rPr lang="cs-CZ" dirty="0" smtClean="0"/>
              <a:t>klíče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Šifrová abeceda je tvořena 27 grafickými znaky, které se skládají ze symbolu tečky a </a:t>
            </a:r>
            <a:r>
              <a:rPr lang="cs-CZ" dirty="0" smtClean="0"/>
              <a:t>buňky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Tečka </a:t>
            </a:r>
            <a:r>
              <a:rPr lang="cs-CZ" dirty="0"/>
              <a:t>vyznačuje, ve kterém ze tří křížů je umístěn daný znak otevřeného </a:t>
            </a:r>
            <a:r>
              <a:rPr lang="cs-CZ" dirty="0" smtClean="0"/>
              <a:t>textu 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3497" y="4091322"/>
            <a:ext cx="5445005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18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Malý kříž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Místo otevřeného textu zapisujeme grafické znaky a pokud se pod tabulkou vyskytuje tečka, tak ji zapíšeme do středu </a:t>
            </a:r>
            <a:r>
              <a:rPr lang="cs-CZ" dirty="0" smtClean="0"/>
              <a:t>znaku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Zašifrujte:</a:t>
            </a:r>
            <a:r>
              <a:rPr lang="cs-CZ" dirty="0"/>
              <a:t>	 </a:t>
            </a:r>
            <a:r>
              <a:rPr lang="cs-CZ" dirty="0" smtClean="0"/>
              <a:t>Kryptologie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MA:		KRYPTOLOGIE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Šifrový text:	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3497" y="3164768"/>
            <a:ext cx="5445005" cy="187220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9424" y="5862414"/>
            <a:ext cx="5835690" cy="44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39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199379" y="1412776"/>
            <a:ext cx="3657600" cy="718592"/>
          </a:xfrm>
        </p:spPr>
        <p:txBody>
          <a:bodyPr rtlCol="0"/>
          <a:lstStyle/>
          <a:p>
            <a:pPr rtl="0"/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2"/>
          </p:nvPr>
        </p:nvSpPr>
        <p:spPr>
          <a:xfrm>
            <a:off x="7176120" y="2420888"/>
            <a:ext cx="4712418" cy="4246984"/>
          </a:xfrm>
        </p:spPr>
        <p:txBody>
          <a:bodyPr rtlCol="0">
            <a:normAutofit/>
          </a:bodyPr>
          <a:lstStyle/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cs-CZ" dirty="0" smtClean="0"/>
              <a:t>Jednoduché substituční šifry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dirty="0" smtClean="0"/>
              <a:t>Homofonní </a:t>
            </a:r>
            <a:r>
              <a:rPr lang="cs-CZ" dirty="0"/>
              <a:t>substituční </a:t>
            </a:r>
            <a:r>
              <a:rPr lang="cs-CZ" dirty="0" smtClean="0"/>
              <a:t>šifry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dirty="0" err="1" smtClean="0"/>
              <a:t>Polyalfabetické</a:t>
            </a:r>
            <a:r>
              <a:rPr lang="cs-CZ" dirty="0"/>
              <a:t> substituční šifry</a:t>
            </a:r>
            <a:endParaRPr lang="cs-CZ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dirty="0" err="1" smtClean="0"/>
              <a:t>Polygramové</a:t>
            </a:r>
            <a:r>
              <a:rPr lang="cs-CZ" dirty="0" smtClean="0"/>
              <a:t> </a:t>
            </a:r>
            <a:r>
              <a:rPr lang="cs-CZ" dirty="0"/>
              <a:t>substituční </a:t>
            </a:r>
            <a:r>
              <a:rPr lang="cs-CZ" dirty="0" smtClean="0"/>
              <a:t>šifry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dirty="0" err="1" smtClean="0"/>
              <a:t>Digrafické</a:t>
            </a:r>
            <a:r>
              <a:rPr lang="cs-CZ" dirty="0"/>
              <a:t> substituční šifry</a:t>
            </a:r>
            <a:endParaRPr lang="cs-CZ" dirty="0" smtClean="0"/>
          </a:p>
        </p:txBody>
      </p:sp>
      <p:sp>
        <p:nvSpPr>
          <p:cNvPr id="6" name="Rounded Rectangle 5" hidden="1"/>
          <p:cNvSpPr/>
          <p:nvPr/>
        </p:nvSpPr>
        <p:spPr>
          <a:xfrm>
            <a:off x="12344400" y="152400"/>
            <a:ext cx="1295400" cy="65532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r>
              <a:rPr lang="cs-CZ" sz="1200" b="1" i="1" dirty="0" smtClean="0">
                <a:latin typeface="Arial" pitchFamily="34" charset="0"/>
                <a:cs typeface="Arial" pitchFamily="34" charset="0"/>
              </a:rPr>
              <a:t>NOTE:</a:t>
            </a:r>
          </a:p>
          <a:p>
            <a:pPr rtl="0"/>
            <a:r>
              <a:rPr lang="cs-CZ" sz="1200" i="1" dirty="0" smtClean="0">
                <a:latin typeface="Arial" pitchFamily="34" charset="0"/>
                <a:cs typeface="Arial" pitchFamily="34" charset="0"/>
              </a:rPr>
              <a:t>To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change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images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on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this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slide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select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picture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delete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it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Then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click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Insert Picture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icon</a:t>
            </a:r>
            <a:endParaRPr lang="cs-CZ" sz="1200" i="1" dirty="0" smtClean="0">
              <a:latin typeface="Arial" pitchFamily="34" charset="0"/>
              <a:cs typeface="Arial" pitchFamily="34" charset="0"/>
            </a:endParaRPr>
          </a:p>
          <a:p>
            <a:pPr rtl="0"/>
            <a:r>
              <a:rPr lang="cs-CZ" sz="1200" i="1" dirty="0" smtClean="0">
                <a:latin typeface="Arial" pitchFamily="34" charset="0"/>
                <a:cs typeface="Arial" pitchFamily="34" charset="0"/>
              </a:rPr>
              <a:t>in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placeholder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to insert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own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image.</a:t>
            </a:r>
            <a:endParaRPr lang="cs-CZ" sz="12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VÃ½sledek obrÃ¡zku pro substituÄnÃ­ Å¡ifry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84" r="17384"/>
          <a:stretch>
            <a:fillRect/>
          </a:stretch>
        </p:blipFill>
        <p:spPr bwMode="auto">
          <a:xfrm>
            <a:off x="-1421" y="0"/>
            <a:ext cx="67103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38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Malý kříž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Šifrový text získáme vyhledáním grafických značek a počtu teček dle příslušného kříže a umístění v </a:t>
            </a:r>
            <a:r>
              <a:rPr lang="cs-CZ" dirty="0" smtClean="0"/>
              <a:t>něm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Dešifrujte:</a:t>
            </a:r>
            <a:r>
              <a:rPr lang="cs-CZ" dirty="0"/>
              <a:t>	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MA:		   STUDIUM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 text</a:t>
            </a:r>
            <a:r>
              <a:rPr lang="cs-CZ" dirty="0" smtClean="0"/>
              <a:t>: Studium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3497" y="3164768"/>
            <a:ext cx="5445005" cy="187220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0551" y="2511946"/>
            <a:ext cx="3915569" cy="44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52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Hebrejský kříž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Jednoduchá záměna </a:t>
            </a:r>
            <a:r>
              <a:rPr lang="cs-CZ" dirty="0" smtClean="0"/>
              <a:t>založena </a:t>
            </a:r>
            <a:r>
              <a:rPr lang="cs-CZ" dirty="0"/>
              <a:t>na vytvoření grafické šifrové abecedy, která určuje umístění znaků v </a:t>
            </a:r>
            <a:r>
              <a:rPr lang="cs-CZ" dirty="0" smtClean="0"/>
              <a:t>tabulce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Je </a:t>
            </a:r>
            <a:r>
              <a:rPr lang="cs-CZ" dirty="0"/>
              <a:t>tvořen ze čtyř </a:t>
            </a:r>
            <a:r>
              <a:rPr lang="cs-CZ" dirty="0" smtClean="0"/>
              <a:t>křížů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Grafické </a:t>
            </a:r>
            <a:r>
              <a:rPr lang="cs-CZ" dirty="0"/>
              <a:t>znaky </a:t>
            </a:r>
            <a:r>
              <a:rPr lang="cs-CZ" dirty="0" smtClean="0"/>
              <a:t>(tečky a buňky) šifrové </a:t>
            </a:r>
            <a:r>
              <a:rPr lang="cs-CZ" dirty="0"/>
              <a:t>abecedy jsou </a:t>
            </a:r>
            <a:r>
              <a:rPr lang="cs-CZ" dirty="0" smtClean="0"/>
              <a:t>odvozeny </a:t>
            </a:r>
            <a:r>
              <a:rPr lang="cs-CZ" dirty="0"/>
              <a:t>od umístění v buňce konkrétního </a:t>
            </a:r>
            <a:r>
              <a:rPr lang="cs-CZ" dirty="0" smtClean="0"/>
              <a:t>kříže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Dle </a:t>
            </a:r>
            <a:r>
              <a:rPr lang="cs-CZ" dirty="0"/>
              <a:t>tečky poté určujeme, ve kterém ze čtyř křížů je umístěn daný znak </a:t>
            </a:r>
            <a:r>
              <a:rPr lang="cs-CZ" dirty="0" smtClean="0"/>
              <a:t>textu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9892" y="4653136"/>
            <a:ext cx="7012216" cy="1753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12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Hebrejský kříž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Místo otevřeného textu zapisujeme grafické znaky a pokud se u příslušného kříže vyskytuje tečka, tak ji zapíšeme do </a:t>
            </a:r>
            <a:r>
              <a:rPr lang="cs-CZ" dirty="0" smtClean="0"/>
              <a:t>středu znaku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Zašifrujte:	Kryptologie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MA:		KRYPTOLOGIE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Šifrový text:	</a:t>
            </a:r>
            <a:endParaRPr lang="cs-CZ" dirty="0"/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9892" y="3224345"/>
            <a:ext cx="7012216" cy="1753054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656" y="5877272"/>
            <a:ext cx="6198227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67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Hebrejský kříž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Šifrový text získáme vyhledáním grafických značek a teček dle příslušného umístění znaku v </a:t>
            </a:r>
            <a:r>
              <a:rPr lang="cs-CZ" dirty="0" smtClean="0"/>
              <a:t>kříži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Dešifrujte:	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MA:			UCITEL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Otevřený text:	Učitel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9892" y="3224345"/>
            <a:ext cx="7012216" cy="1753054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2340" y="2575525"/>
            <a:ext cx="2802213" cy="38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67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smtClean="0"/>
              <a:t>ATBAŠ</a:t>
            </a:r>
            <a:r>
              <a:rPr lang="cs-CZ" dirty="0"/>
              <a:t>, ALBAM, </a:t>
            </a:r>
            <a:r>
              <a:rPr lang="cs-CZ" dirty="0" smtClean="0"/>
              <a:t>ATBAH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8984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Tyto systémy vynalezli </a:t>
            </a:r>
            <a:r>
              <a:rPr lang="cs-CZ" dirty="0" smtClean="0"/>
              <a:t>Hebrejci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Systémy </a:t>
            </a:r>
            <a:r>
              <a:rPr lang="cs-CZ" dirty="0"/>
              <a:t>se řadí mezi jednoduché </a:t>
            </a:r>
            <a:r>
              <a:rPr lang="cs-CZ" dirty="0" smtClean="0"/>
              <a:t>substituce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Využívá </a:t>
            </a:r>
            <a:r>
              <a:rPr lang="cs-CZ" dirty="0"/>
              <a:t>určitá pravidla, která umožňují sestavení příslušných převodových </a:t>
            </a:r>
            <a:r>
              <a:rPr lang="cs-CZ" dirty="0" smtClean="0"/>
              <a:t>tabulek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Je </a:t>
            </a:r>
            <a:r>
              <a:rPr lang="cs-CZ" dirty="0"/>
              <a:t>zde zachován princip vzájemné </a:t>
            </a:r>
            <a:r>
              <a:rPr lang="cs-CZ" dirty="0" smtClean="0"/>
              <a:t>záměny (pokud </a:t>
            </a:r>
            <a:r>
              <a:rPr lang="cs-CZ" dirty="0"/>
              <a:t>je šifrový znak A záměna otevřeného znaku Z, pak platí, že šifrový znak Z je záměna otevřeného znaku </a:t>
            </a:r>
            <a:r>
              <a:rPr lang="cs-CZ" dirty="0" smtClean="0"/>
              <a:t>A)</a:t>
            </a:r>
          </a:p>
          <a:p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8122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smtClean="0"/>
              <a:t>ATBAŠ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8984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Záměna spočívá ve vzdálenosti znaku od začátku abecedy za nahrazení písmenem ve vzdálenosti od konce </a:t>
            </a:r>
            <a:r>
              <a:rPr lang="cs-CZ" dirty="0" smtClean="0"/>
              <a:t>abecedy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Zašifrujte pomocí převodové tabulky:	Kryptologie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MA:		</a:t>
            </a:r>
            <a:r>
              <a:rPr lang="cs-CZ" dirty="0" smtClean="0"/>
              <a:t>K R Y P T O L O G I E</a:t>
            </a: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Šifrový text:	</a:t>
            </a:r>
            <a:r>
              <a:rPr lang="cs-CZ" dirty="0" smtClean="0"/>
              <a:t>P I B K G L O L T R V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999329"/>
              </p:ext>
            </p:extLst>
          </p:nvPr>
        </p:nvGraphicFramePr>
        <p:xfrm>
          <a:off x="1432521" y="3356992"/>
          <a:ext cx="10058398" cy="936000"/>
        </p:xfrm>
        <a:graphic>
          <a:graphicData uri="http://schemas.openxmlformats.org/drawingml/2006/table">
            <a:tbl>
              <a:tblPr firstRow="1" firstCol="1" bandRow="1">
                <a:tableStyleId>{775DCB02-9BB8-47FD-8907-85C794F793BA}</a:tableStyleId>
              </a:tblPr>
              <a:tblGrid>
                <a:gridCol w="2252662">
                  <a:extLst>
                    <a:ext uri="{9D8B030D-6E8A-4147-A177-3AD203B41FA5}">
                      <a16:colId xmlns:a16="http://schemas.microsoft.com/office/drawing/2014/main" val="3138209556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3790968861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1761917262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4176441873"/>
                    </a:ext>
                  </a:extLst>
                </a:gridCol>
                <a:gridCol w="360668">
                  <a:extLst>
                    <a:ext uri="{9D8B030D-6E8A-4147-A177-3AD203B41FA5}">
                      <a16:colId xmlns:a16="http://schemas.microsoft.com/office/drawing/2014/main" val="3382379060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299131579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3674018689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641308521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3102533289"/>
                    </a:ext>
                  </a:extLst>
                </a:gridCol>
                <a:gridCol w="276042">
                  <a:extLst>
                    <a:ext uri="{9D8B030D-6E8A-4147-A177-3AD203B41FA5}">
                      <a16:colId xmlns:a16="http://schemas.microsoft.com/office/drawing/2014/main" val="2009438675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443390215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1827014198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592142044"/>
                    </a:ext>
                  </a:extLst>
                </a:gridCol>
                <a:gridCol w="344548">
                  <a:extLst>
                    <a:ext uri="{9D8B030D-6E8A-4147-A177-3AD203B41FA5}">
                      <a16:colId xmlns:a16="http://schemas.microsoft.com/office/drawing/2014/main" val="183750605"/>
                    </a:ext>
                  </a:extLst>
                </a:gridCol>
                <a:gridCol w="344548">
                  <a:extLst>
                    <a:ext uri="{9D8B030D-6E8A-4147-A177-3AD203B41FA5}">
                      <a16:colId xmlns:a16="http://schemas.microsoft.com/office/drawing/2014/main" val="3586449694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3015274301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2842337239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3045268257"/>
                    </a:ext>
                  </a:extLst>
                </a:gridCol>
                <a:gridCol w="276042">
                  <a:extLst>
                    <a:ext uri="{9D8B030D-6E8A-4147-A177-3AD203B41FA5}">
                      <a16:colId xmlns:a16="http://schemas.microsoft.com/office/drawing/2014/main" val="2774329450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1986795631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2533228090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410764945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1983813207"/>
                    </a:ext>
                  </a:extLst>
                </a:gridCol>
                <a:gridCol w="360668">
                  <a:extLst>
                    <a:ext uri="{9D8B030D-6E8A-4147-A177-3AD203B41FA5}">
                      <a16:colId xmlns:a16="http://schemas.microsoft.com/office/drawing/2014/main" val="1256210675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4096653422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873485114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1639039012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Otevřená abeceda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D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H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5280285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Šifrová abeceda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Y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H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90180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335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smtClean="0"/>
              <a:t>ATBAŠ - </a:t>
            </a:r>
            <a:r>
              <a:rPr lang="cs-CZ" dirty="0"/>
              <a:t>příklad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8984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Pomocí převodové tabulky získáme zpět otevřený </a:t>
            </a:r>
            <a:r>
              <a:rPr lang="cs-CZ" dirty="0" smtClean="0"/>
              <a:t>text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Dešifrujte:		MRPWV MVOVAR KIZEWZ MZ KLEIXSF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MA:			NIKDE NELEZI PRAVDA NA POVRCHU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 text:  </a:t>
            </a:r>
            <a:r>
              <a:rPr lang="cs-CZ" dirty="0" smtClean="0"/>
              <a:t>	„</a:t>
            </a:r>
            <a:r>
              <a:rPr lang="cs-CZ" dirty="0"/>
              <a:t>Nikde neleží pravda na povrchu“ (Albert </a:t>
            </a:r>
            <a:r>
              <a:rPr lang="cs-CZ" dirty="0" err="1"/>
              <a:t>Enstein</a:t>
            </a:r>
            <a:r>
              <a:rPr lang="cs-CZ" dirty="0"/>
              <a:t>)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404018"/>
              </p:ext>
            </p:extLst>
          </p:nvPr>
        </p:nvGraphicFramePr>
        <p:xfrm>
          <a:off x="1432521" y="3017272"/>
          <a:ext cx="10058398" cy="936000"/>
        </p:xfrm>
        <a:graphic>
          <a:graphicData uri="http://schemas.openxmlformats.org/drawingml/2006/table">
            <a:tbl>
              <a:tblPr firstRow="1" firstCol="1" bandRow="1">
                <a:tableStyleId>{775DCB02-9BB8-47FD-8907-85C794F793BA}</a:tableStyleId>
              </a:tblPr>
              <a:tblGrid>
                <a:gridCol w="2252662">
                  <a:extLst>
                    <a:ext uri="{9D8B030D-6E8A-4147-A177-3AD203B41FA5}">
                      <a16:colId xmlns:a16="http://schemas.microsoft.com/office/drawing/2014/main" val="3138209556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3790968861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1761917262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4176441873"/>
                    </a:ext>
                  </a:extLst>
                </a:gridCol>
                <a:gridCol w="360668">
                  <a:extLst>
                    <a:ext uri="{9D8B030D-6E8A-4147-A177-3AD203B41FA5}">
                      <a16:colId xmlns:a16="http://schemas.microsoft.com/office/drawing/2014/main" val="3382379060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299131579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3674018689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641308521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3102533289"/>
                    </a:ext>
                  </a:extLst>
                </a:gridCol>
                <a:gridCol w="276042">
                  <a:extLst>
                    <a:ext uri="{9D8B030D-6E8A-4147-A177-3AD203B41FA5}">
                      <a16:colId xmlns:a16="http://schemas.microsoft.com/office/drawing/2014/main" val="2009438675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443390215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1827014198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592142044"/>
                    </a:ext>
                  </a:extLst>
                </a:gridCol>
                <a:gridCol w="344548">
                  <a:extLst>
                    <a:ext uri="{9D8B030D-6E8A-4147-A177-3AD203B41FA5}">
                      <a16:colId xmlns:a16="http://schemas.microsoft.com/office/drawing/2014/main" val="183750605"/>
                    </a:ext>
                  </a:extLst>
                </a:gridCol>
                <a:gridCol w="344548">
                  <a:extLst>
                    <a:ext uri="{9D8B030D-6E8A-4147-A177-3AD203B41FA5}">
                      <a16:colId xmlns:a16="http://schemas.microsoft.com/office/drawing/2014/main" val="3586449694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3015274301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2842337239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3045268257"/>
                    </a:ext>
                  </a:extLst>
                </a:gridCol>
                <a:gridCol w="276042">
                  <a:extLst>
                    <a:ext uri="{9D8B030D-6E8A-4147-A177-3AD203B41FA5}">
                      <a16:colId xmlns:a16="http://schemas.microsoft.com/office/drawing/2014/main" val="2774329450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1986795631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2533228090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410764945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1983813207"/>
                    </a:ext>
                  </a:extLst>
                </a:gridCol>
                <a:gridCol w="360668">
                  <a:extLst>
                    <a:ext uri="{9D8B030D-6E8A-4147-A177-3AD203B41FA5}">
                      <a16:colId xmlns:a16="http://schemas.microsoft.com/office/drawing/2014/main" val="1256210675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4096653422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873485114"/>
                    </a:ext>
                  </a:extLst>
                </a:gridCol>
                <a:gridCol w="292161">
                  <a:extLst>
                    <a:ext uri="{9D8B030D-6E8A-4147-A177-3AD203B41FA5}">
                      <a16:colId xmlns:a16="http://schemas.microsoft.com/office/drawing/2014/main" val="1639039012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Otevřená abeceda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H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5280285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Šifrová abeceda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Z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Y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H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90180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13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/>
              <a:t>ALBAM - příklad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8984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Pravidla pro převod znaků otevřeného textu na šifrový znak jsou tvořeny rozdělením abecedy na dvě </a:t>
            </a:r>
            <a:r>
              <a:rPr lang="cs-CZ" dirty="0" smtClean="0"/>
              <a:t>poloviny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První </a:t>
            </a:r>
            <a:r>
              <a:rPr lang="cs-CZ" dirty="0"/>
              <a:t>písmeno první poloviny nahrazuje první písmeno druhé poloviny a druhé písmeno první poloviny nahrazuje druhé písmeno druhé </a:t>
            </a:r>
            <a:r>
              <a:rPr lang="cs-CZ" dirty="0" smtClean="0"/>
              <a:t>poloviny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Zašifrujte pomocí převodové tabulky:	Kryptologie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MA:		</a:t>
            </a:r>
            <a:r>
              <a:rPr lang="cs-CZ" dirty="0" smtClean="0"/>
              <a:t>K R Y P T O L O G I E</a:t>
            </a: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Šifrový text:	</a:t>
            </a:r>
            <a:r>
              <a:rPr lang="cs-CZ" dirty="0" smtClean="0"/>
              <a:t>X E L C G B Y B T V R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094063"/>
              </p:ext>
            </p:extLst>
          </p:nvPr>
        </p:nvGraphicFramePr>
        <p:xfrm>
          <a:off x="1432521" y="4027423"/>
          <a:ext cx="10058398" cy="914400"/>
        </p:xfrm>
        <a:graphic>
          <a:graphicData uri="http://schemas.openxmlformats.org/drawingml/2006/table">
            <a:tbl>
              <a:tblPr firstRow="1" firstCol="1" bandRow="1">
                <a:tableStyleId>{775DCB02-9BB8-47FD-8907-85C794F793BA}</a:tableStyleId>
              </a:tblPr>
              <a:tblGrid>
                <a:gridCol w="2283986">
                  <a:extLst>
                    <a:ext uri="{9D8B030D-6E8A-4147-A177-3AD203B41FA5}">
                      <a16:colId xmlns:a16="http://schemas.microsoft.com/office/drawing/2014/main" val="1334885871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1335462094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1263498570"/>
                    </a:ext>
                  </a:extLst>
                </a:gridCol>
                <a:gridCol w="279960">
                  <a:extLst>
                    <a:ext uri="{9D8B030D-6E8A-4147-A177-3AD203B41FA5}">
                      <a16:colId xmlns:a16="http://schemas.microsoft.com/office/drawing/2014/main" val="2280837239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292449823"/>
                    </a:ext>
                  </a:extLst>
                </a:gridCol>
                <a:gridCol w="279960">
                  <a:extLst>
                    <a:ext uri="{9D8B030D-6E8A-4147-A177-3AD203B41FA5}">
                      <a16:colId xmlns:a16="http://schemas.microsoft.com/office/drawing/2014/main" val="2955382837"/>
                    </a:ext>
                  </a:extLst>
                </a:gridCol>
                <a:gridCol w="245720">
                  <a:extLst>
                    <a:ext uri="{9D8B030D-6E8A-4147-A177-3AD203B41FA5}">
                      <a16:colId xmlns:a16="http://schemas.microsoft.com/office/drawing/2014/main" val="4283972710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1916395724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1758064034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2404100934"/>
                    </a:ext>
                  </a:extLst>
                </a:gridCol>
                <a:gridCol w="364551">
                  <a:extLst>
                    <a:ext uri="{9D8B030D-6E8A-4147-A177-3AD203B41FA5}">
                      <a16:colId xmlns:a16="http://schemas.microsoft.com/office/drawing/2014/main" val="3058546587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2771766770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513255284"/>
                    </a:ext>
                  </a:extLst>
                </a:gridCol>
                <a:gridCol w="348439">
                  <a:extLst>
                    <a:ext uri="{9D8B030D-6E8A-4147-A177-3AD203B41FA5}">
                      <a16:colId xmlns:a16="http://schemas.microsoft.com/office/drawing/2014/main" val="104103501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728413754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1851385128"/>
                    </a:ext>
                  </a:extLst>
                </a:gridCol>
                <a:gridCol w="279960">
                  <a:extLst>
                    <a:ext uri="{9D8B030D-6E8A-4147-A177-3AD203B41FA5}">
                      <a16:colId xmlns:a16="http://schemas.microsoft.com/office/drawing/2014/main" val="3182032120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805796503"/>
                    </a:ext>
                  </a:extLst>
                </a:gridCol>
                <a:gridCol w="279960">
                  <a:extLst>
                    <a:ext uri="{9D8B030D-6E8A-4147-A177-3AD203B41FA5}">
                      <a16:colId xmlns:a16="http://schemas.microsoft.com/office/drawing/2014/main" val="1576616362"/>
                    </a:ext>
                  </a:extLst>
                </a:gridCol>
                <a:gridCol w="245720">
                  <a:extLst>
                    <a:ext uri="{9D8B030D-6E8A-4147-A177-3AD203B41FA5}">
                      <a16:colId xmlns:a16="http://schemas.microsoft.com/office/drawing/2014/main" val="148904130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1924280717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633384690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1960770651"/>
                    </a:ext>
                  </a:extLst>
                </a:gridCol>
                <a:gridCol w="364551">
                  <a:extLst>
                    <a:ext uri="{9D8B030D-6E8A-4147-A177-3AD203B41FA5}">
                      <a16:colId xmlns:a16="http://schemas.microsoft.com/office/drawing/2014/main" val="3408219099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3742842552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2676908319"/>
                    </a:ext>
                  </a:extLst>
                </a:gridCol>
                <a:gridCol w="348439">
                  <a:extLst>
                    <a:ext uri="{9D8B030D-6E8A-4147-A177-3AD203B41FA5}">
                      <a16:colId xmlns:a16="http://schemas.microsoft.com/office/drawing/2014/main" val="2693202251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Otevřená abeceda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H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227604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Šifrová abeceda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H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M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6688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425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/>
              <a:t>ALBAM - příklad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8984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Pomocí převodové tabulky získáme zpět otevřený </a:t>
            </a:r>
            <a:r>
              <a:rPr lang="cs-CZ" dirty="0" smtClean="0"/>
              <a:t>text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Dešifrujte:		ZVG ENQ WR IVP ARM ZVYBING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MA:			MIT RAD JE VIC NEZ MILOVAT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 text:  </a:t>
            </a:r>
            <a:r>
              <a:rPr lang="cs-CZ" dirty="0" smtClean="0"/>
              <a:t>	„</a:t>
            </a:r>
            <a:r>
              <a:rPr lang="cs-CZ" dirty="0"/>
              <a:t>Mít rád je víc, než milovat“ (William Shakespeare</a:t>
            </a:r>
            <a:r>
              <a:rPr lang="cs-CZ" dirty="0" smtClean="0"/>
              <a:t>)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941319"/>
              </p:ext>
            </p:extLst>
          </p:nvPr>
        </p:nvGraphicFramePr>
        <p:xfrm>
          <a:off x="1432521" y="3068960"/>
          <a:ext cx="10058398" cy="914400"/>
        </p:xfrm>
        <a:graphic>
          <a:graphicData uri="http://schemas.openxmlformats.org/drawingml/2006/table">
            <a:tbl>
              <a:tblPr firstRow="1" firstCol="1" bandRow="1">
                <a:tableStyleId>{775DCB02-9BB8-47FD-8907-85C794F793BA}</a:tableStyleId>
              </a:tblPr>
              <a:tblGrid>
                <a:gridCol w="2283986">
                  <a:extLst>
                    <a:ext uri="{9D8B030D-6E8A-4147-A177-3AD203B41FA5}">
                      <a16:colId xmlns:a16="http://schemas.microsoft.com/office/drawing/2014/main" val="1334885871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1335462094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1263498570"/>
                    </a:ext>
                  </a:extLst>
                </a:gridCol>
                <a:gridCol w="279960">
                  <a:extLst>
                    <a:ext uri="{9D8B030D-6E8A-4147-A177-3AD203B41FA5}">
                      <a16:colId xmlns:a16="http://schemas.microsoft.com/office/drawing/2014/main" val="2280837239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292449823"/>
                    </a:ext>
                  </a:extLst>
                </a:gridCol>
                <a:gridCol w="279960">
                  <a:extLst>
                    <a:ext uri="{9D8B030D-6E8A-4147-A177-3AD203B41FA5}">
                      <a16:colId xmlns:a16="http://schemas.microsoft.com/office/drawing/2014/main" val="2955382837"/>
                    </a:ext>
                  </a:extLst>
                </a:gridCol>
                <a:gridCol w="245720">
                  <a:extLst>
                    <a:ext uri="{9D8B030D-6E8A-4147-A177-3AD203B41FA5}">
                      <a16:colId xmlns:a16="http://schemas.microsoft.com/office/drawing/2014/main" val="4283972710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1916395724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1758064034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2404100934"/>
                    </a:ext>
                  </a:extLst>
                </a:gridCol>
                <a:gridCol w="364551">
                  <a:extLst>
                    <a:ext uri="{9D8B030D-6E8A-4147-A177-3AD203B41FA5}">
                      <a16:colId xmlns:a16="http://schemas.microsoft.com/office/drawing/2014/main" val="3058546587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2771766770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513255284"/>
                    </a:ext>
                  </a:extLst>
                </a:gridCol>
                <a:gridCol w="348439">
                  <a:extLst>
                    <a:ext uri="{9D8B030D-6E8A-4147-A177-3AD203B41FA5}">
                      <a16:colId xmlns:a16="http://schemas.microsoft.com/office/drawing/2014/main" val="104103501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728413754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1851385128"/>
                    </a:ext>
                  </a:extLst>
                </a:gridCol>
                <a:gridCol w="279960">
                  <a:extLst>
                    <a:ext uri="{9D8B030D-6E8A-4147-A177-3AD203B41FA5}">
                      <a16:colId xmlns:a16="http://schemas.microsoft.com/office/drawing/2014/main" val="3182032120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805796503"/>
                    </a:ext>
                  </a:extLst>
                </a:gridCol>
                <a:gridCol w="279960">
                  <a:extLst>
                    <a:ext uri="{9D8B030D-6E8A-4147-A177-3AD203B41FA5}">
                      <a16:colId xmlns:a16="http://schemas.microsoft.com/office/drawing/2014/main" val="1576616362"/>
                    </a:ext>
                  </a:extLst>
                </a:gridCol>
                <a:gridCol w="245720">
                  <a:extLst>
                    <a:ext uri="{9D8B030D-6E8A-4147-A177-3AD203B41FA5}">
                      <a16:colId xmlns:a16="http://schemas.microsoft.com/office/drawing/2014/main" val="148904130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1924280717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633384690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1960770651"/>
                    </a:ext>
                  </a:extLst>
                </a:gridCol>
                <a:gridCol w="364551">
                  <a:extLst>
                    <a:ext uri="{9D8B030D-6E8A-4147-A177-3AD203B41FA5}">
                      <a16:colId xmlns:a16="http://schemas.microsoft.com/office/drawing/2014/main" val="3408219099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3742842552"/>
                    </a:ext>
                  </a:extLst>
                </a:gridCol>
                <a:gridCol w="296072">
                  <a:extLst>
                    <a:ext uri="{9D8B030D-6E8A-4147-A177-3AD203B41FA5}">
                      <a16:colId xmlns:a16="http://schemas.microsoft.com/office/drawing/2014/main" val="2676908319"/>
                    </a:ext>
                  </a:extLst>
                </a:gridCol>
                <a:gridCol w="348439">
                  <a:extLst>
                    <a:ext uri="{9D8B030D-6E8A-4147-A177-3AD203B41FA5}">
                      <a16:colId xmlns:a16="http://schemas.microsoft.com/office/drawing/2014/main" val="2693202251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Otevřená abeceda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H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227604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Šifrová abeceda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H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M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6688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137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/>
              <a:t>ATBAH - příklad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8984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Systém se opírá o číslovky, které jsou psány pomocí písmen </a:t>
            </a:r>
            <a:r>
              <a:rPr lang="cs-CZ" dirty="0" smtClean="0"/>
              <a:t>abecedy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Šifra </a:t>
            </a:r>
            <a:r>
              <a:rPr lang="cs-CZ" dirty="0"/>
              <a:t>pracovala s hebrejskými číslovkami, my ale budeme pracovat s desítkovou </a:t>
            </a:r>
            <a:r>
              <a:rPr lang="cs-CZ" dirty="0" smtClean="0"/>
              <a:t>soustavou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Zašifrujte pomocí převodové tabulky: Kryptologie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MA:		</a:t>
            </a:r>
            <a:r>
              <a:rPr lang="cs-CZ" dirty="0" smtClean="0"/>
              <a:t>K R Y P T O L O G I E</a:t>
            </a: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Šifrový text:	</a:t>
            </a:r>
            <a:r>
              <a:rPr lang="cs-CZ" dirty="0" smtClean="0"/>
              <a:t>Q J T L Y M P M C A N</a:t>
            </a: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699097"/>
              </p:ext>
            </p:extLst>
          </p:nvPr>
        </p:nvGraphicFramePr>
        <p:xfrm>
          <a:off x="1066800" y="3861048"/>
          <a:ext cx="10058402" cy="914400"/>
        </p:xfrm>
        <a:graphic>
          <a:graphicData uri="http://schemas.openxmlformats.org/drawingml/2006/table">
            <a:tbl>
              <a:tblPr firstRow="1" firstCol="1" bandRow="1">
                <a:tableStyleId>{775DCB02-9BB8-47FD-8907-85C794F793BA}</a:tableStyleId>
              </a:tblPr>
              <a:tblGrid>
                <a:gridCol w="2284900">
                  <a:extLst>
                    <a:ext uri="{9D8B030D-6E8A-4147-A177-3AD203B41FA5}">
                      <a16:colId xmlns:a16="http://schemas.microsoft.com/office/drawing/2014/main" val="147744715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2562477362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3359721820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3251586358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361234129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1445788918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2911513992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1729185082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4248902154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1825956734"/>
                    </a:ext>
                  </a:extLst>
                </a:gridCol>
                <a:gridCol w="280072">
                  <a:extLst>
                    <a:ext uri="{9D8B030D-6E8A-4147-A177-3AD203B41FA5}">
                      <a16:colId xmlns:a16="http://schemas.microsoft.com/office/drawing/2014/main" val="3055799674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49997592"/>
                    </a:ext>
                  </a:extLst>
                </a:gridCol>
                <a:gridCol w="261937">
                  <a:extLst>
                    <a:ext uri="{9D8B030D-6E8A-4147-A177-3AD203B41FA5}">
                      <a16:colId xmlns:a16="http://schemas.microsoft.com/office/drawing/2014/main" val="2195136761"/>
                    </a:ext>
                  </a:extLst>
                </a:gridCol>
                <a:gridCol w="348579">
                  <a:extLst>
                    <a:ext uri="{9D8B030D-6E8A-4147-A177-3AD203B41FA5}">
                      <a16:colId xmlns:a16="http://schemas.microsoft.com/office/drawing/2014/main" val="1504425357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554833167"/>
                    </a:ext>
                  </a:extLst>
                </a:gridCol>
                <a:gridCol w="348579">
                  <a:extLst>
                    <a:ext uri="{9D8B030D-6E8A-4147-A177-3AD203B41FA5}">
                      <a16:colId xmlns:a16="http://schemas.microsoft.com/office/drawing/2014/main" val="45127032"/>
                    </a:ext>
                  </a:extLst>
                </a:gridCol>
                <a:gridCol w="261937">
                  <a:extLst>
                    <a:ext uri="{9D8B030D-6E8A-4147-A177-3AD203B41FA5}">
                      <a16:colId xmlns:a16="http://schemas.microsoft.com/office/drawing/2014/main" val="2228402272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2797482284"/>
                    </a:ext>
                  </a:extLst>
                </a:gridCol>
                <a:gridCol w="280072">
                  <a:extLst>
                    <a:ext uri="{9D8B030D-6E8A-4147-A177-3AD203B41FA5}">
                      <a16:colId xmlns:a16="http://schemas.microsoft.com/office/drawing/2014/main" val="813325771"/>
                    </a:ext>
                  </a:extLst>
                </a:gridCol>
                <a:gridCol w="261937">
                  <a:extLst>
                    <a:ext uri="{9D8B030D-6E8A-4147-A177-3AD203B41FA5}">
                      <a16:colId xmlns:a16="http://schemas.microsoft.com/office/drawing/2014/main" val="4074872377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1939887986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3565018753"/>
                    </a:ext>
                  </a:extLst>
                </a:gridCol>
                <a:gridCol w="364698">
                  <a:extLst>
                    <a:ext uri="{9D8B030D-6E8A-4147-A177-3AD203B41FA5}">
                      <a16:colId xmlns:a16="http://schemas.microsoft.com/office/drawing/2014/main" val="2105317808"/>
                    </a:ext>
                  </a:extLst>
                </a:gridCol>
                <a:gridCol w="364698">
                  <a:extLst>
                    <a:ext uri="{9D8B030D-6E8A-4147-A177-3AD203B41FA5}">
                      <a16:colId xmlns:a16="http://schemas.microsoft.com/office/drawing/2014/main" val="3288933536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3435839471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4157860199"/>
                    </a:ext>
                  </a:extLst>
                </a:gridCol>
                <a:gridCol w="261937">
                  <a:extLst>
                    <a:ext uri="{9D8B030D-6E8A-4147-A177-3AD203B41FA5}">
                      <a16:colId xmlns:a16="http://schemas.microsoft.com/office/drawing/2014/main" val="203408894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Otevřená abeceda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H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825159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Šifrová abeceda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H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S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7041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906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Substituce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Spočívá v </a:t>
            </a:r>
            <a:r>
              <a:rPr lang="cs-CZ" dirty="0">
                <a:solidFill>
                  <a:srgbClr val="00B0F0"/>
                </a:solidFill>
              </a:rPr>
              <a:t>záměně znaku </a:t>
            </a:r>
            <a:r>
              <a:rPr lang="cs-CZ" dirty="0"/>
              <a:t>otevřeného textu za znak šifrové </a:t>
            </a:r>
            <a:r>
              <a:rPr lang="cs-CZ" dirty="0" smtClean="0"/>
              <a:t>abecedy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Provedené </a:t>
            </a:r>
            <a:r>
              <a:rPr lang="cs-CZ" dirty="0"/>
              <a:t>záměně říkáme </a:t>
            </a:r>
            <a:r>
              <a:rPr lang="cs-CZ" dirty="0">
                <a:solidFill>
                  <a:srgbClr val="00B0F0"/>
                </a:solidFill>
              </a:rPr>
              <a:t>substituce</a:t>
            </a:r>
            <a:r>
              <a:rPr lang="cs-CZ" i="1" dirty="0"/>
              <a:t> </a:t>
            </a:r>
            <a:r>
              <a:rPr lang="cs-CZ" dirty="0"/>
              <a:t>a šifry, které jsou vytvořeny tímto způsobem, nazýváme </a:t>
            </a:r>
            <a:r>
              <a:rPr lang="cs-CZ" dirty="0">
                <a:solidFill>
                  <a:srgbClr val="00B0F0"/>
                </a:solidFill>
              </a:rPr>
              <a:t>substituční </a:t>
            </a:r>
            <a:r>
              <a:rPr lang="cs-CZ" dirty="0" smtClean="0">
                <a:solidFill>
                  <a:srgbClr val="00B0F0"/>
                </a:solidFill>
              </a:rPr>
              <a:t>šifry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Nejznámější šifry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Caesarova šifra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err="1" smtClean="0"/>
              <a:t>Monoalfabetická</a:t>
            </a:r>
            <a:r>
              <a:rPr lang="cs-CZ" dirty="0" smtClean="0"/>
              <a:t> </a:t>
            </a:r>
            <a:r>
              <a:rPr lang="cs-CZ" dirty="0"/>
              <a:t>šifra</a:t>
            </a:r>
            <a:endParaRPr lang="cs-CZ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err="1" smtClean="0"/>
              <a:t>Vigenèrova</a:t>
            </a:r>
            <a:r>
              <a:rPr lang="cs-CZ" dirty="0" smtClean="0"/>
              <a:t> </a:t>
            </a:r>
            <a:r>
              <a:rPr lang="cs-CZ" dirty="0"/>
              <a:t>šifra</a:t>
            </a:r>
            <a:endParaRPr lang="cs-CZ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err="1" smtClean="0"/>
              <a:t>Polybiův</a:t>
            </a:r>
            <a:r>
              <a:rPr lang="cs-CZ" dirty="0" smtClean="0"/>
              <a:t> čtverec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Šifra </a:t>
            </a:r>
            <a:r>
              <a:rPr lang="cs-CZ" dirty="0" smtClean="0"/>
              <a:t>ťuk-ťuk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  <p:pic>
        <p:nvPicPr>
          <p:cNvPr id="3074" name="Picture 2" descr="VÃ½sledek obrÃ¡zku pro monoalfabeticka sif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2184" y="306896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676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/>
              <a:t>ATBAH - příklad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8984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Pomocí převodové tabulky získáme zpět otevřený </a:t>
            </a:r>
            <a:r>
              <a:rPr lang="cs-CZ" dirty="0" smtClean="0"/>
              <a:t>text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Dešifrujte:		GBTHMWIYA RNZY PAFZQN MFLMXZYNYA </a:t>
            </a:r>
            <a:r>
              <a:rPr lang="cs-CZ" dirty="0"/>
              <a:t>HMSZQN</a:t>
            </a: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MA:			CHYBOVATI JEST LIDSKE ODPOUSTETI BOZSKE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 text:  </a:t>
            </a:r>
            <a:r>
              <a:rPr lang="cs-CZ" dirty="0" smtClean="0"/>
              <a:t>	„</a:t>
            </a:r>
            <a:r>
              <a:rPr lang="cs-CZ" dirty="0"/>
              <a:t>Chybovati jest lidské, odpouštěti božské“ (Alexander Pope</a:t>
            </a:r>
            <a:r>
              <a:rPr lang="cs-CZ" dirty="0" smtClean="0"/>
              <a:t>)</a:t>
            </a:r>
            <a:endParaRPr lang="cs-CZ" dirty="0"/>
          </a:p>
          <a:p>
            <a:endParaRPr lang="cs-CZ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369465"/>
              </p:ext>
            </p:extLst>
          </p:nvPr>
        </p:nvGraphicFramePr>
        <p:xfrm>
          <a:off x="1432519" y="3068960"/>
          <a:ext cx="10058402" cy="914400"/>
        </p:xfrm>
        <a:graphic>
          <a:graphicData uri="http://schemas.openxmlformats.org/drawingml/2006/table">
            <a:tbl>
              <a:tblPr firstRow="1" firstCol="1" bandRow="1">
                <a:tableStyleId>{775DCB02-9BB8-47FD-8907-85C794F793BA}</a:tableStyleId>
              </a:tblPr>
              <a:tblGrid>
                <a:gridCol w="2284900">
                  <a:extLst>
                    <a:ext uri="{9D8B030D-6E8A-4147-A177-3AD203B41FA5}">
                      <a16:colId xmlns:a16="http://schemas.microsoft.com/office/drawing/2014/main" val="147744715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2562477362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3359721820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3251586358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361234129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1445788918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2911513992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1729185082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4248902154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1825956734"/>
                    </a:ext>
                  </a:extLst>
                </a:gridCol>
                <a:gridCol w="280072">
                  <a:extLst>
                    <a:ext uri="{9D8B030D-6E8A-4147-A177-3AD203B41FA5}">
                      <a16:colId xmlns:a16="http://schemas.microsoft.com/office/drawing/2014/main" val="3055799674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49997592"/>
                    </a:ext>
                  </a:extLst>
                </a:gridCol>
                <a:gridCol w="261937">
                  <a:extLst>
                    <a:ext uri="{9D8B030D-6E8A-4147-A177-3AD203B41FA5}">
                      <a16:colId xmlns:a16="http://schemas.microsoft.com/office/drawing/2014/main" val="2195136761"/>
                    </a:ext>
                  </a:extLst>
                </a:gridCol>
                <a:gridCol w="348579">
                  <a:extLst>
                    <a:ext uri="{9D8B030D-6E8A-4147-A177-3AD203B41FA5}">
                      <a16:colId xmlns:a16="http://schemas.microsoft.com/office/drawing/2014/main" val="1504425357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554833167"/>
                    </a:ext>
                  </a:extLst>
                </a:gridCol>
                <a:gridCol w="348579">
                  <a:extLst>
                    <a:ext uri="{9D8B030D-6E8A-4147-A177-3AD203B41FA5}">
                      <a16:colId xmlns:a16="http://schemas.microsoft.com/office/drawing/2014/main" val="45127032"/>
                    </a:ext>
                  </a:extLst>
                </a:gridCol>
                <a:gridCol w="261937">
                  <a:extLst>
                    <a:ext uri="{9D8B030D-6E8A-4147-A177-3AD203B41FA5}">
                      <a16:colId xmlns:a16="http://schemas.microsoft.com/office/drawing/2014/main" val="2228402272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2797482284"/>
                    </a:ext>
                  </a:extLst>
                </a:gridCol>
                <a:gridCol w="280072">
                  <a:extLst>
                    <a:ext uri="{9D8B030D-6E8A-4147-A177-3AD203B41FA5}">
                      <a16:colId xmlns:a16="http://schemas.microsoft.com/office/drawing/2014/main" val="813325771"/>
                    </a:ext>
                  </a:extLst>
                </a:gridCol>
                <a:gridCol w="261937">
                  <a:extLst>
                    <a:ext uri="{9D8B030D-6E8A-4147-A177-3AD203B41FA5}">
                      <a16:colId xmlns:a16="http://schemas.microsoft.com/office/drawing/2014/main" val="4074872377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1939887986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3565018753"/>
                    </a:ext>
                  </a:extLst>
                </a:gridCol>
                <a:gridCol w="364698">
                  <a:extLst>
                    <a:ext uri="{9D8B030D-6E8A-4147-A177-3AD203B41FA5}">
                      <a16:colId xmlns:a16="http://schemas.microsoft.com/office/drawing/2014/main" val="2105317808"/>
                    </a:ext>
                  </a:extLst>
                </a:gridCol>
                <a:gridCol w="364698">
                  <a:extLst>
                    <a:ext uri="{9D8B030D-6E8A-4147-A177-3AD203B41FA5}">
                      <a16:colId xmlns:a16="http://schemas.microsoft.com/office/drawing/2014/main" val="3288933536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3435839471"/>
                    </a:ext>
                  </a:extLst>
                </a:gridCol>
                <a:gridCol w="296191">
                  <a:extLst>
                    <a:ext uri="{9D8B030D-6E8A-4147-A177-3AD203B41FA5}">
                      <a16:colId xmlns:a16="http://schemas.microsoft.com/office/drawing/2014/main" val="4157860199"/>
                    </a:ext>
                  </a:extLst>
                </a:gridCol>
                <a:gridCol w="261937">
                  <a:extLst>
                    <a:ext uri="{9D8B030D-6E8A-4147-A177-3AD203B41FA5}">
                      <a16:colId xmlns:a16="http://schemas.microsoft.com/office/drawing/2014/main" val="203408894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Otevřená abeceda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H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825159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Šifrová abeceda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H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S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7041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728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Homofonní substituční šifra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Odstraňuje nedostatky jednoduché záměny tím, že nejčetnější znaky abecedy otevřeného textu převádí na více znaků šifrové </a:t>
            </a:r>
            <a:r>
              <a:rPr lang="cs-CZ" dirty="0" smtClean="0"/>
              <a:t>abecedy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Luštění pomocí frekvenční analýzy je tedy </a:t>
            </a:r>
            <a:r>
              <a:rPr lang="cs-CZ" dirty="0" smtClean="0"/>
              <a:t>ztíženo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Čím </a:t>
            </a:r>
            <a:r>
              <a:rPr lang="cs-CZ" dirty="0"/>
              <a:t>delší máme text, tím jednodušší je rozluštění pomocí frekvenční </a:t>
            </a:r>
            <a:r>
              <a:rPr lang="cs-CZ" dirty="0" smtClean="0"/>
              <a:t>analýzy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6450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err="1" smtClean="0"/>
              <a:t>Polyalfabetická</a:t>
            </a:r>
            <a:r>
              <a:rPr lang="cs-CZ" dirty="0" smtClean="0"/>
              <a:t> substituční šifra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Dalším vylepšením substitučního systému je </a:t>
            </a:r>
            <a:r>
              <a:rPr lang="cs-CZ" dirty="0" err="1"/>
              <a:t>polyalfabetická</a:t>
            </a:r>
            <a:r>
              <a:rPr lang="cs-CZ" dirty="0"/>
              <a:t> </a:t>
            </a:r>
            <a:r>
              <a:rPr lang="cs-CZ" dirty="0" smtClean="0"/>
              <a:t>substituce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Maskuje </a:t>
            </a:r>
            <a:r>
              <a:rPr lang="cs-CZ" dirty="0"/>
              <a:t>četnost výskytu jednotlivých písmen v šifrovém </a:t>
            </a:r>
            <a:r>
              <a:rPr lang="cs-CZ" dirty="0" smtClean="0"/>
              <a:t>textu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Skládá </a:t>
            </a:r>
            <a:r>
              <a:rPr lang="cs-CZ" dirty="0"/>
              <a:t>se z několika substitučních šifer, kde na jednotlivý znak otevřeného textu připadá jedna substituční </a:t>
            </a:r>
            <a:r>
              <a:rPr lang="cs-CZ" dirty="0" smtClean="0"/>
              <a:t>šifra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Máme 26 </a:t>
            </a:r>
            <a:r>
              <a:rPr lang="cs-CZ" dirty="0"/>
              <a:t>různých substitučních šifer k zašifrování každého </a:t>
            </a:r>
            <a:r>
              <a:rPr lang="cs-CZ" dirty="0" smtClean="0"/>
              <a:t>písmene </a:t>
            </a:r>
            <a:r>
              <a:rPr lang="cs-CZ" dirty="0"/>
              <a:t>otevřeného </a:t>
            </a:r>
            <a:r>
              <a:rPr lang="cs-CZ" dirty="0" smtClean="0"/>
              <a:t>textu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Slabinou </a:t>
            </a:r>
            <a:r>
              <a:rPr lang="cs-CZ" dirty="0"/>
              <a:t>je, že ji lze luštit analýzou vzdálenosti mezi opakováním řetězců šifrových </a:t>
            </a:r>
            <a:r>
              <a:rPr lang="cs-CZ" dirty="0" smtClean="0"/>
              <a:t>znaků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Při </a:t>
            </a:r>
            <a:r>
              <a:rPr lang="cs-CZ" dirty="0"/>
              <a:t>dešifrování musíme znát pořadí výběru použitých jednoduchých </a:t>
            </a:r>
            <a:r>
              <a:rPr lang="cs-CZ" dirty="0" smtClean="0"/>
              <a:t>substitucí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Např. </a:t>
            </a:r>
            <a:r>
              <a:rPr lang="cs-CZ" dirty="0" err="1"/>
              <a:t>Vigenèrova</a:t>
            </a:r>
            <a:r>
              <a:rPr lang="cs-CZ" dirty="0"/>
              <a:t> šifra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3970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err="1" smtClean="0"/>
              <a:t>Vigenèrova</a:t>
            </a:r>
            <a:r>
              <a:rPr lang="cs-CZ" dirty="0" smtClean="0"/>
              <a:t> šifra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Opakují se zde krátké </a:t>
            </a:r>
            <a:r>
              <a:rPr lang="cs-CZ" dirty="0"/>
              <a:t>sekvence jednoduchých substitučních </a:t>
            </a:r>
            <a:r>
              <a:rPr lang="cs-CZ" dirty="0" smtClean="0"/>
              <a:t>šifer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Je </a:t>
            </a:r>
            <a:r>
              <a:rPr lang="cs-CZ" dirty="0"/>
              <a:t>pojmenována dle francouzského diplomata z 16. století </a:t>
            </a:r>
            <a:r>
              <a:rPr lang="cs-CZ" dirty="0" err="1"/>
              <a:t>Blaise</a:t>
            </a:r>
            <a:r>
              <a:rPr lang="cs-CZ" dirty="0"/>
              <a:t> de </a:t>
            </a:r>
            <a:r>
              <a:rPr lang="cs-CZ" dirty="0" err="1" smtClean="0"/>
              <a:t>Vigenère</a:t>
            </a: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Prolomit </a:t>
            </a:r>
            <a:r>
              <a:rPr lang="cs-CZ" dirty="0"/>
              <a:t>se ji podařilo až v polovině 19. </a:t>
            </a:r>
            <a:r>
              <a:rPr lang="cs-CZ" dirty="0" smtClean="0"/>
              <a:t>století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Tato </a:t>
            </a:r>
            <a:r>
              <a:rPr lang="cs-CZ" dirty="0"/>
              <a:t>šifra používá k šifrování </a:t>
            </a:r>
            <a:r>
              <a:rPr lang="cs-CZ" dirty="0" err="1"/>
              <a:t>Vigenèrův</a:t>
            </a:r>
            <a:r>
              <a:rPr lang="cs-CZ" dirty="0"/>
              <a:t> </a:t>
            </a:r>
            <a:r>
              <a:rPr lang="cs-CZ" dirty="0" smtClean="0"/>
              <a:t>čtverec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2524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7924801" y="404664"/>
            <a:ext cx="3657600" cy="646584"/>
          </a:xfrm>
        </p:spPr>
        <p:txBody>
          <a:bodyPr/>
          <a:lstStyle/>
          <a:p>
            <a:r>
              <a:rPr lang="cs-CZ" dirty="0" err="1"/>
              <a:t>Vigenèrův</a:t>
            </a:r>
            <a:r>
              <a:rPr lang="cs-CZ" dirty="0"/>
              <a:t> čtverec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text 5"/>
              <p:cNvSpPr>
                <a:spLocks noGrp="1"/>
              </p:cNvSpPr>
              <p:nvPr>
                <p:ph type="body" sz="half" idx="2"/>
              </p:nvPr>
            </p:nvSpPr>
            <p:spPr>
              <a:xfrm>
                <a:off x="7924801" y="1196752"/>
                <a:ext cx="3931840" cy="5472608"/>
              </a:xfrm>
            </p:spPr>
            <p:txBody>
              <a:bodyPr>
                <a:no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cs-CZ" sz="1400" dirty="0"/>
                  <a:t>Sloupec na levé straně obsahuje </a:t>
                </a:r>
                <a:r>
                  <a:rPr lang="cs-CZ" sz="1400" dirty="0" smtClean="0"/>
                  <a:t>abecedu</a:t>
                </a:r>
                <a:r>
                  <a:rPr lang="cs-CZ" sz="1400" dirty="0"/>
                  <a:t>, kde každé písmeno má svou vlastní řadu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cs-CZ" sz="1400" dirty="0"/>
                  <a:t>V každé řadě je zapsána celá abeceda, která je </a:t>
                </a:r>
                <a:r>
                  <a:rPr lang="cs-CZ" sz="1400" dirty="0" smtClean="0"/>
                  <a:t>posunuta </a:t>
                </a:r>
                <a:r>
                  <a:rPr lang="cs-CZ" sz="1400" dirty="0"/>
                  <a:t>v závislosti na klíčovém znaku prvního sloupce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cs-CZ" sz="1400" dirty="0"/>
                  <a:t>Každé písmeno levého sloupce tedy tvoří Caesarovu šifru, jejíž posun je určen právě písmenem v levém sloupci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cs-CZ" sz="1400" dirty="0"/>
                  <a:t>Každé x-té písmeno je posunuto o x pozic (např. písmeno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400" b="0" i="0">
                        <a:latin typeface="Cambria Math" panose="02040503050406030204" pitchFamily="18" charset="0"/>
                      </a:rPr>
                      <m:t>a</m:t>
                    </m:r>
                  </m:oMath>
                </a14:m>
                <a:r>
                  <a:rPr lang="cs-CZ" sz="1400" dirty="0"/>
                  <a:t> je posunuto o 0 a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sz="1400" b="0" i="0">
                        <a:latin typeface="Cambria Math" panose="02040503050406030204" pitchFamily="18" charset="0"/>
                      </a:rPr>
                      <m:t>z</m:t>
                    </m:r>
                  </m:oMath>
                </a14:m>
                <a:r>
                  <a:rPr lang="cs-CZ" sz="1400" dirty="0"/>
                  <a:t> je posunuto o 25 pozic)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cs-CZ" sz="1400" dirty="0"/>
                  <a:t>Zvolíme si klíčové slovo, ve kterém nejsou opakující se písmena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cs-CZ" sz="1400" dirty="0"/>
                  <a:t>Pokud je text delší než klíčové slovo, opakujeme klíč tak dlouho, dokud nebude řetězec stejně dlouhý jako zpráva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cs-CZ" sz="1400" dirty="0"/>
                  <a:t>Otevřený text zašifrujeme pomocí klíčového slova a vyjde nám šifrový text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cs-CZ" sz="1400" dirty="0"/>
                  <a:t>Šifrování probíhá vybíráním řádku tabulky dle znaků textu a </a:t>
                </a:r>
                <a:r>
                  <a:rPr lang="cs-CZ" sz="1400" dirty="0" smtClean="0"/>
                  <a:t>klíče</a:t>
                </a:r>
                <a:endParaRPr lang="cs-CZ" sz="1400" dirty="0"/>
              </a:p>
            </p:txBody>
          </p:sp>
        </mc:Choice>
        <mc:Fallback xmlns="">
          <p:sp>
            <p:nvSpPr>
              <p:cNvPr id="6" name="Zástupný symbol pro text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2"/>
              </p:nvPr>
            </p:nvSpPr>
            <p:spPr>
              <a:xfrm>
                <a:off x="7924801" y="1196752"/>
                <a:ext cx="3931840" cy="5472608"/>
              </a:xfrm>
              <a:blipFill>
                <a:blip r:embed="rId2"/>
                <a:stretch>
                  <a:fillRect l="-155" t="-557" r="-10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Obráze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2481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42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7924801" y="116632"/>
            <a:ext cx="3657600" cy="646584"/>
          </a:xfrm>
        </p:spPr>
        <p:txBody>
          <a:bodyPr>
            <a:noAutofit/>
          </a:bodyPr>
          <a:lstStyle/>
          <a:p>
            <a:r>
              <a:rPr lang="cs-CZ" sz="2400" dirty="0" err="1"/>
              <a:t>Vigenèrův</a:t>
            </a:r>
            <a:r>
              <a:rPr lang="cs-CZ" sz="2400" dirty="0"/>
              <a:t> čtverec - příklad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half" idx="2"/>
          </p:nvPr>
        </p:nvSpPr>
        <p:spPr>
          <a:xfrm>
            <a:off x="7920587" y="908720"/>
            <a:ext cx="3995885" cy="5760640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1500" dirty="0" smtClean="0"/>
              <a:t>Otevřený text a </a:t>
            </a:r>
            <a:r>
              <a:rPr lang="cs-CZ" sz="1500" dirty="0"/>
              <a:t>klíč si sepíšeme pod sebe a klíčové slovo zopakujeme tolikrát, aby byl počet písmen shodný jako u řetězce </a:t>
            </a:r>
            <a:r>
              <a:rPr lang="cs-CZ" sz="1500" dirty="0" smtClean="0"/>
              <a:t>textu</a:t>
            </a:r>
            <a:endParaRPr lang="cs-CZ" sz="15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1500" dirty="0" smtClean="0"/>
              <a:t>Vybereme 1. </a:t>
            </a:r>
            <a:r>
              <a:rPr lang="cs-CZ" sz="1500" dirty="0"/>
              <a:t>písmeno textu (</a:t>
            </a:r>
            <a:r>
              <a:rPr lang="cs-CZ" sz="1500" dirty="0">
                <a:solidFill>
                  <a:srgbClr val="00B0F0"/>
                </a:solidFill>
              </a:rPr>
              <a:t>S</a:t>
            </a:r>
            <a:r>
              <a:rPr lang="cs-CZ" sz="1500" dirty="0"/>
              <a:t>) v </a:t>
            </a:r>
            <a:r>
              <a:rPr lang="cs-CZ" sz="1500" dirty="0" smtClean="0"/>
              <a:t>1. </a:t>
            </a:r>
            <a:r>
              <a:rPr lang="cs-CZ" sz="1500" dirty="0"/>
              <a:t>řádku tabulky a </a:t>
            </a:r>
            <a:r>
              <a:rPr lang="cs-CZ" sz="1500" dirty="0" smtClean="0"/>
              <a:t>1. </a:t>
            </a:r>
            <a:r>
              <a:rPr lang="cs-CZ" sz="1500" dirty="0"/>
              <a:t>písmeno klíče (</a:t>
            </a:r>
            <a:r>
              <a:rPr lang="cs-CZ" sz="1500" dirty="0">
                <a:solidFill>
                  <a:srgbClr val="00B050"/>
                </a:solidFill>
              </a:rPr>
              <a:t>S</a:t>
            </a:r>
            <a:r>
              <a:rPr lang="cs-CZ" sz="1500" dirty="0"/>
              <a:t>) z </a:t>
            </a:r>
            <a:r>
              <a:rPr lang="cs-CZ" sz="1500" dirty="0" smtClean="0"/>
              <a:t>1. </a:t>
            </a:r>
            <a:r>
              <a:rPr lang="cs-CZ" sz="1500" dirty="0"/>
              <a:t>sloupce </a:t>
            </a:r>
            <a:r>
              <a:rPr lang="cs-CZ" sz="1500" dirty="0" smtClean="0"/>
              <a:t>tabulky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1500" dirty="0"/>
              <a:t>T</a:t>
            </a:r>
            <a:r>
              <a:rPr lang="cs-CZ" sz="1500" dirty="0" smtClean="0"/>
              <a:t>am </a:t>
            </a:r>
            <a:r>
              <a:rPr lang="cs-CZ" sz="1500" dirty="0"/>
              <a:t>kde se protnou, nalezneme výsledné zašifrované písmeno (</a:t>
            </a:r>
            <a:r>
              <a:rPr lang="cs-CZ" sz="1500" dirty="0">
                <a:solidFill>
                  <a:srgbClr val="FF0000"/>
                </a:solidFill>
              </a:rPr>
              <a:t>K</a:t>
            </a:r>
            <a:r>
              <a:rPr lang="cs-CZ" sz="1500" dirty="0" smtClean="0"/>
              <a:t>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1500" dirty="0" smtClean="0"/>
              <a:t>Poté </a:t>
            </a:r>
            <a:r>
              <a:rPr lang="cs-CZ" sz="1500" dirty="0"/>
              <a:t>vybereme </a:t>
            </a:r>
            <a:r>
              <a:rPr lang="cs-CZ" sz="1500" dirty="0" smtClean="0"/>
              <a:t>2. </a:t>
            </a:r>
            <a:r>
              <a:rPr lang="cs-CZ" sz="1500" dirty="0"/>
              <a:t>písmeno textu (</a:t>
            </a:r>
            <a:r>
              <a:rPr lang="cs-CZ" sz="1500" dirty="0">
                <a:solidFill>
                  <a:srgbClr val="7030A0"/>
                </a:solidFill>
              </a:rPr>
              <a:t>I</a:t>
            </a:r>
            <a:r>
              <a:rPr lang="cs-CZ" sz="1500" dirty="0"/>
              <a:t>) a </a:t>
            </a:r>
            <a:r>
              <a:rPr lang="cs-CZ" sz="1500" dirty="0" smtClean="0"/>
              <a:t>2. </a:t>
            </a:r>
            <a:r>
              <a:rPr lang="cs-CZ" sz="1500" dirty="0"/>
              <a:t>písmeno klíce (</a:t>
            </a:r>
            <a:r>
              <a:rPr lang="cs-CZ" sz="1500" dirty="0">
                <a:solidFill>
                  <a:srgbClr val="FFFF00"/>
                </a:solidFill>
              </a:rPr>
              <a:t>K</a:t>
            </a:r>
            <a:r>
              <a:rPr lang="cs-CZ" sz="1500" dirty="0" smtClean="0"/>
              <a:t>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1500" dirty="0"/>
              <a:t>P</a:t>
            </a:r>
            <a:r>
              <a:rPr lang="cs-CZ" sz="1500" dirty="0" smtClean="0"/>
              <a:t>rotnutí </a:t>
            </a:r>
            <a:r>
              <a:rPr lang="cs-CZ" sz="1500" dirty="0"/>
              <a:t>nám poté ukáže druhé zašifrované písmeno (</a:t>
            </a:r>
            <a:r>
              <a:rPr lang="cs-CZ" sz="1500" dirty="0" smtClean="0">
                <a:solidFill>
                  <a:srgbClr val="8B5C2D"/>
                </a:solidFill>
              </a:rPr>
              <a:t>S</a:t>
            </a:r>
            <a:r>
              <a:rPr lang="cs-CZ" sz="1500" dirty="0" smtClean="0"/>
              <a:t>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1500" dirty="0" smtClean="0"/>
              <a:t>Tak </a:t>
            </a:r>
            <a:r>
              <a:rPr lang="cs-CZ" sz="1500" dirty="0"/>
              <a:t>pokračujeme, dokud nedojdeme na konec </a:t>
            </a:r>
            <a:r>
              <a:rPr lang="cs-CZ" sz="1500" dirty="0" smtClean="0"/>
              <a:t>textu</a:t>
            </a:r>
            <a:endParaRPr lang="cs-CZ" sz="15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1500" dirty="0"/>
              <a:t>Otevřený text:  </a:t>
            </a:r>
            <a:r>
              <a:rPr lang="cs-CZ" sz="1500" dirty="0" smtClean="0"/>
              <a:t>	Šifry </a:t>
            </a:r>
            <a:r>
              <a:rPr lang="cs-CZ" sz="1500" dirty="0"/>
              <a:t>jsou zábavné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1500" dirty="0"/>
              <a:t>Klíč:		</a:t>
            </a:r>
            <a:r>
              <a:rPr lang="cs-CZ" sz="1500" dirty="0" smtClean="0"/>
              <a:t>Škola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1500" dirty="0" smtClean="0"/>
              <a:t>MA – OT:	</a:t>
            </a:r>
            <a:r>
              <a:rPr lang="cs-CZ" sz="1500" dirty="0" smtClean="0">
                <a:solidFill>
                  <a:srgbClr val="00B0F0"/>
                </a:solidFill>
              </a:rPr>
              <a:t>S</a:t>
            </a:r>
            <a:r>
              <a:rPr lang="cs-CZ" sz="1500" dirty="0" smtClean="0">
                <a:solidFill>
                  <a:srgbClr val="7030A0"/>
                </a:solidFill>
              </a:rPr>
              <a:t>I</a:t>
            </a:r>
            <a:r>
              <a:rPr lang="cs-CZ" sz="1500" dirty="0" smtClean="0"/>
              <a:t>FRY JSOU ZABAVNE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1500" dirty="0" smtClean="0"/>
              <a:t>MA – klíč:	</a:t>
            </a:r>
            <a:r>
              <a:rPr lang="cs-CZ" sz="1500" dirty="0" smtClean="0">
                <a:solidFill>
                  <a:srgbClr val="00B050"/>
                </a:solidFill>
              </a:rPr>
              <a:t>S</a:t>
            </a:r>
            <a:r>
              <a:rPr lang="cs-CZ" sz="1500" dirty="0" smtClean="0">
                <a:solidFill>
                  <a:srgbClr val="FFFF00"/>
                </a:solidFill>
              </a:rPr>
              <a:t>K</a:t>
            </a:r>
            <a:r>
              <a:rPr lang="cs-CZ" sz="1500" dirty="0" smtClean="0"/>
              <a:t>OLASKOLASKOLAS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1500" dirty="0" smtClean="0"/>
              <a:t>Šifrový text:	</a:t>
            </a:r>
            <a:r>
              <a:rPr lang="cs-CZ" sz="1500" dirty="0" smtClean="0">
                <a:solidFill>
                  <a:srgbClr val="FF0000"/>
                </a:solidFill>
              </a:rPr>
              <a:t>K</a:t>
            </a:r>
            <a:r>
              <a:rPr lang="cs-CZ" sz="1500" dirty="0" smtClean="0">
                <a:solidFill>
                  <a:srgbClr val="8B5C2D"/>
                </a:solidFill>
              </a:rPr>
              <a:t>S</a:t>
            </a:r>
            <a:r>
              <a:rPr lang="cs-CZ" sz="1500" dirty="0" smtClean="0"/>
              <a:t>TCYBCCFZSLOGNW</a:t>
            </a:r>
            <a:endParaRPr lang="cs-CZ" sz="1500" dirty="0"/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2481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07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7924801" y="116632"/>
            <a:ext cx="3657600" cy="646584"/>
          </a:xfrm>
        </p:spPr>
        <p:txBody>
          <a:bodyPr>
            <a:noAutofit/>
          </a:bodyPr>
          <a:lstStyle/>
          <a:p>
            <a:r>
              <a:rPr lang="cs-CZ" sz="2400" dirty="0" err="1"/>
              <a:t>Vigenèrův</a:t>
            </a:r>
            <a:r>
              <a:rPr lang="cs-CZ" sz="2400" dirty="0"/>
              <a:t> </a:t>
            </a:r>
            <a:r>
              <a:rPr lang="cs-CZ" sz="2400" dirty="0" smtClean="0"/>
              <a:t>čtverec - příklad</a:t>
            </a:r>
            <a:endParaRPr lang="cs-CZ" sz="2400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half" idx="2"/>
          </p:nvPr>
        </p:nvSpPr>
        <p:spPr>
          <a:xfrm>
            <a:off x="7536160" y="908720"/>
            <a:ext cx="4536504" cy="5760640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1800" dirty="0"/>
              <a:t>Nad šifrový text si zapíšeme nejprve domluvené heslo a poté začneme postupně vyhledávat jednotlivé znaky v </a:t>
            </a:r>
            <a:r>
              <a:rPr lang="cs-CZ" sz="1800" dirty="0" smtClean="0"/>
              <a:t>tabulce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1800" dirty="0"/>
              <a:t>Dle písmene hesla v prvním sloupci najdeme v příslušném řádku znak </a:t>
            </a:r>
            <a:r>
              <a:rPr lang="cs-CZ" sz="1800" dirty="0" smtClean="0"/>
              <a:t>ŠT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1800" dirty="0" smtClean="0"/>
              <a:t>Poté najdeme, ve kterém sloupci se nachází OT, a znak zapíšeme</a:t>
            </a:r>
          </a:p>
          <a:p>
            <a:endParaRPr lang="cs-CZ" sz="18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1800" dirty="0" smtClean="0"/>
              <a:t>Dešifrujte text: </a:t>
            </a:r>
            <a:r>
              <a:rPr lang="cs-CZ" sz="1800" dirty="0"/>
              <a:t>EXCSO KVCG MSVC </a:t>
            </a:r>
            <a:r>
              <a:rPr lang="cs-CZ" sz="1800" dirty="0" smtClean="0"/>
              <a:t>XYKVSYEC s klíčem škola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1800" dirty="0" smtClean="0"/>
              <a:t>ŠT:             EXCSO </a:t>
            </a:r>
            <a:r>
              <a:rPr lang="cs-CZ" sz="1800" dirty="0"/>
              <a:t>KVCG MSVC </a:t>
            </a:r>
            <a:r>
              <a:rPr lang="cs-CZ" sz="1800" dirty="0" smtClean="0"/>
              <a:t>XYKVSYEC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1800" dirty="0"/>
              <a:t>MA – klíč: </a:t>
            </a:r>
            <a:r>
              <a:rPr lang="cs-CZ" sz="1800" dirty="0" smtClean="0"/>
              <a:t>SKOLA SKOL ASKO LASKOLAS</a:t>
            </a:r>
            <a:endParaRPr lang="cs-CZ" sz="18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1800" dirty="0" smtClean="0"/>
              <a:t>MA:  MNOHO SLOV MALO MYSLENEK</a:t>
            </a:r>
            <a:endParaRPr lang="cs-CZ" sz="18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1800" dirty="0"/>
              <a:t>Otevřený text:  „Mnoho slov, málo myšlenek“ (Neznámý autor)</a:t>
            </a:r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2481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2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err="1" smtClean="0"/>
              <a:t>Polygramová</a:t>
            </a:r>
            <a:r>
              <a:rPr lang="cs-CZ" dirty="0" smtClean="0"/>
              <a:t> substituční šifra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Zde </a:t>
            </a:r>
            <a:r>
              <a:rPr lang="cs-CZ" dirty="0"/>
              <a:t>zaměňujeme celé skupiny otevřeného textu za skupiny šifrového </a:t>
            </a:r>
            <a:r>
              <a:rPr lang="cs-CZ" dirty="0" smtClean="0"/>
              <a:t>textu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Záměna </a:t>
            </a:r>
            <a:r>
              <a:rPr lang="cs-CZ" dirty="0" err="1" smtClean="0"/>
              <a:t>bigramů</a:t>
            </a:r>
            <a:r>
              <a:rPr lang="cs-CZ" dirty="0" smtClean="0"/>
              <a:t> otevřeného textu za </a:t>
            </a:r>
            <a:r>
              <a:rPr lang="cs-CZ" dirty="0" err="1" smtClean="0"/>
              <a:t>bigramy</a:t>
            </a:r>
            <a:r>
              <a:rPr lang="cs-CZ" dirty="0" smtClean="0"/>
              <a:t> skládající se z šifrové abecedy - </a:t>
            </a:r>
            <a:r>
              <a:rPr lang="cs-CZ" dirty="0" err="1" smtClean="0">
                <a:solidFill>
                  <a:srgbClr val="00B0F0"/>
                </a:solidFill>
              </a:rPr>
              <a:t>bigramové</a:t>
            </a:r>
            <a:r>
              <a:rPr lang="cs-CZ" dirty="0" smtClean="0">
                <a:solidFill>
                  <a:srgbClr val="00B0F0"/>
                </a:solidFill>
              </a:rPr>
              <a:t> substituční šifry</a:t>
            </a:r>
            <a:endParaRPr lang="cs-CZ" dirty="0">
              <a:solidFill>
                <a:srgbClr val="00B0F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Záměna 3 znaků za trojici znaků - </a:t>
            </a:r>
            <a:r>
              <a:rPr lang="cs-CZ" dirty="0" smtClean="0">
                <a:solidFill>
                  <a:srgbClr val="00B0F0"/>
                </a:solidFill>
              </a:rPr>
              <a:t>trigramové substituční šifry</a:t>
            </a:r>
            <a:endParaRPr lang="cs-CZ" dirty="0">
              <a:solidFill>
                <a:srgbClr val="00B0F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Záměna řetězců </a:t>
            </a:r>
            <a:r>
              <a:rPr lang="cs-CZ" dirty="0"/>
              <a:t>větší </a:t>
            </a:r>
            <a:r>
              <a:rPr lang="cs-CZ" dirty="0" smtClean="0"/>
              <a:t>délky - </a:t>
            </a:r>
            <a:r>
              <a:rPr lang="cs-CZ" dirty="0" err="1" smtClean="0">
                <a:solidFill>
                  <a:srgbClr val="00B0F0"/>
                </a:solidFill>
              </a:rPr>
              <a:t>polygramové</a:t>
            </a:r>
            <a:r>
              <a:rPr lang="cs-CZ" dirty="0" smtClean="0">
                <a:solidFill>
                  <a:srgbClr val="00B0F0"/>
                </a:solidFill>
              </a:rPr>
              <a:t> </a:t>
            </a:r>
            <a:r>
              <a:rPr lang="cs-CZ" dirty="0">
                <a:solidFill>
                  <a:srgbClr val="00B0F0"/>
                </a:solidFill>
              </a:rPr>
              <a:t>substituční </a:t>
            </a:r>
            <a:r>
              <a:rPr lang="cs-CZ" dirty="0" smtClean="0">
                <a:solidFill>
                  <a:srgbClr val="00B0F0"/>
                </a:solidFill>
              </a:rPr>
              <a:t>šifry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Např. </a:t>
            </a:r>
            <a:r>
              <a:rPr lang="cs-CZ" dirty="0" err="1" smtClean="0"/>
              <a:t>Playfairova</a:t>
            </a:r>
            <a:r>
              <a:rPr lang="cs-CZ" dirty="0" smtClean="0"/>
              <a:t> </a:t>
            </a:r>
            <a:r>
              <a:rPr lang="cs-CZ" dirty="0"/>
              <a:t>šifra</a:t>
            </a: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5999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err="1" smtClean="0"/>
              <a:t>Playfairova</a:t>
            </a:r>
            <a:r>
              <a:rPr lang="cs-CZ" dirty="0" smtClean="0"/>
              <a:t> šifra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1066800" y="1676400"/>
                <a:ext cx="10717832" cy="4848944"/>
              </a:xfrm>
            </p:spPr>
            <p:txBody>
              <a:bodyPr rtlCol="0">
                <a:normAutofit lnSpcReduction="10000"/>
              </a:bodyPr>
              <a:lstStyle/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/>
                  <a:t>Vynalezli ji baron Lyon </a:t>
                </a:r>
                <a:r>
                  <a:rPr lang="cs-CZ" dirty="0" err="1"/>
                  <a:t>Playfair</a:t>
                </a:r>
                <a:r>
                  <a:rPr lang="cs-CZ" dirty="0"/>
                  <a:t> a sir Charles </a:t>
                </a:r>
                <a:r>
                  <a:rPr lang="cs-CZ" dirty="0" err="1"/>
                  <a:t>Wheatstone</a:t>
                </a:r>
                <a:r>
                  <a:rPr lang="cs-CZ" dirty="0"/>
                  <a:t> roku </a:t>
                </a:r>
                <a:r>
                  <a:rPr lang="cs-CZ" dirty="0" smtClean="0"/>
                  <a:t>1854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Řadíme </a:t>
                </a:r>
                <a:r>
                  <a:rPr lang="cs-CZ" dirty="0"/>
                  <a:t>ji mezi substituční šifry a používáme zde dvě kódová </a:t>
                </a:r>
                <a:r>
                  <a:rPr lang="cs-CZ" dirty="0" smtClean="0"/>
                  <a:t>slova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Je </a:t>
                </a:r>
                <a:r>
                  <a:rPr lang="cs-CZ" dirty="0"/>
                  <a:t>založena na </a:t>
                </a:r>
                <a:r>
                  <a:rPr lang="cs-CZ" dirty="0" err="1" smtClean="0"/>
                  <a:t>bigramech</a:t>
                </a:r>
                <a:r>
                  <a:rPr lang="cs-CZ" dirty="0" smtClean="0"/>
                  <a:t> (písmena jsou šifrována </a:t>
                </a:r>
                <a:r>
                  <a:rPr lang="cs-CZ" dirty="0"/>
                  <a:t>ve </a:t>
                </a:r>
                <a:r>
                  <a:rPr lang="cs-CZ" dirty="0" smtClean="0"/>
                  <a:t>dvojicích)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Základem </a:t>
                </a:r>
                <a:r>
                  <a:rPr lang="cs-CZ" dirty="0"/>
                  <a:t>šifry je čtverec rozdělený na 5 </a:t>
                </a:r>
                <a14:m>
                  <m:oMath xmlns:m="http://schemas.openxmlformats.org/officeDocument/2006/math">
                    <m:r>
                      <a:rPr lang="cs-CZ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cs-CZ" dirty="0"/>
                  <a:t> 5 </a:t>
                </a:r>
                <a:r>
                  <a:rPr lang="cs-CZ" dirty="0" smtClean="0"/>
                  <a:t>polí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Počet </a:t>
                </a:r>
                <a:r>
                  <a:rPr lang="cs-CZ" dirty="0"/>
                  <a:t>písmen je tedy 25, přičemž vynecháme jeden znak, nejčastěji</a:t>
                </a:r>
                <a14:m>
                  <m:oMath xmlns:m="http://schemas.openxmlformats.org/officeDocument/2006/math">
                    <m:r>
                      <a:rPr lang="cs-CZ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cs-CZ" i="0">
                        <a:latin typeface="Cambria Math" panose="02040503050406030204" pitchFamily="18" charset="0"/>
                      </a:rPr>
                      <m:t>Q</m:t>
                    </m:r>
                  </m:oMath>
                </a14:m>
                <a:endParaRPr lang="cs-CZ" dirty="0" smtClean="0"/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/>
                  <a:t>Možný počet klíčů je tedy 25</a:t>
                </a:r>
                <a14:m>
                  <m:oMath xmlns:m="http://schemas.openxmlformats.org/officeDocument/2006/math">
                    <m:r>
                      <a:rPr lang="cs-CZ" i="1">
                        <a:latin typeface="Cambria Math" panose="02040503050406030204" pitchFamily="18" charset="0"/>
                      </a:rPr>
                      <m:t>!</m:t>
                    </m:r>
                  </m:oMath>
                </a14:m>
                <a:r>
                  <a:rPr lang="cs-CZ" dirty="0" smtClean="0"/>
                  <a:t> (faktoriál)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/>
                  <a:t>Vždy musíme mít sudý počet znaků v textovém </a:t>
                </a:r>
                <a:r>
                  <a:rPr lang="cs-CZ" dirty="0" smtClean="0"/>
                  <a:t>řetězci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Pokud </a:t>
                </a:r>
                <a:r>
                  <a:rPr lang="cs-CZ" dirty="0"/>
                  <a:t>nemáme, doplníme znakem</a:t>
                </a:r>
                <a14:m>
                  <m:oMath xmlns:m="http://schemas.openxmlformats.org/officeDocument/2006/math">
                    <m:r>
                      <a:rPr lang="cs-CZ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cs-CZ" i="0">
                        <a:latin typeface="Cambria Math" panose="02040503050406030204" pitchFamily="18" charset="0"/>
                      </a:rPr>
                      <m:t>Z</m:t>
                    </m:r>
                  </m:oMath>
                </a14:m>
                <a:endParaRPr lang="cs-CZ" dirty="0" smtClean="0"/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/>
                  <a:t>Princip této šifry je kódování dvojice písmen křížem přes tabulku</a:t>
                </a: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66800" y="1676400"/>
                <a:ext cx="10717832" cy="4848944"/>
              </a:xfrm>
              <a:blipFill>
                <a:blip r:embed="rId3"/>
                <a:stretch>
                  <a:fillRect l="-739" t="-23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1742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066800" y="304800"/>
            <a:ext cx="5185349" cy="1143000"/>
          </a:xfrm>
        </p:spPr>
        <p:txBody>
          <a:bodyPr/>
          <a:lstStyle/>
          <a:p>
            <a:r>
              <a:rPr lang="cs-CZ" dirty="0" err="1"/>
              <a:t>Playfairova</a:t>
            </a:r>
            <a:r>
              <a:rPr lang="cs-CZ" dirty="0"/>
              <a:t> šifra - příklad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>
          <a:xfrm>
            <a:off x="263352" y="1556792"/>
            <a:ext cx="5328592" cy="504056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sz="1400" dirty="0" smtClean="0"/>
              <a:t>OT </a:t>
            </a:r>
            <a:r>
              <a:rPr lang="cs-CZ" sz="1400" dirty="0"/>
              <a:t>musí mít sudý počet písmen, pokud nemá, doplníme znak Z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400" dirty="0"/>
              <a:t>Zprávu si zapíšeme po dvojicích písmen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400" dirty="0"/>
              <a:t>Vymyslíme dvě kódová slova jako heslo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400" dirty="0"/>
              <a:t>Vytvoříme čtyři tabulky </a:t>
            </a:r>
            <a:r>
              <a:rPr lang="cs-CZ" sz="1400" i="1" dirty="0"/>
              <a:t>5 x </a:t>
            </a:r>
            <a:r>
              <a:rPr lang="cs-CZ" sz="1400" i="1" dirty="0" smtClean="0"/>
              <a:t>5</a:t>
            </a:r>
            <a:r>
              <a:rPr lang="cs-CZ" sz="1400" dirty="0" smtClean="0"/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400" dirty="0"/>
              <a:t>D</a:t>
            </a:r>
            <a:r>
              <a:rPr lang="cs-CZ" sz="1400" dirty="0" smtClean="0"/>
              <a:t>o </a:t>
            </a:r>
            <a:r>
              <a:rPr lang="cs-CZ" sz="1400" dirty="0"/>
              <a:t>tabulky vlevo nahoře a vpravo dole zapíšeme </a:t>
            </a:r>
            <a:r>
              <a:rPr lang="cs-CZ" sz="1400" dirty="0" smtClean="0"/>
              <a:t>kódové slovo, opakující </a:t>
            </a:r>
            <a:r>
              <a:rPr lang="cs-CZ" sz="1400" dirty="0"/>
              <a:t>se znaky klíčových slov </a:t>
            </a:r>
            <a:r>
              <a:rPr lang="cs-CZ" sz="1400" dirty="0" smtClean="0"/>
              <a:t>vynecháme a doplníme </a:t>
            </a:r>
            <a:r>
              <a:rPr lang="cs-CZ" sz="1400" dirty="0"/>
              <a:t>abecedou tak, že vynecháme již použité znaky (vynecháváme písmeno Q</a:t>
            </a:r>
            <a:r>
              <a:rPr lang="cs-CZ" sz="1400" dirty="0" smtClean="0"/>
              <a:t>)</a:t>
            </a:r>
            <a:endParaRPr lang="cs-CZ" sz="1400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sz="1400" dirty="0"/>
              <a:t>Další dvě </a:t>
            </a:r>
            <a:r>
              <a:rPr lang="cs-CZ" sz="1400" dirty="0" smtClean="0"/>
              <a:t>tabulky (vpravo </a:t>
            </a:r>
            <a:r>
              <a:rPr lang="cs-CZ" sz="1400" dirty="0"/>
              <a:t>nahoře a vlevo </a:t>
            </a:r>
            <a:r>
              <a:rPr lang="cs-CZ" sz="1400" dirty="0" smtClean="0"/>
              <a:t>dole) </a:t>
            </a:r>
            <a:r>
              <a:rPr lang="cs-CZ" sz="1400" dirty="0"/>
              <a:t>doplníme abecedou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400" dirty="0" smtClean="0"/>
              <a:t>Vezmeme </a:t>
            </a:r>
            <a:r>
              <a:rPr lang="cs-CZ" sz="1400" dirty="0"/>
              <a:t>první dva znaky (</a:t>
            </a:r>
            <a:r>
              <a:rPr lang="cs-CZ" sz="1400" dirty="0">
                <a:solidFill>
                  <a:srgbClr val="00B050"/>
                </a:solidFill>
              </a:rPr>
              <a:t>SI</a:t>
            </a:r>
            <a:r>
              <a:rPr lang="cs-CZ" sz="1400" dirty="0"/>
              <a:t>) zprávy a vytvoříme čtverec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400" dirty="0"/>
              <a:t>Jeho první souřadnicí bude první znak hesla v tabulce vlevo nahoře (</a:t>
            </a:r>
            <a:r>
              <a:rPr lang="cs-CZ" sz="1400" dirty="0">
                <a:solidFill>
                  <a:srgbClr val="00B050"/>
                </a:solidFill>
              </a:rPr>
              <a:t>S</a:t>
            </a:r>
            <a:r>
              <a:rPr lang="cs-CZ" sz="1400" dirty="0"/>
              <a:t>) a druhou </a:t>
            </a:r>
            <a:r>
              <a:rPr lang="cs-CZ" sz="1400" dirty="0" smtClean="0"/>
              <a:t>bude </a:t>
            </a:r>
            <a:r>
              <a:rPr lang="cs-CZ" sz="1400" dirty="0"/>
              <a:t>druhý znak v tabulce vpravo dole (</a:t>
            </a:r>
            <a:r>
              <a:rPr lang="cs-CZ" sz="1400" dirty="0">
                <a:solidFill>
                  <a:srgbClr val="00B050"/>
                </a:solidFill>
              </a:rPr>
              <a:t>I</a:t>
            </a:r>
            <a:r>
              <a:rPr lang="cs-CZ" sz="1400" dirty="0"/>
              <a:t>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400" dirty="0"/>
              <a:t>Šifrované znaky dostaneme sepsáním znaků z rohů čtverce (první znak nalezneme v pravé horní části (</a:t>
            </a:r>
            <a:r>
              <a:rPr lang="cs-CZ" sz="1400" dirty="0">
                <a:solidFill>
                  <a:srgbClr val="FF0000"/>
                </a:solidFill>
              </a:rPr>
              <a:t>B</a:t>
            </a:r>
            <a:r>
              <a:rPr lang="cs-CZ" sz="1400" dirty="0"/>
              <a:t>) a druhý v levé spodní části (</a:t>
            </a:r>
            <a:r>
              <a:rPr lang="cs-CZ" sz="1400" dirty="0">
                <a:solidFill>
                  <a:srgbClr val="FF0000"/>
                </a:solidFill>
              </a:rPr>
              <a:t>K</a:t>
            </a:r>
            <a:r>
              <a:rPr lang="cs-CZ" sz="1400" dirty="0" smtClean="0"/>
              <a:t>))</a:t>
            </a:r>
            <a:endParaRPr lang="cs-CZ" sz="14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>
          <a:xfrm>
            <a:off x="5663952" y="1568748"/>
            <a:ext cx="6282267" cy="5028604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sz="1400" dirty="0"/>
              <a:t>První dva znaky </a:t>
            </a:r>
            <a:r>
              <a:rPr lang="cs-CZ" sz="1400" dirty="0" smtClean="0"/>
              <a:t>OT (</a:t>
            </a:r>
            <a:r>
              <a:rPr lang="cs-CZ" sz="1400" dirty="0" smtClean="0">
                <a:solidFill>
                  <a:srgbClr val="00B050"/>
                </a:solidFill>
              </a:rPr>
              <a:t>SI</a:t>
            </a:r>
            <a:r>
              <a:rPr lang="cs-CZ" sz="1400" dirty="0" smtClean="0"/>
              <a:t>) převedeme pomocí </a:t>
            </a:r>
            <a:r>
              <a:rPr lang="cs-CZ" sz="1400" dirty="0"/>
              <a:t>substituce na (</a:t>
            </a:r>
            <a:r>
              <a:rPr lang="cs-CZ" sz="1400" dirty="0" smtClean="0">
                <a:solidFill>
                  <a:srgbClr val="FF0000"/>
                </a:solidFill>
              </a:rPr>
              <a:t>BK</a:t>
            </a:r>
            <a:r>
              <a:rPr lang="cs-CZ" sz="1400" dirty="0" smtClean="0"/>
              <a:t>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400" dirty="0">
                <a:solidFill>
                  <a:srgbClr val="00B050"/>
                </a:solidFill>
              </a:rPr>
              <a:t>S I  </a:t>
            </a:r>
            <a:r>
              <a:rPr lang="cs-CZ" sz="1400" dirty="0"/>
              <a:t>→ </a:t>
            </a:r>
            <a:r>
              <a:rPr lang="cs-CZ" sz="1400" dirty="0">
                <a:solidFill>
                  <a:srgbClr val="FF0000"/>
                </a:solidFill>
              </a:rPr>
              <a:t>B </a:t>
            </a:r>
            <a:r>
              <a:rPr lang="cs-CZ" sz="1400" dirty="0" smtClean="0">
                <a:solidFill>
                  <a:srgbClr val="FF0000"/>
                </a:solidFill>
              </a:rPr>
              <a:t>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400" dirty="0" smtClean="0"/>
              <a:t>Stejným </a:t>
            </a:r>
            <a:r>
              <a:rPr lang="cs-CZ" sz="1400" dirty="0"/>
              <a:t>způsobem budeme pokračovat, dokud nezašifrujeme celý </a:t>
            </a:r>
            <a:r>
              <a:rPr lang="cs-CZ" sz="1400" dirty="0" smtClean="0"/>
              <a:t>text (text </a:t>
            </a:r>
            <a:r>
              <a:rPr lang="cs-CZ" sz="1400" dirty="0"/>
              <a:t>následně sepíšeme do </a:t>
            </a:r>
            <a:r>
              <a:rPr lang="cs-CZ" sz="1400" dirty="0" smtClean="0"/>
              <a:t>pětic a pokud nevychází </a:t>
            </a:r>
            <a:r>
              <a:rPr lang="cs-CZ" sz="1400" dirty="0"/>
              <a:t>konec textu na 5 písmen, doplníme jej písmeny </a:t>
            </a:r>
            <a:r>
              <a:rPr lang="cs-CZ" sz="1400" dirty="0" smtClean="0"/>
              <a:t>X)</a:t>
            </a:r>
            <a:endParaRPr lang="cs-CZ" sz="1400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sz="1400" dirty="0" smtClean="0"/>
              <a:t>OT:   Šifry </a:t>
            </a:r>
            <a:r>
              <a:rPr lang="cs-CZ" sz="1400" dirty="0"/>
              <a:t>jsou zábavné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400" dirty="0"/>
              <a:t>Klíč</a:t>
            </a:r>
            <a:r>
              <a:rPr lang="cs-CZ" sz="1400" dirty="0" smtClean="0"/>
              <a:t>: Škola hrou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400" dirty="0" smtClean="0"/>
              <a:t>MA – OT:  SIFRY JSOU ZABAVNE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400" dirty="0" smtClean="0"/>
              <a:t>MA – klíč: SKOLA HROU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400" dirty="0" smtClean="0"/>
              <a:t>OT (</a:t>
            </a:r>
            <a:r>
              <a:rPr lang="cs-CZ" sz="1400" dirty="0" err="1" smtClean="0"/>
              <a:t>bigramy</a:t>
            </a:r>
            <a:r>
              <a:rPr lang="cs-CZ" sz="1400" dirty="0" smtClean="0"/>
              <a:t>): </a:t>
            </a:r>
            <a:r>
              <a:rPr lang="cs-CZ" sz="1400" dirty="0" smtClean="0">
                <a:solidFill>
                  <a:srgbClr val="00B050"/>
                </a:solidFill>
              </a:rPr>
              <a:t>SI</a:t>
            </a:r>
            <a:r>
              <a:rPr lang="cs-CZ" sz="1400" dirty="0" smtClean="0"/>
              <a:t>  FR YJ  SO UZ AB AV 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400" dirty="0" smtClean="0"/>
              <a:t>ŠT (</a:t>
            </a:r>
            <a:r>
              <a:rPr lang="cs-CZ" sz="1400" dirty="0" err="1" smtClean="0"/>
              <a:t>bigramy</a:t>
            </a:r>
            <a:r>
              <a:rPr lang="cs-CZ" sz="1400" dirty="0" smtClean="0"/>
              <a:t>): </a:t>
            </a:r>
            <a:r>
              <a:rPr lang="cs-CZ" sz="1400" dirty="0" smtClean="0">
                <a:solidFill>
                  <a:srgbClr val="FF0000"/>
                </a:solidFill>
              </a:rPr>
              <a:t>BK</a:t>
            </a:r>
            <a:r>
              <a:rPr lang="cs-CZ" sz="1400" dirty="0" smtClean="0"/>
              <a:t> GE XN CA UZ AJ AZ TF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400" dirty="0" smtClean="0"/>
              <a:t>ŠT</a:t>
            </a:r>
            <a:r>
              <a:rPr lang="cs-CZ" sz="1400" dirty="0"/>
              <a:t>: </a:t>
            </a:r>
            <a:r>
              <a:rPr lang="cs-CZ" sz="1400" dirty="0" smtClean="0"/>
              <a:t> BKGEX  </a:t>
            </a:r>
            <a:r>
              <a:rPr lang="cs-CZ" sz="1400" dirty="0"/>
              <a:t>NCAUZ  AJAZT  </a:t>
            </a:r>
            <a:r>
              <a:rPr lang="cs-CZ" sz="1400" dirty="0" smtClean="0"/>
              <a:t>FXXXX</a:t>
            </a: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5598" y="3068960"/>
            <a:ext cx="2952629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55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Jednoduchá substituční šifra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Každý znak otevřeného textu zde nahrazujeme jedním znakem šifrové </a:t>
            </a:r>
            <a:r>
              <a:rPr lang="cs-CZ" dirty="0" smtClean="0"/>
              <a:t>abecedy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Abeceda </a:t>
            </a:r>
            <a:r>
              <a:rPr lang="cs-CZ" dirty="0"/>
              <a:t>může obsahovat jak znaky abecedy, tak i číslice či jiné </a:t>
            </a:r>
            <a:r>
              <a:rPr lang="cs-CZ" dirty="0" smtClean="0"/>
              <a:t>obrazce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Tyto šifry mají ovšem několik </a:t>
            </a:r>
            <a:r>
              <a:rPr lang="cs-CZ" dirty="0" smtClean="0"/>
              <a:t>slabin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Pro </a:t>
            </a:r>
            <a:r>
              <a:rPr lang="cs-CZ" dirty="0"/>
              <a:t>celou zprávu se používá stejná šifrová abeceda, </a:t>
            </a:r>
            <a:r>
              <a:rPr lang="cs-CZ" dirty="0" smtClean="0"/>
              <a:t>četnost </a:t>
            </a:r>
            <a:r>
              <a:rPr lang="cs-CZ" dirty="0"/>
              <a:t>znaků tedy </a:t>
            </a:r>
            <a:r>
              <a:rPr lang="cs-CZ" dirty="0" smtClean="0"/>
              <a:t>zůstává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Při </a:t>
            </a:r>
            <a:r>
              <a:rPr lang="cs-CZ" dirty="0"/>
              <a:t>pokusu o prolomení můžeme využít frekvenční analýzu, kde zkoumáme četnost </a:t>
            </a:r>
            <a:r>
              <a:rPr lang="cs-CZ" dirty="0" smtClean="0"/>
              <a:t>znaků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Příklady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Caesarova šifra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Augustova šifra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err="1" smtClean="0"/>
              <a:t>Monoalfabetická</a:t>
            </a:r>
            <a:r>
              <a:rPr lang="cs-CZ" dirty="0" smtClean="0"/>
              <a:t> šifra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Jednoduchá záměna svobodných zednářů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ATBAŠ, ALBAM, </a:t>
            </a:r>
            <a:r>
              <a:rPr lang="cs-CZ" dirty="0" smtClean="0"/>
              <a:t>ATBAH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9193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err="1" smtClean="0"/>
              <a:t>Digrafická</a:t>
            </a:r>
            <a:r>
              <a:rPr lang="cs-CZ" dirty="0" smtClean="0"/>
              <a:t> substituční šifra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Speciální druh, kde místo jednoho znaku abecedy otevřeného textu vkládáme dvojici znaků šifrové </a:t>
            </a:r>
            <a:r>
              <a:rPr lang="cs-CZ" dirty="0" smtClean="0"/>
              <a:t>abecedy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Znaky </a:t>
            </a:r>
            <a:r>
              <a:rPr lang="cs-CZ" dirty="0"/>
              <a:t>abecedy můžeme vyjadřovat </a:t>
            </a:r>
            <a:r>
              <a:rPr lang="cs-CZ" dirty="0" smtClean="0"/>
              <a:t>také </a:t>
            </a:r>
            <a:r>
              <a:rPr lang="cs-CZ" dirty="0"/>
              <a:t>pomocí </a:t>
            </a:r>
            <a:r>
              <a:rPr lang="cs-CZ" dirty="0" smtClean="0"/>
              <a:t>číslic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Např. </a:t>
            </a:r>
            <a:r>
              <a:rPr lang="cs-CZ" dirty="0" err="1" smtClean="0"/>
              <a:t>Polybiův</a:t>
            </a:r>
            <a:r>
              <a:rPr lang="cs-CZ" dirty="0" smtClean="0"/>
              <a:t> </a:t>
            </a:r>
            <a:r>
              <a:rPr lang="cs-CZ" dirty="0"/>
              <a:t>čtverec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5755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err="1" smtClean="0"/>
              <a:t>Polybiův</a:t>
            </a:r>
            <a:r>
              <a:rPr lang="cs-CZ" dirty="0" smtClean="0"/>
              <a:t> čtverec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05840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Pojmenován dle řeckého historika </a:t>
            </a:r>
            <a:r>
              <a:rPr lang="cs-CZ" dirty="0" err="1" smtClean="0"/>
              <a:t>Polybiose</a:t>
            </a:r>
            <a:r>
              <a:rPr lang="cs-CZ" dirty="0" smtClean="0"/>
              <a:t>,</a:t>
            </a:r>
            <a:br>
              <a:rPr lang="cs-CZ" dirty="0" smtClean="0"/>
            </a:br>
            <a:r>
              <a:rPr lang="cs-CZ" dirty="0" smtClean="0"/>
              <a:t>který </a:t>
            </a:r>
            <a:r>
              <a:rPr lang="cs-CZ" dirty="0"/>
              <a:t>vynalezl kódový systém vhodný pro </a:t>
            </a:r>
            <a:r>
              <a:rPr lang="cs-CZ" dirty="0" smtClean="0"/>
              <a:t>signalizaci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Každé písmeno zakódujeme pomocí dvou číslic (řádek a sloupec)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Písmena </a:t>
            </a:r>
            <a:r>
              <a:rPr lang="cs-CZ" dirty="0"/>
              <a:t>seřadil do matice o velikosti 5 x 5, kde očísloval </a:t>
            </a:r>
            <a:r>
              <a:rPr lang="cs-CZ" dirty="0" smtClean="0"/>
              <a:t>řádky </a:t>
            </a:r>
            <a:r>
              <a:rPr lang="cs-CZ" dirty="0"/>
              <a:t>a </a:t>
            </a:r>
            <a:r>
              <a:rPr lang="cs-CZ" dirty="0" smtClean="0"/>
              <a:t>sloupce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err="1" smtClean="0"/>
              <a:t>Polybios</a:t>
            </a:r>
            <a:r>
              <a:rPr lang="cs-CZ" dirty="0" smtClean="0"/>
              <a:t> </a:t>
            </a:r>
            <a:r>
              <a:rPr lang="cs-CZ" dirty="0"/>
              <a:t>doporučoval, aby byla čísla předávána pomocí pochodní, počet pochodní v levé ruce se rovnal počtu </a:t>
            </a:r>
            <a:r>
              <a:rPr lang="cs-CZ" dirty="0" smtClean="0"/>
              <a:t>řádků </a:t>
            </a:r>
            <a:r>
              <a:rPr lang="cs-CZ" dirty="0"/>
              <a:t>a počet pochodní v pravé ruce se rovnal počtu </a:t>
            </a:r>
            <a:r>
              <a:rPr lang="cs-CZ" dirty="0" smtClean="0"/>
              <a:t>sloupců (zprávy </a:t>
            </a:r>
            <a:r>
              <a:rPr lang="cs-CZ" dirty="0"/>
              <a:t>tak </a:t>
            </a:r>
            <a:r>
              <a:rPr lang="cs-CZ" dirty="0" smtClean="0"/>
              <a:t>mohly být </a:t>
            </a:r>
            <a:r>
              <a:rPr lang="cs-CZ" dirty="0"/>
              <a:t>odeslány rychle a bezpečně na velké </a:t>
            </a:r>
            <a:r>
              <a:rPr lang="cs-CZ" dirty="0" smtClean="0"/>
              <a:t>vzdálenosti)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 </a:t>
            </a:r>
            <a:r>
              <a:rPr lang="cs-CZ" dirty="0"/>
              <a:t>Jelikož má naše abeceda 26 znaků a čtverec pouze 25 polí, slučujeme dva nejméně používané znaky do jedné </a:t>
            </a:r>
            <a:r>
              <a:rPr lang="cs-CZ" dirty="0" smtClean="0"/>
              <a:t>buňky</a:t>
            </a:r>
            <a:r>
              <a:rPr lang="cs-CZ" dirty="0"/>
              <a:t> </a:t>
            </a:r>
            <a:r>
              <a:rPr lang="cs-CZ" dirty="0" smtClean="0"/>
              <a:t>(X/Y)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3"/>
          <a:srcRect r="2612"/>
          <a:stretch/>
        </p:blipFill>
        <p:spPr>
          <a:xfrm>
            <a:off x="9408368" y="240751"/>
            <a:ext cx="2556000" cy="2310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01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err="1" smtClean="0"/>
              <a:t>Polybiův</a:t>
            </a:r>
            <a:r>
              <a:rPr lang="cs-CZ" dirty="0" smtClean="0"/>
              <a:t> čtverec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6181328" cy="4920951"/>
          </a:xfrm>
        </p:spPr>
        <p:txBody>
          <a:bodyPr rtlCol="0"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sz="2000" dirty="0"/>
              <a:t>Vytvoříme si tabulku o velikosti </a:t>
            </a:r>
            <a:r>
              <a:rPr lang="cs-CZ" sz="2000" i="1" dirty="0"/>
              <a:t>5 x 5</a:t>
            </a:r>
            <a:r>
              <a:rPr lang="cs-CZ" sz="2000" dirty="0"/>
              <a:t> a čísly označíme řádky a sloupce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/>
              <a:t>Pomocí </a:t>
            </a:r>
            <a:r>
              <a:rPr lang="cs-CZ" sz="2000" dirty="0" smtClean="0"/>
              <a:t>libovolného klíčového slova, které vepíšeme do </a:t>
            </a:r>
            <a:r>
              <a:rPr lang="cs-CZ" sz="2000" dirty="0"/>
              <a:t>tabulky, vytvoříme utajený obsah </a:t>
            </a:r>
            <a:r>
              <a:rPr lang="cs-CZ" sz="2000" dirty="0" smtClean="0"/>
              <a:t>čtverce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 smtClean="0"/>
              <a:t>Heslo </a:t>
            </a:r>
            <a:r>
              <a:rPr lang="cs-CZ" sz="2000" dirty="0"/>
              <a:t>zapisujeme tak, aby každé písmeno v tabulce bylo obsaženo pouze </a:t>
            </a:r>
            <a:r>
              <a:rPr lang="cs-CZ" sz="2000" dirty="0" smtClean="0"/>
              <a:t>jednou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 smtClean="0"/>
              <a:t>Pro </a:t>
            </a:r>
            <a:r>
              <a:rPr lang="cs-CZ" sz="2000" dirty="0"/>
              <a:t>doplnění čtverce zapisujeme abecedu taktéž bez opakujících se </a:t>
            </a:r>
            <a:r>
              <a:rPr lang="cs-CZ" sz="2000" dirty="0" smtClean="0"/>
              <a:t>znaků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 smtClean="0"/>
              <a:t>Každý </a:t>
            </a:r>
            <a:r>
              <a:rPr lang="cs-CZ" sz="2000" dirty="0"/>
              <a:t>znak otevřené abecedy nahrazujeme dvojicí znaků šifrové </a:t>
            </a:r>
            <a:r>
              <a:rPr lang="cs-CZ" sz="2000" dirty="0" smtClean="0"/>
              <a:t>abecedy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/>
              <a:t>Číslice, ve kterých se nám protíná znak </a:t>
            </a:r>
            <a:r>
              <a:rPr lang="cs-CZ" sz="2000" dirty="0" smtClean="0"/>
              <a:t>OT (</a:t>
            </a:r>
            <a:r>
              <a:rPr lang="cs-CZ" sz="2000" dirty="0" smtClean="0">
                <a:solidFill>
                  <a:srgbClr val="00B050"/>
                </a:solidFill>
              </a:rPr>
              <a:t>S</a:t>
            </a:r>
            <a:r>
              <a:rPr lang="cs-CZ" sz="2000" dirty="0"/>
              <a:t>, I, ..), jsou souřadnice (</a:t>
            </a:r>
            <a:r>
              <a:rPr lang="cs-CZ" sz="2000" dirty="0">
                <a:solidFill>
                  <a:srgbClr val="FF0000"/>
                </a:solidFill>
              </a:rPr>
              <a:t>11</a:t>
            </a:r>
            <a:r>
              <a:rPr lang="cs-CZ" sz="2000" dirty="0"/>
              <a:t>, 35, ...), které zapisujeme a tím získáváme </a:t>
            </a:r>
            <a:r>
              <a:rPr lang="cs-CZ" sz="2000" dirty="0" smtClean="0"/>
              <a:t>ŠT</a:t>
            </a:r>
            <a:endParaRPr lang="cs-CZ" sz="2000" dirty="0"/>
          </a:p>
          <a:p>
            <a:pPr>
              <a:buFont typeface="Wingdings" panose="05000000000000000000" pitchFamily="2" charset="2"/>
              <a:buChar char="Ø"/>
            </a:pPr>
            <a:endParaRPr lang="cs-CZ" sz="1800" dirty="0"/>
          </a:p>
          <a:p>
            <a:pPr>
              <a:buFont typeface="Wingdings" panose="05000000000000000000" pitchFamily="2" charset="2"/>
              <a:buChar char="Ø"/>
            </a:pPr>
            <a:endParaRPr lang="cs-CZ" sz="18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>
          <a:xfrm>
            <a:off x="7248128" y="1676400"/>
            <a:ext cx="4846320" cy="470492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endParaRPr lang="cs-CZ" sz="2000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sz="2000" dirty="0"/>
          </a:p>
          <a:p>
            <a:pPr>
              <a:buFont typeface="Wingdings" panose="05000000000000000000" pitchFamily="2" charset="2"/>
              <a:buChar char="Ø"/>
            </a:pPr>
            <a:endParaRPr lang="cs-CZ" sz="2000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sz="20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 smtClean="0"/>
              <a:t>Otevřený text: Šifry jsou zábavné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/>
              <a:t>Klíč: Škola </a:t>
            </a:r>
            <a:r>
              <a:rPr lang="cs-CZ" sz="2000" dirty="0" smtClean="0"/>
              <a:t>hrou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 smtClean="0"/>
              <a:t>MA: </a:t>
            </a:r>
            <a:r>
              <a:rPr lang="cs-CZ" sz="2000" dirty="0" smtClean="0">
                <a:solidFill>
                  <a:srgbClr val="00B050"/>
                </a:solidFill>
              </a:rPr>
              <a:t>S</a:t>
            </a:r>
            <a:r>
              <a:rPr lang="cs-CZ" sz="2000" dirty="0" smtClean="0"/>
              <a:t>IFRY JSOU ZABAVNE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 smtClean="0"/>
              <a:t>MA – klíč: SKOLA HROU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 smtClean="0"/>
              <a:t>ŠT: </a:t>
            </a:r>
            <a:r>
              <a:rPr lang="cs-CZ" sz="2000" dirty="0" smtClean="0">
                <a:solidFill>
                  <a:srgbClr val="FF0000"/>
                </a:solidFill>
              </a:rPr>
              <a:t>11</a:t>
            </a:r>
            <a:r>
              <a:rPr lang="cs-CZ" sz="2000" dirty="0" smtClean="0"/>
              <a:t> 35 33 22 54 41 11 13 23 55 15 24 15 52 43 32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sz="2000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2116" y="548680"/>
            <a:ext cx="3078343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35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Šifra </a:t>
            </a:r>
            <a:r>
              <a:rPr lang="cs-CZ" dirty="0" smtClean="0"/>
              <a:t>ťuk-ťuk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Systém původně pochází z věznic carského </a:t>
            </a:r>
            <a:r>
              <a:rPr lang="cs-CZ" dirty="0" smtClean="0"/>
              <a:t>Ruska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Používali ho </a:t>
            </a:r>
            <a:r>
              <a:rPr lang="cs-CZ" dirty="0"/>
              <a:t>vězni k dorozumívání se mezi celami ťukáním na </a:t>
            </a:r>
            <a:r>
              <a:rPr lang="cs-CZ" dirty="0" smtClean="0"/>
              <a:t>stěnu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Vězni se dohodli na hesle a poté pomocí </a:t>
            </a:r>
            <a:r>
              <a:rPr lang="cs-CZ" dirty="0" err="1"/>
              <a:t>Polybiova</a:t>
            </a:r>
            <a:r>
              <a:rPr lang="cs-CZ" dirty="0"/>
              <a:t> čtverce 6 x 6 sestavili převodovou tabulku </a:t>
            </a: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Jako </a:t>
            </a:r>
            <a:r>
              <a:rPr lang="cs-CZ" dirty="0"/>
              <a:t>první se </a:t>
            </a:r>
            <a:r>
              <a:rPr lang="cs-CZ" dirty="0" smtClean="0"/>
              <a:t>vyťukala </a:t>
            </a:r>
            <a:r>
              <a:rPr lang="cs-CZ" dirty="0"/>
              <a:t>souřadnice řádku a poté </a:t>
            </a:r>
            <a:r>
              <a:rPr lang="cs-CZ" dirty="0" smtClean="0"/>
              <a:t>sloupce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Způsob </a:t>
            </a:r>
            <a:r>
              <a:rPr lang="cs-CZ" dirty="0"/>
              <a:t>komunikace byl ale pracný a </a:t>
            </a:r>
            <a:r>
              <a:rPr lang="cs-CZ" dirty="0" smtClean="0"/>
              <a:t>pomalý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07889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Šifra </a:t>
            </a:r>
            <a:r>
              <a:rPr lang="cs-CZ" dirty="0" smtClean="0"/>
              <a:t>ťuk-ťuk </a:t>
            </a:r>
            <a:r>
              <a:rPr lang="cs-CZ" dirty="0" smtClean="0"/>
              <a:t>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Pomocí tabulky </a:t>
            </a:r>
            <a:r>
              <a:rPr lang="cs-CZ" dirty="0" err="1" smtClean="0"/>
              <a:t>Polybiův</a:t>
            </a:r>
            <a:r>
              <a:rPr lang="cs-CZ" dirty="0" smtClean="0"/>
              <a:t> čtverec z předchozího</a:t>
            </a:r>
            <a:br>
              <a:rPr lang="cs-CZ" dirty="0" smtClean="0"/>
            </a:br>
            <a:r>
              <a:rPr lang="cs-CZ" dirty="0" smtClean="0"/>
              <a:t>příkladu vytvoříme šifrový text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Zašifrujte:		Šifra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MA:			SIFRA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ŠT – souřadnice: 	11 35 33 22 15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Šifrový text: </a:t>
            </a:r>
            <a:r>
              <a:rPr lang="cs-CZ" dirty="0" smtClean="0"/>
              <a:t>  ťuk     </a:t>
            </a:r>
            <a:r>
              <a:rPr lang="cs-CZ" dirty="0" err="1"/>
              <a:t>ťuk</a:t>
            </a:r>
            <a:r>
              <a:rPr lang="cs-CZ" dirty="0"/>
              <a:t>     ťuk-ťuk-ťuk     ťuk-ťuk-ťuk-ťuk-ťuk     </a:t>
            </a:r>
            <a:r>
              <a:rPr lang="cs-CZ" dirty="0" smtClean="0"/>
              <a:t>ťuk-ťuk-ťuk</a:t>
            </a:r>
            <a:br>
              <a:rPr lang="cs-CZ" dirty="0" smtClean="0"/>
            </a:br>
            <a:r>
              <a:rPr lang="cs-CZ" dirty="0" smtClean="0"/>
              <a:t>		  ťuk-ťuk-ťuk     </a:t>
            </a:r>
            <a:r>
              <a:rPr lang="cs-CZ" dirty="0"/>
              <a:t>ťuk-ťuk     </a:t>
            </a:r>
            <a:r>
              <a:rPr lang="cs-CZ" dirty="0" err="1"/>
              <a:t>ťuk-ťuk</a:t>
            </a:r>
            <a:r>
              <a:rPr lang="cs-CZ" dirty="0"/>
              <a:t>     ťuk     ťuk-ťuk-ťuk-ťuk-ťuk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052736"/>
            <a:ext cx="3078343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4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Šifra </a:t>
            </a:r>
            <a:r>
              <a:rPr lang="cs-CZ" dirty="0" smtClean="0"/>
              <a:t>ťuk-ťuk </a:t>
            </a:r>
            <a:r>
              <a:rPr lang="cs-CZ" dirty="0" smtClean="0"/>
              <a:t>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Pomocí tabulky </a:t>
            </a:r>
            <a:r>
              <a:rPr lang="cs-CZ" dirty="0" err="1" smtClean="0"/>
              <a:t>Polybiův</a:t>
            </a:r>
            <a:r>
              <a:rPr lang="cs-CZ" dirty="0" smtClean="0"/>
              <a:t> čtverec z předchozího příkladu získáme otevřený text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Dešifrujte:	ťuk-ťuk-ťuk-ťuk-ťuk      </a:t>
            </a:r>
            <a:r>
              <a:rPr lang="cs-CZ" dirty="0" err="1" smtClean="0"/>
              <a:t>ťuk-ťuk-ťuk-ťuk-ťuk</a:t>
            </a:r>
            <a:r>
              <a:rPr lang="cs-CZ" dirty="0" smtClean="0"/>
              <a:t>      ťuk    				ťuk-ťuk-ťuk-ťuk-ťuk      </a:t>
            </a:r>
            <a:r>
              <a:rPr lang="cs-CZ" dirty="0"/>
              <a:t>ťuk      ťuk-ťuk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ŠT – souřadnice: 	55 15 12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MA:			</a:t>
            </a:r>
            <a:r>
              <a:rPr lang="cs-CZ" dirty="0" smtClean="0"/>
              <a:t>ZAK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Otevřený </a:t>
            </a:r>
            <a:r>
              <a:rPr lang="cs-CZ" dirty="0"/>
              <a:t>text</a:t>
            </a:r>
            <a:r>
              <a:rPr lang="cs-CZ" dirty="0" smtClean="0"/>
              <a:t>: 	Žák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429000"/>
            <a:ext cx="3078343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15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/>
              <a:t>Závěr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573816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Substituce spočívá </a:t>
            </a:r>
            <a:r>
              <a:rPr lang="cs-CZ" dirty="0"/>
              <a:t>v záměně znaku otevřeného textu za znak šifrové abecedy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Šifry</a:t>
            </a:r>
            <a:r>
              <a:rPr lang="cs-CZ" dirty="0"/>
              <a:t>, které jsou vytvořeny tímto způsobem, nazýváme substituční šifry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Nejznámější </a:t>
            </a:r>
            <a:r>
              <a:rPr lang="cs-CZ" dirty="0" smtClean="0"/>
              <a:t>šifry</a:t>
            </a: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Caesarova šifra</a:t>
            </a: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err="1" smtClean="0"/>
              <a:t>Monoalfabetická</a:t>
            </a:r>
            <a:r>
              <a:rPr lang="cs-CZ" dirty="0"/>
              <a:t> </a:t>
            </a:r>
            <a:r>
              <a:rPr lang="cs-CZ" dirty="0" smtClean="0"/>
              <a:t>šifra</a:t>
            </a: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err="1" smtClean="0"/>
              <a:t>Vigenèrova</a:t>
            </a:r>
            <a:r>
              <a:rPr lang="cs-CZ" dirty="0"/>
              <a:t> </a:t>
            </a:r>
            <a:r>
              <a:rPr lang="cs-CZ" dirty="0" smtClean="0"/>
              <a:t>šifra</a:t>
            </a: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err="1"/>
              <a:t>Polybiův</a:t>
            </a:r>
            <a:r>
              <a:rPr lang="cs-CZ" dirty="0"/>
              <a:t> čtverec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Šifra </a:t>
            </a:r>
            <a:r>
              <a:rPr lang="cs-CZ" dirty="0" smtClean="0"/>
              <a:t>ťuk-ťuk</a:t>
            </a:r>
            <a:endParaRPr lang="cs-CZ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672029862"/>
              </p:ext>
            </p:extLst>
          </p:nvPr>
        </p:nvGraphicFramePr>
        <p:xfrm>
          <a:off x="5015880" y="2636912"/>
          <a:ext cx="5519936" cy="4221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7621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Graphic spid="4" grpId="0">
        <p:bldAsOne/>
      </p:bldGraphic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440" y="2060848"/>
            <a:ext cx="10508158" cy="2832719"/>
          </a:xfrm>
        </p:spPr>
        <p:txBody>
          <a:bodyPr rtlCol="0" anchor="ctr">
            <a:normAutofit/>
          </a:bodyPr>
          <a:lstStyle/>
          <a:p>
            <a:pPr rtl="0"/>
            <a:r>
              <a:rPr lang="cs-CZ" sz="4400" dirty="0" smtClean="0">
                <a:latin typeface="Wingdings" panose="05000000000000000000" pitchFamily="2" charset="2"/>
                <a:cs typeface="Times New Roman" panose="02020603050405020304" pitchFamily="18" charset="0"/>
              </a:rPr>
              <a:t>DEKUJI ZA POZORNOST </a:t>
            </a:r>
            <a:r>
              <a:rPr lang="cs-CZ" sz="4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</a:t>
            </a:r>
            <a:endParaRPr lang="cs-CZ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11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Caesarova šifra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1066800" y="1676400"/>
                <a:ext cx="10933856" cy="4848944"/>
              </a:xfrm>
            </p:spPr>
            <p:txBody>
              <a:bodyPr rtlCol="0">
                <a:normAutofit/>
              </a:bodyPr>
              <a:lstStyle/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/>
                  <a:t>Řadí se mezi jednu z nejstarších </a:t>
                </a:r>
                <a:r>
                  <a:rPr lang="cs-CZ" dirty="0" smtClean="0"/>
                  <a:t>šifer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Je </a:t>
                </a:r>
                <a:r>
                  <a:rPr lang="cs-CZ" dirty="0"/>
                  <a:t>pojmenována po Juliu Caesarovi, který ji využíval pro vojenskou </a:t>
                </a:r>
                <a:r>
                  <a:rPr lang="cs-CZ" dirty="0" smtClean="0"/>
                  <a:t>komunikaci 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Jedná </a:t>
                </a:r>
                <a:r>
                  <a:rPr lang="cs-CZ" dirty="0"/>
                  <a:t>se o klasický substituční systém, kde jsou znaky otevřeného textu nahrazovány jinými </a:t>
                </a:r>
                <a:r>
                  <a:rPr lang="cs-CZ" dirty="0" smtClean="0"/>
                  <a:t>znaky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Princip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Výměna </a:t>
                </a:r>
                <a:r>
                  <a:rPr lang="cs-CZ" dirty="0"/>
                  <a:t>písmen v abecedě </a:t>
                </a:r>
                <a14:m>
                  <m:oMath xmlns:m="http://schemas.openxmlformats.org/officeDocument/2006/math">
                    <m:r>
                      <a:rPr lang="cs-CZ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cs-CZ" dirty="0"/>
                  <a:t> až</a:t>
                </a:r>
                <a14:m>
                  <m:oMath xmlns:m="http://schemas.openxmlformats.org/officeDocument/2006/math">
                    <m:r>
                      <a:rPr lang="cs-CZ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cs-CZ" i="1"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r>
                  <a:rPr lang="cs-CZ" dirty="0"/>
                  <a:t>, za písmena, která jsou o </a:t>
                </a:r>
                <a14:m>
                  <m:oMath xmlns:m="http://schemas.openxmlformats.org/officeDocument/2006/math">
                    <m:r>
                      <a:rPr lang="cs-CZ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cs-CZ" dirty="0"/>
                  <a:t> pozic </a:t>
                </a:r>
                <a:r>
                  <a:rPr lang="cs-CZ" dirty="0" smtClean="0"/>
                  <a:t>dále</a:t>
                </a:r>
                <a:r>
                  <a:rPr lang="cs-CZ" dirty="0"/>
                  <a:t> </a:t>
                </a:r>
                <a:r>
                  <a:rPr lang="cs-CZ" dirty="0" smtClean="0"/>
                  <a:t>(26 možných posunů)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Klasicky </a:t>
                </a:r>
                <a:r>
                  <a:rPr lang="cs-CZ" dirty="0"/>
                  <a:t>se používá posun o tři písmena </a:t>
                </a:r>
                <a:endParaRPr lang="cs-CZ" dirty="0" smtClean="0"/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Šifrovacím </a:t>
                </a:r>
                <a:r>
                  <a:rPr lang="cs-CZ" dirty="0"/>
                  <a:t>i dešifrovacím klíčem </a:t>
                </a:r>
                <a:r>
                  <a:rPr lang="cs-CZ" dirty="0" smtClean="0"/>
                  <a:t>je posun </a:t>
                </a:r>
                <a:r>
                  <a:rPr lang="cs-CZ" dirty="0"/>
                  <a:t>o určitý </a:t>
                </a:r>
                <a:r>
                  <a:rPr lang="cs-CZ" dirty="0" smtClean="0"/>
                  <a:t>počet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cs-CZ" dirty="0"/>
                  <a:t>Pokud narazíme na konec abecedy, pokračujeme zase od </a:t>
                </a:r>
                <a:r>
                  <a:rPr lang="cs-CZ" dirty="0" smtClean="0"/>
                  <a:t>začátku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Dešifrování - používáme </a:t>
                </a:r>
                <a:r>
                  <a:rPr lang="cs-CZ" dirty="0"/>
                  <a:t>posun opačným směrem, tím docílíme výsledného otevřeného </a:t>
                </a:r>
                <a:r>
                  <a:rPr lang="cs-CZ" dirty="0" smtClean="0"/>
                  <a:t>textu</a:t>
                </a: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66800" y="1676400"/>
                <a:ext cx="10933856" cy="4848944"/>
              </a:xfrm>
              <a:blipFill>
                <a:blip r:embed="rId3"/>
                <a:stretch>
                  <a:fillRect l="-725" t="-1635" r="-3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 descr="Související obrázek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448" y="304801"/>
            <a:ext cx="1758573" cy="17560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814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Caesarova šifra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Šifrový text vytvoříme jednoduše posunem o 3 písmena dále v </a:t>
            </a:r>
            <a:r>
              <a:rPr lang="cs-CZ" dirty="0" smtClean="0"/>
              <a:t>abecedě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Pro zjednodušení můžeme využít převodovou </a:t>
            </a:r>
            <a:r>
              <a:rPr lang="cs-CZ" dirty="0" smtClean="0"/>
              <a:t>tabulku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Zašifrujte text:		Kryptologie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Mezinárodní abeceda:	</a:t>
            </a:r>
            <a:r>
              <a:rPr lang="cs-CZ" dirty="0" smtClean="0"/>
              <a:t>K R Y P T O L O G I E</a:t>
            </a: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Šifrový text:			</a:t>
            </a:r>
            <a:r>
              <a:rPr lang="cs-CZ" dirty="0" smtClean="0"/>
              <a:t>N U B S W R O R J L H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171581"/>
              </p:ext>
            </p:extLst>
          </p:nvPr>
        </p:nvGraphicFramePr>
        <p:xfrm>
          <a:off x="1396510" y="3497558"/>
          <a:ext cx="10058412" cy="1371600"/>
        </p:xfrm>
        <a:graphic>
          <a:graphicData uri="http://schemas.openxmlformats.org/drawingml/2006/table">
            <a:tbl>
              <a:tblPr firstRow="1" firstCol="1" bandRow="1">
                <a:tableStyleId>{775DCB02-9BB8-47FD-8907-85C794F793BA}</a:tableStyleId>
              </a:tblPr>
              <a:tblGrid>
                <a:gridCol w="386862">
                  <a:extLst>
                    <a:ext uri="{9D8B030D-6E8A-4147-A177-3AD203B41FA5}">
                      <a16:colId xmlns:a16="http://schemas.microsoft.com/office/drawing/2014/main" val="2094752891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2174457419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1070653229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3479650783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2650491919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1961790625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1782027103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2043796187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4031129264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998231749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3144081817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993474751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2441245685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3435268943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2247974733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2342951941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789174535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4269848374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3789024519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2031421775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3451046104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2986415061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524745892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2702012402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901486250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2874135931"/>
                    </a:ext>
                  </a:extLst>
                </a:gridCol>
              </a:tblGrid>
              <a:tr h="396000">
                <a:tc gridSpan="2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Caesarova šifra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541447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H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3162659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E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H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Q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C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704169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38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Caesarova šifra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Při dešifrování posunujeme znaky </a:t>
            </a:r>
            <a:r>
              <a:rPr lang="cs-CZ" dirty="0"/>
              <a:t>o 3 místa zpět v abecedě, nebo podle druhého řádku převodové tabulky zjistíme otevřený </a:t>
            </a:r>
            <a:r>
              <a:rPr lang="cs-CZ" dirty="0" smtClean="0"/>
              <a:t>text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Dešifrujte text:	</a:t>
            </a:r>
            <a:r>
              <a:rPr lang="cs-CZ" dirty="0"/>
              <a:t>	</a:t>
            </a:r>
            <a:r>
              <a:rPr lang="cs-CZ" dirty="0" smtClean="0"/>
              <a:t>EBW FL QHEBW WR MH RF WX EHCL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Mezinárodní abeceda:	BYT CI NEBYT TO JE OC TU BEZI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Otevřený text:		</a:t>
            </a:r>
            <a:r>
              <a:rPr lang="cs-CZ" dirty="0"/>
              <a:t>„Být či nebýt, to je oč tu běží“ (William Shakespeare)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171581"/>
              </p:ext>
            </p:extLst>
          </p:nvPr>
        </p:nvGraphicFramePr>
        <p:xfrm>
          <a:off x="1396510" y="3497558"/>
          <a:ext cx="10058412" cy="1371600"/>
        </p:xfrm>
        <a:graphic>
          <a:graphicData uri="http://schemas.openxmlformats.org/drawingml/2006/table">
            <a:tbl>
              <a:tblPr firstRow="1" firstCol="1" bandRow="1">
                <a:tableStyleId>{775DCB02-9BB8-47FD-8907-85C794F793BA}</a:tableStyleId>
              </a:tblPr>
              <a:tblGrid>
                <a:gridCol w="386862">
                  <a:extLst>
                    <a:ext uri="{9D8B030D-6E8A-4147-A177-3AD203B41FA5}">
                      <a16:colId xmlns:a16="http://schemas.microsoft.com/office/drawing/2014/main" val="2094752891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2174457419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1070653229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3479650783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2650491919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1961790625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1782027103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2043796187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4031129264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998231749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3144081817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993474751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2441245685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3435268943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2247974733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2342951941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789174535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4269848374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3789024519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2031421775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3451046104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2986415061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524745892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2702012402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901486250"/>
                    </a:ext>
                  </a:extLst>
                </a:gridCol>
                <a:gridCol w="386862">
                  <a:extLst>
                    <a:ext uri="{9D8B030D-6E8A-4147-A177-3AD203B41FA5}">
                      <a16:colId xmlns:a16="http://schemas.microsoft.com/office/drawing/2014/main" val="2874135931"/>
                    </a:ext>
                  </a:extLst>
                </a:gridCol>
              </a:tblGrid>
              <a:tr h="396000">
                <a:tc gridSpan="2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Caesarova šifra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541447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H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3162659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E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H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Q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C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704169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561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Augustova šifra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Caesarův synovec Augustus používal obdobný zjednodušený šifrový </a:t>
            </a:r>
            <a:r>
              <a:rPr lang="cs-CZ" dirty="0" smtClean="0"/>
              <a:t>systém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Text </a:t>
            </a:r>
            <a:r>
              <a:rPr lang="cs-CZ" dirty="0"/>
              <a:t>nahrazujeme písmenem stojícím v abecedě těsně za </a:t>
            </a:r>
            <a:r>
              <a:rPr lang="cs-CZ" dirty="0" smtClean="0"/>
              <a:t>ním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Rozdíl </a:t>
            </a:r>
            <a:r>
              <a:rPr lang="cs-CZ" dirty="0"/>
              <a:t>byl v nahrazení písmena Z, které se nahrazovalo za dvojici </a:t>
            </a:r>
            <a:r>
              <a:rPr lang="cs-CZ" dirty="0" smtClean="0"/>
              <a:t>AA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Znaky </a:t>
            </a:r>
            <a:r>
              <a:rPr lang="cs-CZ" dirty="0"/>
              <a:t>otevřeného textu </a:t>
            </a:r>
            <a:r>
              <a:rPr lang="cs-CZ" dirty="0" smtClean="0"/>
              <a:t>jsou nahrazovány </a:t>
            </a:r>
            <a:r>
              <a:rPr lang="cs-CZ" dirty="0"/>
              <a:t>jinými </a:t>
            </a:r>
            <a:r>
              <a:rPr lang="cs-CZ" dirty="0" smtClean="0"/>
              <a:t>znaky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Při dešifrování využíváme posun opačným směrem</a:t>
            </a:r>
          </a:p>
        </p:txBody>
      </p:sp>
    </p:spTree>
    <p:extLst>
      <p:ext uri="{BB962C8B-B14F-4D97-AF65-F5344CB8AC3E}">
        <p14:creationId xmlns:p14="http://schemas.microsoft.com/office/powerpoint/2010/main" val="72976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Augustova šifra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Jde o posun jednoho písmeno dále v </a:t>
            </a:r>
            <a:r>
              <a:rPr lang="cs-CZ" dirty="0" smtClean="0"/>
              <a:t>abecedě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Můžeme </a:t>
            </a:r>
            <a:r>
              <a:rPr lang="cs-CZ" dirty="0"/>
              <a:t>využít převodovou </a:t>
            </a:r>
            <a:r>
              <a:rPr lang="cs-CZ" dirty="0" smtClean="0"/>
              <a:t>tabulku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Zašifrujte:	Kryptologie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Mezinárodní abeceda:	</a:t>
            </a:r>
            <a:r>
              <a:rPr lang="cs-CZ" dirty="0" smtClean="0"/>
              <a:t>K R Y P T O L O G I E</a:t>
            </a: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Šifrový text:			</a:t>
            </a:r>
            <a:r>
              <a:rPr lang="cs-CZ" dirty="0" smtClean="0"/>
              <a:t>L S Z Q U P M P H J F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295942"/>
              </p:ext>
            </p:extLst>
          </p:nvPr>
        </p:nvGraphicFramePr>
        <p:xfrm>
          <a:off x="1241134" y="3415072"/>
          <a:ext cx="10369164" cy="1371600"/>
        </p:xfrm>
        <a:graphic>
          <a:graphicData uri="http://schemas.openxmlformats.org/drawingml/2006/table">
            <a:tbl>
              <a:tblPr firstRow="1" firstCol="1" bandRow="1">
                <a:tableStyleId>{775DCB02-9BB8-47FD-8907-85C794F793BA}</a:tableStyleId>
              </a:tblPr>
              <a:tblGrid>
                <a:gridCol w="398814">
                  <a:extLst>
                    <a:ext uri="{9D8B030D-6E8A-4147-A177-3AD203B41FA5}">
                      <a16:colId xmlns:a16="http://schemas.microsoft.com/office/drawing/2014/main" val="1148960788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211439072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090257100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4120248193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872823565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1965705982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2102910682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266578561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117187094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752086168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319408908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349045932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2736321610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1083688081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240018513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255595715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449672625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862532032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235796368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1667962132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62792753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854484614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1628531700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720281172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385172481"/>
                    </a:ext>
                  </a:extLst>
                </a:gridCol>
                <a:gridCol w="398814">
                  <a:extLst>
                    <a:ext uri="{9D8B030D-6E8A-4147-A177-3AD203B41FA5}">
                      <a16:colId xmlns:a16="http://schemas.microsoft.com/office/drawing/2014/main" val="1916567444"/>
                    </a:ext>
                  </a:extLst>
                </a:gridCol>
              </a:tblGrid>
              <a:tr h="432000">
                <a:tc gridSpan="2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Augustova šifra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354768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A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H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K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653707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B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C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D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E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F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G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H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I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J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K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L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M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N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O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P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Q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R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S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T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U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V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W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X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Y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>
                          <a:effectLst/>
                        </a:rPr>
                        <a:t>Z</a:t>
                      </a:r>
                      <a:endParaRPr lang="cs-CZ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2000" b="1" dirty="0">
                          <a:effectLst/>
                        </a:rPr>
                        <a:t>AA</a:t>
                      </a:r>
                      <a:endParaRPr lang="cs-CZ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52569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51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Basketbal 16 × 9">
  <a:themeElements>
    <a:clrScheme name="Basketball">
      <a:dk1>
        <a:sysClr val="windowText" lastClr="000000"/>
      </a:dk1>
      <a:lt1>
        <a:sysClr val="window" lastClr="FFFFFF"/>
      </a:lt1>
      <a:dk2>
        <a:srgbClr val="51270B"/>
      </a:dk2>
      <a:lt2>
        <a:srgbClr val="CAAF92"/>
      </a:lt2>
      <a:accent1>
        <a:srgbClr val="8C061E"/>
      </a:accent1>
      <a:accent2>
        <a:srgbClr val="CD0205"/>
      </a:accent2>
      <a:accent3>
        <a:srgbClr val="D05002"/>
      </a:accent3>
      <a:accent4>
        <a:srgbClr val="052A5E"/>
      </a:accent4>
      <a:accent5>
        <a:srgbClr val="1A559C"/>
      </a:accent5>
      <a:accent6>
        <a:srgbClr val="156645"/>
      </a:accent6>
      <a:hlink>
        <a:srgbClr val="D05002"/>
      </a:hlink>
      <a:folHlink>
        <a:srgbClr val="808080"/>
      </a:folHlink>
    </a:clrScheme>
    <a:fontScheme name="Impact - Franklin Gothic Medium">
      <a:majorFont>
        <a:latin typeface="Impact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5870227_TF04001173.potx" id="{86630A05-FDB8-42EE-BFCB-91B66BA55191}" vid="{9D0722FA-04E3-4BFB-A7BC-E3081F87F817}"/>
    </a:ext>
  </a:extLst>
</a:theme>
</file>

<file path=ppt/theme/theme2.xml><?xml version="1.0" encoding="utf-8"?>
<a:theme xmlns:a="http://schemas.openxmlformats.org/drawingml/2006/main" name="Motiv Office">
  <a:themeElements>
    <a:clrScheme name="Basketball">
      <a:dk1>
        <a:sysClr val="windowText" lastClr="000000"/>
      </a:dk1>
      <a:lt1>
        <a:sysClr val="window" lastClr="FFFFFF"/>
      </a:lt1>
      <a:dk2>
        <a:srgbClr val="51270B"/>
      </a:dk2>
      <a:lt2>
        <a:srgbClr val="CAAF92"/>
      </a:lt2>
      <a:accent1>
        <a:srgbClr val="8C061E"/>
      </a:accent1>
      <a:accent2>
        <a:srgbClr val="CD0205"/>
      </a:accent2>
      <a:accent3>
        <a:srgbClr val="D05002"/>
      </a:accent3>
      <a:accent4>
        <a:srgbClr val="052A5E"/>
      </a:accent4>
      <a:accent5>
        <a:srgbClr val="1A559C"/>
      </a:accent5>
      <a:accent6>
        <a:srgbClr val="156645"/>
      </a:accent6>
      <a:hlink>
        <a:srgbClr val="D05002"/>
      </a:hlink>
      <a:folHlink>
        <a:srgbClr val="808080"/>
      </a:folHlink>
    </a:clrScheme>
    <a:fontScheme name="Impact - Franklin Gothic Medium">
      <a:majorFont>
        <a:latin typeface="Impact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Basketball">
      <a:dk1>
        <a:sysClr val="windowText" lastClr="000000"/>
      </a:dk1>
      <a:lt1>
        <a:sysClr val="window" lastClr="FFFFFF"/>
      </a:lt1>
      <a:dk2>
        <a:srgbClr val="51270B"/>
      </a:dk2>
      <a:lt2>
        <a:srgbClr val="CAAF92"/>
      </a:lt2>
      <a:accent1>
        <a:srgbClr val="8C061E"/>
      </a:accent1>
      <a:accent2>
        <a:srgbClr val="CD0205"/>
      </a:accent2>
      <a:accent3>
        <a:srgbClr val="D05002"/>
      </a:accent3>
      <a:accent4>
        <a:srgbClr val="052A5E"/>
      </a:accent4>
      <a:accent5>
        <a:srgbClr val="1A559C"/>
      </a:accent5>
      <a:accent6>
        <a:srgbClr val="156645"/>
      </a:accent6>
      <a:hlink>
        <a:srgbClr val="D05002"/>
      </a:hlink>
      <a:folHlink>
        <a:srgbClr val="808080"/>
      </a:folHlink>
    </a:clrScheme>
    <a:fontScheme name="Impact - Franklin Gothic Medium">
      <a:majorFont>
        <a:latin typeface="Impact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30E8E9-C5F6-40D8-943C-DA5B4196A6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1DDEFBA-1D7E-4587-9763-EBF5A6740E9A}">
  <ds:schemaRefs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40262f94-9f35-4ac3-9a90-690165a166b7"/>
    <ds:schemaRef ds:uri="a4f35948-e619-41b3-aa29-22878b09cfd2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48E42578-9CD4-4AFF-AA5E-F33052F6B6A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2332</TotalTime>
  <Words>2076</Words>
  <Application>Microsoft Office PowerPoint</Application>
  <PresentationFormat>Širokoúhlá obrazovka</PresentationFormat>
  <Paragraphs>1232</Paragraphs>
  <Slides>47</Slides>
  <Notes>46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47</vt:i4>
      </vt:variant>
    </vt:vector>
  </HeadingPairs>
  <TitlesOfParts>
    <vt:vector size="54" baseType="lpstr">
      <vt:lpstr>Arial</vt:lpstr>
      <vt:lpstr>Cambria Math</vt:lpstr>
      <vt:lpstr>Franklin Gothic Medium</vt:lpstr>
      <vt:lpstr>Impact</vt:lpstr>
      <vt:lpstr>Times New Roman</vt:lpstr>
      <vt:lpstr>Wingdings</vt:lpstr>
      <vt:lpstr>Basketbal 16 × 9</vt:lpstr>
      <vt:lpstr>Klasické šifry - substituce</vt:lpstr>
      <vt:lpstr>Obsah</vt:lpstr>
      <vt:lpstr>Substituce</vt:lpstr>
      <vt:lpstr>Jednoduchá substituční šifra</vt:lpstr>
      <vt:lpstr>Caesarova šifra</vt:lpstr>
      <vt:lpstr>Caesarova šifra - příklad</vt:lpstr>
      <vt:lpstr>Caesarova šifra - příklad</vt:lpstr>
      <vt:lpstr>Augustova šifra</vt:lpstr>
      <vt:lpstr>Augustova šifra - příklad</vt:lpstr>
      <vt:lpstr>Augustova šifra - příklad</vt:lpstr>
      <vt:lpstr>Monoalfabetická šifra</vt:lpstr>
      <vt:lpstr>Monoalfabetická šifra - příklad</vt:lpstr>
      <vt:lpstr>Monoalfabetická šifra - příklad</vt:lpstr>
      <vt:lpstr>Jednoduchá záměna svobodných zednářů</vt:lpstr>
      <vt:lpstr>Velký kříž</vt:lpstr>
      <vt:lpstr>Velký kříž - příklad</vt:lpstr>
      <vt:lpstr>Velký kříž - příklad</vt:lpstr>
      <vt:lpstr>Malý kříž</vt:lpstr>
      <vt:lpstr>Malý kříž - příklad</vt:lpstr>
      <vt:lpstr>Malý kříž - příklad</vt:lpstr>
      <vt:lpstr>Hebrejský kříž</vt:lpstr>
      <vt:lpstr>Hebrejský kříž - příklad</vt:lpstr>
      <vt:lpstr>Hebrejský kříž - příklad</vt:lpstr>
      <vt:lpstr>ATBAŠ, ALBAM, ATBAH</vt:lpstr>
      <vt:lpstr>ATBAŠ - příklad</vt:lpstr>
      <vt:lpstr>ATBAŠ - příklad</vt:lpstr>
      <vt:lpstr>ALBAM - příklad</vt:lpstr>
      <vt:lpstr>ALBAM - příklad</vt:lpstr>
      <vt:lpstr>ATBAH - příklad</vt:lpstr>
      <vt:lpstr>ATBAH - příklad</vt:lpstr>
      <vt:lpstr>Homofonní substituční šifra</vt:lpstr>
      <vt:lpstr>Polyalfabetická substituční šifra</vt:lpstr>
      <vt:lpstr>Vigenèrova šifra</vt:lpstr>
      <vt:lpstr>Vigenèrův čtverec</vt:lpstr>
      <vt:lpstr>Vigenèrův čtverec - příklad</vt:lpstr>
      <vt:lpstr>Vigenèrův čtverec - příklad</vt:lpstr>
      <vt:lpstr>Polygramová substituční šifra</vt:lpstr>
      <vt:lpstr>Playfairova šifra</vt:lpstr>
      <vt:lpstr>Playfairova šifra - příklad</vt:lpstr>
      <vt:lpstr>Digrafická substituční šifra</vt:lpstr>
      <vt:lpstr>Polybiův čtverec</vt:lpstr>
      <vt:lpstr>Polybiův čtverec - příklad</vt:lpstr>
      <vt:lpstr>Šifra ťuk-ťuk</vt:lpstr>
      <vt:lpstr>Šifra ťuk-ťuk - příklad</vt:lpstr>
      <vt:lpstr>Šifra ťuk-ťuk - příklad</vt:lpstr>
      <vt:lpstr>Závěr</vt:lpstr>
      <vt:lpstr>DEKUJI ZA POZORNOST 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Rozložení nadpisu</dc:title>
  <dc:creator>Martina Žabčíková</dc:creator>
  <cp:lastModifiedBy>Martina Žabčíková</cp:lastModifiedBy>
  <cp:revision>179</cp:revision>
  <dcterms:created xsi:type="dcterms:W3CDTF">2018-04-16T16:25:12Z</dcterms:created>
  <dcterms:modified xsi:type="dcterms:W3CDTF">2018-05-14T10:38:56Z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