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5"/>
  </p:notesMasterIdLst>
  <p:handoutMasterIdLst>
    <p:handoutMasterId r:id="rId26"/>
  </p:handoutMasterIdLst>
  <p:sldIdLst>
    <p:sldId id="257" r:id="rId5"/>
    <p:sldId id="265" r:id="rId6"/>
    <p:sldId id="272" r:id="rId7"/>
    <p:sldId id="286" r:id="rId8"/>
    <p:sldId id="294" r:id="rId9"/>
    <p:sldId id="295" r:id="rId10"/>
    <p:sldId id="290" r:id="rId11"/>
    <p:sldId id="296" r:id="rId12"/>
    <p:sldId id="291" r:id="rId13"/>
    <p:sldId id="297" r:id="rId14"/>
    <p:sldId id="292" r:id="rId15"/>
    <p:sldId id="298" r:id="rId16"/>
    <p:sldId id="293" r:id="rId17"/>
    <p:sldId id="299" r:id="rId18"/>
    <p:sldId id="289" r:id="rId19"/>
    <p:sldId id="287" r:id="rId20"/>
    <p:sldId id="301" r:id="rId21"/>
    <p:sldId id="288" r:id="rId22"/>
    <p:sldId id="278" r:id="rId23"/>
    <p:sldId id="268" r:id="rId24"/>
  </p:sldIdLst>
  <p:sldSz cx="12192000" cy="6858000"/>
  <p:notesSz cx="6858000" cy="9144000"/>
  <p:defaultTextStyle>
    <a:defPPr rtl="0"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F0F0F"/>
    <a:srgbClr val="8B5C2D"/>
    <a:srgbClr val="5C3D1E"/>
    <a:srgbClr val="6D4749"/>
    <a:srgbClr val="262626"/>
    <a:srgbClr val="AD7F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D03447BB-5D67-496B-8E87-E561075AD55C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03447BB-5D67-496B-8E87-E561075AD55C}" styleName="Dark Style 1 - Accent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75DCB02-9BB8-47FD-8907-85C794F793BA}" styleName="Styl s motivem 1 – zvýraznění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8FD4443E-F989-4FC4-A0C8-D5A2AF1F390B}" styleName="Tmavý styl 1 – zvýraznění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0A15C55-8517-42AA-B614-E9B94910E393}" styleName="Střední styl 2 – zvýraznění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1985" autoAdjust="0"/>
    <p:restoredTop sz="91980" autoAdjust="0"/>
  </p:normalViewPr>
  <p:slideViewPr>
    <p:cSldViewPr>
      <p:cViewPr varScale="1">
        <p:scale>
          <a:sx n="72" d="100"/>
          <a:sy n="72" d="100"/>
        </p:scale>
        <p:origin x="115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6" d="100"/>
          <a:sy n="56" d="100"/>
        </p:scale>
        <p:origin x="2856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E3C7C70-8D73-44B1-8A17-37FA500A3D18}" type="doc">
      <dgm:prSet loTypeId="urn:microsoft.com/office/officeart/2005/8/layout/orgChart1" loCatId="hierarchy" qsTypeId="urn:microsoft.com/office/officeart/2005/8/quickstyle/3d4" qsCatId="3D" csTypeId="urn:microsoft.com/office/officeart/2005/8/colors/accent1_4" csCatId="accent1" phldr="1"/>
      <dgm:spPr/>
      <dgm:t>
        <a:bodyPr/>
        <a:lstStyle/>
        <a:p>
          <a:endParaRPr lang="cs-CZ"/>
        </a:p>
      </dgm:t>
    </dgm:pt>
    <dgm:pt modelId="{71817D11-B876-4EFA-8ED7-0C9D74DE9C88}">
      <dgm:prSet phldrT="[Text]" custT="1"/>
      <dgm:spPr>
        <a:solidFill>
          <a:schemeClr val="tx1">
            <a:lumMod val="50000"/>
          </a:schemeClr>
        </a:solidFill>
      </dgm:spPr>
      <dgm:t>
        <a:bodyPr/>
        <a:lstStyle/>
        <a:p>
          <a:r>
            <a:rPr lang="cs-CZ" sz="1000" b="0" dirty="0" smtClean="0">
              <a:latin typeface="+mn-lt"/>
            </a:rPr>
            <a:t>Šifrování</a:t>
          </a:r>
          <a:endParaRPr lang="cs-CZ" sz="1000" b="0" dirty="0">
            <a:latin typeface="+mn-lt"/>
          </a:endParaRPr>
        </a:p>
      </dgm:t>
    </dgm:pt>
    <dgm:pt modelId="{797D0E18-32E6-4546-8E57-94BF89B1F384}" type="parTrans" cxnId="{214A5F70-43AA-43B0-8A29-BBB5A8B2E699}">
      <dgm:prSet/>
      <dgm:spPr/>
      <dgm:t>
        <a:bodyPr/>
        <a:lstStyle/>
        <a:p>
          <a:endParaRPr lang="cs-CZ" sz="3200" b="0"/>
        </a:p>
      </dgm:t>
    </dgm:pt>
    <dgm:pt modelId="{8FDFF44C-224A-403E-8E1E-D6204529116D}" type="sibTrans" cxnId="{214A5F70-43AA-43B0-8A29-BBB5A8B2E699}">
      <dgm:prSet/>
      <dgm:spPr/>
      <dgm:t>
        <a:bodyPr/>
        <a:lstStyle/>
        <a:p>
          <a:endParaRPr lang="cs-CZ" sz="3200" b="0"/>
        </a:p>
      </dgm:t>
    </dgm:pt>
    <dgm:pt modelId="{3B0B6711-ED63-471D-89D2-2C1ED580C1C3}">
      <dgm:prSet phldrT="[Text]" custT="1"/>
      <dgm:spPr>
        <a:solidFill>
          <a:schemeClr val="tx1">
            <a:lumMod val="50000"/>
          </a:schemeClr>
        </a:solidFill>
      </dgm:spPr>
      <dgm:t>
        <a:bodyPr/>
        <a:lstStyle/>
        <a:p>
          <a:r>
            <a:rPr lang="cs-CZ" sz="1000" b="0" dirty="0" smtClean="0">
              <a:latin typeface="+mn-lt"/>
            </a:rPr>
            <a:t>Klasické</a:t>
          </a:r>
          <a:endParaRPr lang="cs-CZ" sz="1000" b="0" dirty="0">
            <a:latin typeface="+mn-lt"/>
          </a:endParaRPr>
        </a:p>
      </dgm:t>
    </dgm:pt>
    <dgm:pt modelId="{63A3902B-8F13-495D-AC02-24A14384F578}" type="parTrans" cxnId="{D3D90ACA-53F5-4C38-B20D-F145D53A3107}">
      <dgm:prSet/>
      <dgm:spPr>
        <a:solidFill>
          <a:schemeClr val="tx1">
            <a:lumMod val="50000"/>
          </a:schemeClr>
        </a:solidFill>
      </dgm:spPr>
      <dgm:t>
        <a:bodyPr/>
        <a:lstStyle/>
        <a:p>
          <a:endParaRPr lang="cs-CZ" sz="1000" b="0">
            <a:latin typeface="+mn-lt"/>
          </a:endParaRPr>
        </a:p>
      </dgm:t>
    </dgm:pt>
    <dgm:pt modelId="{43622C8C-B713-4EF1-B020-C3BCFBBF8E0E}" type="sibTrans" cxnId="{D3D90ACA-53F5-4C38-B20D-F145D53A3107}">
      <dgm:prSet/>
      <dgm:spPr/>
      <dgm:t>
        <a:bodyPr/>
        <a:lstStyle/>
        <a:p>
          <a:endParaRPr lang="cs-CZ" sz="3200" b="0"/>
        </a:p>
      </dgm:t>
    </dgm:pt>
    <dgm:pt modelId="{A77EECB9-7560-4855-994B-6DBDD7C46E42}">
      <dgm:prSet phldrT="[Text]" custT="1"/>
      <dgm:spPr>
        <a:solidFill>
          <a:schemeClr val="tx1">
            <a:lumMod val="50000"/>
          </a:schemeClr>
        </a:solidFill>
      </dgm:spPr>
      <dgm:t>
        <a:bodyPr/>
        <a:lstStyle/>
        <a:p>
          <a:r>
            <a:rPr lang="cs-CZ" sz="1000" b="0" dirty="0" smtClean="0">
              <a:latin typeface="+mn-lt"/>
            </a:rPr>
            <a:t>Moderní</a:t>
          </a:r>
          <a:endParaRPr lang="cs-CZ" sz="1000" b="0" dirty="0">
            <a:latin typeface="+mn-lt"/>
          </a:endParaRPr>
        </a:p>
      </dgm:t>
    </dgm:pt>
    <dgm:pt modelId="{C775FABF-5BA2-4415-BF69-2632E5000E57}" type="parTrans" cxnId="{20C94AE2-72EE-4176-9472-3FE3EEED5FFF}">
      <dgm:prSet/>
      <dgm:spPr>
        <a:solidFill>
          <a:schemeClr val="tx1">
            <a:lumMod val="50000"/>
          </a:schemeClr>
        </a:solidFill>
      </dgm:spPr>
      <dgm:t>
        <a:bodyPr/>
        <a:lstStyle/>
        <a:p>
          <a:endParaRPr lang="cs-CZ" sz="1000" b="0">
            <a:latin typeface="+mn-lt"/>
          </a:endParaRPr>
        </a:p>
      </dgm:t>
    </dgm:pt>
    <dgm:pt modelId="{596C4BF7-9972-40D4-9C77-906F5113FB7A}" type="sibTrans" cxnId="{20C94AE2-72EE-4176-9472-3FE3EEED5FFF}">
      <dgm:prSet/>
      <dgm:spPr/>
      <dgm:t>
        <a:bodyPr/>
        <a:lstStyle/>
        <a:p>
          <a:endParaRPr lang="cs-CZ" sz="3200" b="0"/>
        </a:p>
      </dgm:t>
    </dgm:pt>
    <dgm:pt modelId="{6BD6CD97-FC39-4A80-9164-F4CBDF5C0E54}">
      <dgm:prSet custT="1"/>
      <dgm:spPr>
        <a:solidFill>
          <a:schemeClr val="tx1">
            <a:lumMod val="50000"/>
          </a:schemeClr>
        </a:solidFill>
      </dgm:spPr>
      <dgm:t>
        <a:bodyPr/>
        <a:lstStyle/>
        <a:p>
          <a:r>
            <a:rPr lang="cs-CZ" sz="1000" b="0" dirty="0" smtClean="0">
              <a:latin typeface="+mn-lt"/>
            </a:rPr>
            <a:t>Šifra</a:t>
          </a:r>
          <a:endParaRPr lang="cs-CZ" sz="1000" b="0" dirty="0">
            <a:latin typeface="+mn-lt"/>
          </a:endParaRPr>
        </a:p>
      </dgm:t>
    </dgm:pt>
    <dgm:pt modelId="{BAC946B1-C5EC-47D7-AABA-51CE6B805901}" type="parTrans" cxnId="{21D7D2B1-5E18-4090-9999-72C31E58E889}">
      <dgm:prSet/>
      <dgm:spPr>
        <a:solidFill>
          <a:schemeClr val="tx1">
            <a:lumMod val="50000"/>
          </a:schemeClr>
        </a:solidFill>
      </dgm:spPr>
      <dgm:t>
        <a:bodyPr/>
        <a:lstStyle/>
        <a:p>
          <a:endParaRPr lang="cs-CZ" sz="1000" b="0">
            <a:latin typeface="+mn-lt"/>
          </a:endParaRPr>
        </a:p>
      </dgm:t>
    </dgm:pt>
    <dgm:pt modelId="{00425D93-D810-47DD-B4B1-CB1A3DF32CA8}" type="sibTrans" cxnId="{21D7D2B1-5E18-4090-9999-72C31E58E889}">
      <dgm:prSet/>
      <dgm:spPr/>
      <dgm:t>
        <a:bodyPr/>
        <a:lstStyle/>
        <a:p>
          <a:endParaRPr lang="cs-CZ" sz="3200" b="0"/>
        </a:p>
      </dgm:t>
    </dgm:pt>
    <dgm:pt modelId="{54944F5C-27E4-4F0B-9040-4DAB6111E022}">
      <dgm:prSet custT="1"/>
      <dgm:spPr>
        <a:solidFill>
          <a:schemeClr val="tx1">
            <a:lumMod val="50000"/>
          </a:schemeClr>
        </a:solidFill>
      </dgm:spPr>
      <dgm:t>
        <a:bodyPr/>
        <a:lstStyle/>
        <a:p>
          <a:r>
            <a:rPr lang="cs-CZ" sz="1000" b="0" dirty="0" smtClean="0">
              <a:solidFill>
                <a:schemeClr val="tx1"/>
              </a:solidFill>
              <a:latin typeface="+mn-lt"/>
            </a:rPr>
            <a:t>Kód</a:t>
          </a:r>
          <a:endParaRPr lang="cs-CZ" sz="600" b="0" dirty="0">
            <a:solidFill>
              <a:schemeClr val="tx1"/>
            </a:solidFill>
            <a:latin typeface="+mn-lt"/>
          </a:endParaRPr>
        </a:p>
      </dgm:t>
    </dgm:pt>
    <dgm:pt modelId="{0AFC72CF-799E-441D-BE7C-B1C69B9BE616}" type="parTrans" cxnId="{96AE803A-0E4B-4A72-A53A-4E7EA9735B42}">
      <dgm:prSet/>
      <dgm:spPr>
        <a:solidFill>
          <a:schemeClr val="tx1">
            <a:lumMod val="50000"/>
          </a:schemeClr>
        </a:solidFill>
      </dgm:spPr>
      <dgm:t>
        <a:bodyPr/>
        <a:lstStyle/>
        <a:p>
          <a:endParaRPr lang="cs-CZ" sz="1000" b="0">
            <a:latin typeface="+mn-lt"/>
          </a:endParaRPr>
        </a:p>
      </dgm:t>
    </dgm:pt>
    <dgm:pt modelId="{09F11852-ED01-44C8-B549-247DF12DBD9C}" type="sibTrans" cxnId="{96AE803A-0E4B-4A72-A53A-4E7EA9735B42}">
      <dgm:prSet/>
      <dgm:spPr/>
      <dgm:t>
        <a:bodyPr/>
        <a:lstStyle/>
        <a:p>
          <a:endParaRPr lang="cs-CZ" sz="3200" b="0"/>
        </a:p>
      </dgm:t>
    </dgm:pt>
    <dgm:pt modelId="{F91C6E1C-7BF8-4818-A429-33583D7B39CA}" type="asst">
      <dgm:prSet custT="1"/>
      <dgm:spPr>
        <a:solidFill>
          <a:schemeClr val="tx1">
            <a:lumMod val="50000"/>
          </a:schemeClr>
        </a:solidFill>
      </dgm:spPr>
      <dgm:t>
        <a:bodyPr/>
        <a:lstStyle/>
        <a:p>
          <a:r>
            <a:rPr lang="cs-CZ" sz="1000" b="0" dirty="0" smtClean="0">
              <a:latin typeface="+mn-lt"/>
            </a:rPr>
            <a:t>Substituce</a:t>
          </a:r>
          <a:endParaRPr lang="cs-CZ" sz="1000" b="0" dirty="0">
            <a:latin typeface="+mn-lt"/>
          </a:endParaRPr>
        </a:p>
      </dgm:t>
    </dgm:pt>
    <dgm:pt modelId="{53010D5A-57FE-47DA-A080-7CF85FDE9315}" type="parTrans" cxnId="{CC2E3C5F-DC3A-4D44-A12C-E7477945A695}">
      <dgm:prSet/>
      <dgm:spPr>
        <a:solidFill>
          <a:schemeClr val="tx1">
            <a:lumMod val="50000"/>
          </a:schemeClr>
        </a:solidFill>
      </dgm:spPr>
      <dgm:t>
        <a:bodyPr/>
        <a:lstStyle/>
        <a:p>
          <a:endParaRPr lang="cs-CZ" sz="1000" b="0">
            <a:latin typeface="+mn-lt"/>
          </a:endParaRPr>
        </a:p>
      </dgm:t>
    </dgm:pt>
    <dgm:pt modelId="{8EDCF000-1F76-412E-9AB5-3EAB823664DC}" type="sibTrans" cxnId="{CC2E3C5F-DC3A-4D44-A12C-E7477945A695}">
      <dgm:prSet/>
      <dgm:spPr/>
      <dgm:t>
        <a:bodyPr/>
        <a:lstStyle/>
        <a:p>
          <a:endParaRPr lang="cs-CZ" sz="3200" b="0"/>
        </a:p>
      </dgm:t>
    </dgm:pt>
    <dgm:pt modelId="{91C1C7CD-9A7B-469A-9104-EF22F16037B3}" type="asst">
      <dgm:prSet custT="1"/>
      <dgm:spPr>
        <a:solidFill>
          <a:schemeClr val="tx1">
            <a:lumMod val="50000"/>
          </a:schemeClr>
        </a:solidFill>
      </dgm:spPr>
      <dgm:t>
        <a:bodyPr/>
        <a:lstStyle/>
        <a:p>
          <a:r>
            <a:rPr lang="cs-CZ" sz="950" b="0" dirty="0" err="1" smtClean="0">
              <a:latin typeface="+mn-lt"/>
            </a:rPr>
            <a:t>Monoalfabetická</a:t>
          </a:r>
          <a:endParaRPr lang="cs-CZ" sz="950" b="0" dirty="0">
            <a:latin typeface="+mn-lt"/>
          </a:endParaRPr>
        </a:p>
      </dgm:t>
    </dgm:pt>
    <dgm:pt modelId="{4E09F6A7-CA21-43EE-8F74-FF976C77A9DC}" type="parTrans" cxnId="{22B8A2C3-3458-41AF-BEBD-13955C9EEFBA}">
      <dgm:prSet/>
      <dgm:spPr>
        <a:solidFill>
          <a:schemeClr val="tx1">
            <a:lumMod val="50000"/>
          </a:schemeClr>
        </a:solidFill>
      </dgm:spPr>
      <dgm:t>
        <a:bodyPr/>
        <a:lstStyle/>
        <a:p>
          <a:endParaRPr lang="cs-CZ" sz="1000" b="0">
            <a:latin typeface="+mn-lt"/>
          </a:endParaRPr>
        </a:p>
      </dgm:t>
    </dgm:pt>
    <dgm:pt modelId="{78EB2979-4A1A-414B-BC0E-7AE0D2863F5E}" type="sibTrans" cxnId="{22B8A2C3-3458-41AF-BEBD-13955C9EEFBA}">
      <dgm:prSet/>
      <dgm:spPr/>
      <dgm:t>
        <a:bodyPr/>
        <a:lstStyle/>
        <a:p>
          <a:endParaRPr lang="cs-CZ" sz="3200" b="0"/>
        </a:p>
      </dgm:t>
    </dgm:pt>
    <dgm:pt modelId="{37C71FE9-9777-43B6-83A6-FA59EC91E2EC}">
      <dgm:prSet custT="1"/>
      <dgm:spPr>
        <a:solidFill>
          <a:schemeClr val="tx1">
            <a:lumMod val="50000"/>
          </a:schemeClr>
        </a:solidFill>
      </dgm:spPr>
      <dgm:t>
        <a:bodyPr/>
        <a:lstStyle/>
        <a:p>
          <a:r>
            <a:rPr lang="cs-CZ" sz="950" b="0" dirty="0" err="1" smtClean="0">
              <a:latin typeface="+mn-lt"/>
            </a:rPr>
            <a:t>Polyalfabetická</a:t>
          </a:r>
          <a:endParaRPr lang="cs-CZ" sz="950" b="0" dirty="0">
            <a:latin typeface="+mn-lt"/>
          </a:endParaRPr>
        </a:p>
      </dgm:t>
    </dgm:pt>
    <dgm:pt modelId="{A5D84952-F075-4334-AD86-9061607B9B94}" type="parTrans" cxnId="{70B31534-233C-47B3-A3B5-83D7BEBBD6A7}">
      <dgm:prSet/>
      <dgm:spPr>
        <a:solidFill>
          <a:schemeClr val="tx1">
            <a:lumMod val="50000"/>
          </a:schemeClr>
        </a:solidFill>
      </dgm:spPr>
      <dgm:t>
        <a:bodyPr/>
        <a:lstStyle/>
        <a:p>
          <a:endParaRPr lang="cs-CZ" sz="1000" b="0">
            <a:latin typeface="+mn-lt"/>
          </a:endParaRPr>
        </a:p>
      </dgm:t>
    </dgm:pt>
    <dgm:pt modelId="{6CD07F05-9E89-4214-8A66-205FBDD6F799}" type="sibTrans" cxnId="{70B31534-233C-47B3-A3B5-83D7BEBBD6A7}">
      <dgm:prSet/>
      <dgm:spPr/>
      <dgm:t>
        <a:bodyPr/>
        <a:lstStyle/>
        <a:p>
          <a:endParaRPr lang="cs-CZ" sz="3200" b="0"/>
        </a:p>
      </dgm:t>
    </dgm:pt>
    <dgm:pt modelId="{DB25278D-F9F8-459D-93A0-D58FDE7F6D1A}">
      <dgm:prSet custT="1"/>
      <dgm:spPr>
        <a:solidFill>
          <a:schemeClr val="tx1">
            <a:lumMod val="50000"/>
          </a:schemeClr>
        </a:solidFill>
      </dgm:spPr>
      <dgm:t>
        <a:bodyPr/>
        <a:lstStyle/>
        <a:p>
          <a:r>
            <a:rPr lang="cs-CZ" sz="950" b="0" dirty="0" smtClean="0">
              <a:latin typeface="+mn-lt"/>
            </a:rPr>
            <a:t>Polygrafická</a:t>
          </a:r>
          <a:endParaRPr lang="cs-CZ" sz="950" b="0" dirty="0">
            <a:latin typeface="+mn-lt"/>
          </a:endParaRPr>
        </a:p>
      </dgm:t>
    </dgm:pt>
    <dgm:pt modelId="{65CC77A3-4AE3-4C88-B80A-FE7295A70823}" type="parTrans" cxnId="{5E6BFD49-B477-476A-9E6B-5258980E4275}">
      <dgm:prSet/>
      <dgm:spPr>
        <a:solidFill>
          <a:schemeClr val="tx1">
            <a:lumMod val="50000"/>
          </a:schemeClr>
        </a:solidFill>
      </dgm:spPr>
      <dgm:t>
        <a:bodyPr/>
        <a:lstStyle/>
        <a:p>
          <a:endParaRPr lang="cs-CZ" sz="1000" b="0">
            <a:latin typeface="+mn-lt"/>
          </a:endParaRPr>
        </a:p>
      </dgm:t>
    </dgm:pt>
    <dgm:pt modelId="{B06EBC00-5446-456D-977A-C9FD061B22A4}" type="sibTrans" cxnId="{5E6BFD49-B477-476A-9E6B-5258980E4275}">
      <dgm:prSet/>
      <dgm:spPr/>
      <dgm:t>
        <a:bodyPr/>
        <a:lstStyle/>
        <a:p>
          <a:endParaRPr lang="cs-CZ" sz="3200" b="0"/>
        </a:p>
      </dgm:t>
    </dgm:pt>
    <dgm:pt modelId="{D0241113-090B-4E82-8A3B-C9688DDB566F}">
      <dgm:prSet custT="1"/>
      <dgm:spPr>
        <a:solidFill>
          <a:schemeClr val="tx1">
            <a:lumMod val="50000"/>
          </a:schemeClr>
        </a:solidFill>
      </dgm:spPr>
      <dgm:t>
        <a:bodyPr/>
        <a:lstStyle/>
        <a:p>
          <a:r>
            <a:rPr lang="cs-CZ" sz="950" b="0" dirty="0" smtClean="0">
              <a:latin typeface="+mn-lt"/>
            </a:rPr>
            <a:t>Homofonní</a:t>
          </a:r>
          <a:endParaRPr lang="cs-CZ" sz="950" b="0" dirty="0">
            <a:latin typeface="+mn-lt"/>
          </a:endParaRPr>
        </a:p>
      </dgm:t>
    </dgm:pt>
    <dgm:pt modelId="{5368A790-EBD0-4F24-89EE-2F83C55A6358}" type="parTrans" cxnId="{9A0E7E9A-6EBA-4835-8334-247AE67BBD66}">
      <dgm:prSet/>
      <dgm:spPr>
        <a:solidFill>
          <a:schemeClr val="tx1">
            <a:lumMod val="50000"/>
          </a:schemeClr>
        </a:solidFill>
      </dgm:spPr>
      <dgm:t>
        <a:bodyPr/>
        <a:lstStyle/>
        <a:p>
          <a:endParaRPr lang="cs-CZ" sz="1000" b="0">
            <a:latin typeface="+mn-lt"/>
          </a:endParaRPr>
        </a:p>
      </dgm:t>
    </dgm:pt>
    <dgm:pt modelId="{381C9F6F-1DB9-43AD-A6C3-A97837F08778}" type="sibTrans" cxnId="{9A0E7E9A-6EBA-4835-8334-247AE67BBD66}">
      <dgm:prSet/>
      <dgm:spPr/>
      <dgm:t>
        <a:bodyPr/>
        <a:lstStyle/>
        <a:p>
          <a:endParaRPr lang="cs-CZ" sz="3200" b="0"/>
        </a:p>
      </dgm:t>
    </dgm:pt>
    <dgm:pt modelId="{A8F5319C-B3A8-4BE6-B9C7-37C2E1811770}">
      <dgm:prSet custT="1"/>
      <dgm:spPr>
        <a:solidFill>
          <a:schemeClr val="tx1">
            <a:lumMod val="50000"/>
          </a:schemeClr>
        </a:solidFill>
      </dgm:spPr>
      <dgm:t>
        <a:bodyPr/>
        <a:lstStyle/>
        <a:p>
          <a:r>
            <a:rPr lang="cs-CZ" sz="950" b="0" dirty="0" smtClean="0">
              <a:latin typeface="+mn-lt"/>
            </a:rPr>
            <a:t>Ostatní</a:t>
          </a:r>
          <a:endParaRPr lang="cs-CZ" sz="950" b="0" dirty="0">
            <a:latin typeface="+mn-lt"/>
          </a:endParaRPr>
        </a:p>
      </dgm:t>
    </dgm:pt>
    <dgm:pt modelId="{26B4AC8A-C16F-40EA-86B8-E23BD37BB5CB}" type="parTrans" cxnId="{FC84B52A-1519-4D78-89C6-9805050FBD62}">
      <dgm:prSet/>
      <dgm:spPr>
        <a:solidFill>
          <a:schemeClr val="tx1">
            <a:lumMod val="50000"/>
          </a:schemeClr>
        </a:solidFill>
      </dgm:spPr>
      <dgm:t>
        <a:bodyPr/>
        <a:lstStyle/>
        <a:p>
          <a:endParaRPr lang="cs-CZ" sz="1000" b="0">
            <a:latin typeface="+mn-lt"/>
          </a:endParaRPr>
        </a:p>
      </dgm:t>
    </dgm:pt>
    <dgm:pt modelId="{95CF29C8-C43B-48C4-AAC6-CACF599CE015}" type="sibTrans" cxnId="{FC84B52A-1519-4D78-89C6-9805050FBD62}">
      <dgm:prSet/>
      <dgm:spPr/>
      <dgm:t>
        <a:bodyPr/>
        <a:lstStyle/>
        <a:p>
          <a:endParaRPr lang="cs-CZ" sz="3200" b="0"/>
        </a:p>
      </dgm:t>
    </dgm:pt>
    <dgm:pt modelId="{EFDF7E8D-DF43-4446-A162-2E01F524390C}" type="asst">
      <dgm:prSet custT="1"/>
      <dgm:spPr>
        <a:solidFill>
          <a:srgbClr val="00B0F0"/>
        </a:solidFill>
      </dgm:spPr>
      <dgm:t>
        <a:bodyPr/>
        <a:lstStyle/>
        <a:p>
          <a:r>
            <a:rPr lang="cs-CZ" sz="1100" b="1" dirty="0" smtClean="0">
              <a:latin typeface="+mn-lt"/>
            </a:rPr>
            <a:t>Transpozice</a:t>
          </a:r>
          <a:endParaRPr lang="cs-CZ" sz="1100" b="1" dirty="0">
            <a:latin typeface="+mn-lt"/>
          </a:endParaRPr>
        </a:p>
      </dgm:t>
    </dgm:pt>
    <dgm:pt modelId="{61F1315A-3029-4FDA-A682-FE35205CA0D7}" type="parTrans" cxnId="{230CAC75-0FD2-4452-BC75-01248ACF8148}">
      <dgm:prSet/>
      <dgm:spPr>
        <a:solidFill>
          <a:schemeClr val="tx1">
            <a:lumMod val="50000"/>
          </a:schemeClr>
        </a:solidFill>
      </dgm:spPr>
      <dgm:t>
        <a:bodyPr/>
        <a:lstStyle/>
        <a:p>
          <a:endParaRPr lang="cs-CZ" sz="1000" b="0">
            <a:latin typeface="+mn-lt"/>
          </a:endParaRPr>
        </a:p>
      </dgm:t>
    </dgm:pt>
    <dgm:pt modelId="{DF8DD2F2-3E64-4FA4-9350-70E32098F5E5}" type="sibTrans" cxnId="{230CAC75-0FD2-4452-BC75-01248ACF8148}">
      <dgm:prSet/>
      <dgm:spPr/>
      <dgm:t>
        <a:bodyPr/>
        <a:lstStyle/>
        <a:p>
          <a:endParaRPr lang="cs-CZ" sz="3200" b="0"/>
        </a:p>
      </dgm:t>
    </dgm:pt>
    <dgm:pt modelId="{38A43A0D-D036-46F7-9846-6C2A467BA915}">
      <dgm:prSet custT="1"/>
      <dgm:spPr>
        <a:solidFill>
          <a:schemeClr val="tx1">
            <a:lumMod val="50000"/>
          </a:schemeClr>
        </a:solidFill>
      </dgm:spPr>
      <dgm:t>
        <a:bodyPr/>
        <a:lstStyle/>
        <a:p>
          <a:r>
            <a:rPr lang="cs-CZ" sz="1000" b="0" dirty="0" smtClean="0">
              <a:latin typeface="+mn-lt"/>
            </a:rPr>
            <a:t>Asymetrické</a:t>
          </a:r>
          <a:endParaRPr lang="cs-CZ" sz="1000" b="0" dirty="0">
            <a:latin typeface="+mn-lt"/>
          </a:endParaRPr>
        </a:p>
      </dgm:t>
    </dgm:pt>
    <dgm:pt modelId="{A75E5021-090D-4502-998E-57E4A9489F35}" type="parTrans" cxnId="{21D53B73-FE1B-4772-A5EB-CF25341BC55F}">
      <dgm:prSet/>
      <dgm:spPr>
        <a:solidFill>
          <a:schemeClr val="tx1">
            <a:lumMod val="50000"/>
          </a:schemeClr>
        </a:solidFill>
      </dgm:spPr>
      <dgm:t>
        <a:bodyPr/>
        <a:lstStyle/>
        <a:p>
          <a:endParaRPr lang="cs-CZ" sz="1000" b="0">
            <a:latin typeface="+mn-lt"/>
          </a:endParaRPr>
        </a:p>
      </dgm:t>
    </dgm:pt>
    <dgm:pt modelId="{B8EFF135-7ACA-41D6-BFC8-E5712971F491}" type="sibTrans" cxnId="{21D53B73-FE1B-4772-A5EB-CF25341BC55F}">
      <dgm:prSet/>
      <dgm:spPr/>
      <dgm:t>
        <a:bodyPr/>
        <a:lstStyle/>
        <a:p>
          <a:endParaRPr lang="cs-CZ" sz="3200" b="0"/>
        </a:p>
      </dgm:t>
    </dgm:pt>
    <dgm:pt modelId="{0145796C-4550-4BDC-B09D-D2BDCA6DC344}">
      <dgm:prSet custT="1"/>
      <dgm:spPr>
        <a:solidFill>
          <a:schemeClr val="tx1">
            <a:lumMod val="50000"/>
          </a:schemeClr>
        </a:solidFill>
      </dgm:spPr>
      <dgm:t>
        <a:bodyPr/>
        <a:lstStyle/>
        <a:p>
          <a:r>
            <a:rPr lang="cs-CZ" sz="1000" b="0" dirty="0" smtClean="0">
              <a:latin typeface="+mn-lt"/>
            </a:rPr>
            <a:t>Symetrické</a:t>
          </a:r>
          <a:endParaRPr lang="cs-CZ" sz="1000" b="0" dirty="0">
            <a:latin typeface="+mn-lt"/>
          </a:endParaRPr>
        </a:p>
      </dgm:t>
    </dgm:pt>
    <dgm:pt modelId="{46703F45-8431-4937-9F94-3319983977DB}" type="parTrans" cxnId="{778BD6F8-AF24-44D0-ABB1-CE9D2E5462EE}">
      <dgm:prSet/>
      <dgm:spPr>
        <a:solidFill>
          <a:schemeClr val="tx1">
            <a:lumMod val="50000"/>
          </a:schemeClr>
        </a:solidFill>
      </dgm:spPr>
      <dgm:t>
        <a:bodyPr/>
        <a:lstStyle/>
        <a:p>
          <a:endParaRPr lang="cs-CZ" sz="1000" b="0">
            <a:latin typeface="+mn-lt"/>
          </a:endParaRPr>
        </a:p>
      </dgm:t>
    </dgm:pt>
    <dgm:pt modelId="{FAB75411-4B7D-4860-82A8-BF2774483670}" type="sibTrans" cxnId="{778BD6F8-AF24-44D0-ABB1-CE9D2E5462EE}">
      <dgm:prSet/>
      <dgm:spPr/>
      <dgm:t>
        <a:bodyPr/>
        <a:lstStyle/>
        <a:p>
          <a:endParaRPr lang="cs-CZ" sz="3200" b="0"/>
        </a:p>
      </dgm:t>
    </dgm:pt>
    <dgm:pt modelId="{6EE5ABEF-5C31-4B89-8B37-A6409DAD0AB4}" type="asst">
      <dgm:prSet custT="1"/>
      <dgm:spPr>
        <a:solidFill>
          <a:schemeClr val="tx1">
            <a:lumMod val="50000"/>
          </a:schemeClr>
        </a:solidFill>
      </dgm:spPr>
      <dgm:t>
        <a:bodyPr/>
        <a:lstStyle/>
        <a:p>
          <a:r>
            <a:rPr lang="cs-CZ" sz="1000" b="0" dirty="0" smtClean="0">
              <a:latin typeface="+mn-lt"/>
            </a:rPr>
            <a:t>Proudové</a:t>
          </a:r>
          <a:endParaRPr lang="cs-CZ" sz="1000" b="0" dirty="0">
            <a:latin typeface="+mn-lt"/>
          </a:endParaRPr>
        </a:p>
      </dgm:t>
    </dgm:pt>
    <dgm:pt modelId="{F6E2D509-BE3F-4734-8799-089175BEE7F5}" type="parTrans" cxnId="{58725519-5CB4-4C99-85E6-4C1BB17BDA9E}">
      <dgm:prSet/>
      <dgm:spPr>
        <a:solidFill>
          <a:schemeClr val="tx1">
            <a:lumMod val="50000"/>
          </a:schemeClr>
        </a:solidFill>
      </dgm:spPr>
      <dgm:t>
        <a:bodyPr/>
        <a:lstStyle/>
        <a:p>
          <a:endParaRPr lang="cs-CZ" sz="1000" b="0">
            <a:latin typeface="+mn-lt"/>
          </a:endParaRPr>
        </a:p>
      </dgm:t>
    </dgm:pt>
    <dgm:pt modelId="{9F518DB1-0E00-4395-932C-9F78E5A86ECD}" type="sibTrans" cxnId="{58725519-5CB4-4C99-85E6-4C1BB17BDA9E}">
      <dgm:prSet/>
      <dgm:spPr/>
      <dgm:t>
        <a:bodyPr/>
        <a:lstStyle/>
        <a:p>
          <a:endParaRPr lang="cs-CZ" sz="3200" b="0"/>
        </a:p>
      </dgm:t>
    </dgm:pt>
    <dgm:pt modelId="{197A6258-2C82-4CB4-AB21-E7F3460B39C7}" type="asst">
      <dgm:prSet custT="1"/>
      <dgm:spPr>
        <a:solidFill>
          <a:schemeClr val="tx1">
            <a:lumMod val="50000"/>
          </a:schemeClr>
        </a:solidFill>
      </dgm:spPr>
      <dgm:t>
        <a:bodyPr/>
        <a:lstStyle/>
        <a:p>
          <a:r>
            <a:rPr lang="cs-CZ" sz="1000" b="0" dirty="0" smtClean="0">
              <a:latin typeface="+mn-lt"/>
            </a:rPr>
            <a:t>Blokové</a:t>
          </a:r>
          <a:endParaRPr lang="cs-CZ" sz="1000" b="0" dirty="0">
            <a:latin typeface="+mn-lt"/>
          </a:endParaRPr>
        </a:p>
      </dgm:t>
    </dgm:pt>
    <dgm:pt modelId="{48F75945-7C19-4C53-AA09-7E8BEC64753E}" type="parTrans" cxnId="{2015BA10-A3CB-454E-A060-C532AEEEB9A8}">
      <dgm:prSet/>
      <dgm:spPr>
        <a:solidFill>
          <a:schemeClr val="tx1">
            <a:lumMod val="50000"/>
          </a:schemeClr>
        </a:solidFill>
      </dgm:spPr>
      <dgm:t>
        <a:bodyPr/>
        <a:lstStyle/>
        <a:p>
          <a:endParaRPr lang="cs-CZ" sz="1000" b="0">
            <a:latin typeface="+mn-lt"/>
          </a:endParaRPr>
        </a:p>
      </dgm:t>
    </dgm:pt>
    <dgm:pt modelId="{6621DF68-3CAD-4B4D-8744-66F390ECF885}" type="sibTrans" cxnId="{2015BA10-A3CB-454E-A060-C532AEEEB9A8}">
      <dgm:prSet/>
      <dgm:spPr/>
      <dgm:t>
        <a:bodyPr/>
        <a:lstStyle/>
        <a:p>
          <a:endParaRPr lang="cs-CZ" sz="3200" b="0"/>
        </a:p>
      </dgm:t>
    </dgm:pt>
    <dgm:pt modelId="{D34CEFEB-A3D0-4A11-B78D-36DFB6FB3330}" type="pres">
      <dgm:prSet presAssocID="{EE3C7C70-8D73-44B1-8A17-37FA500A3D18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cs-CZ"/>
        </a:p>
      </dgm:t>
    </dgm:pt>
    <dgm:pt modelId="{A571FCA1-E8F6-46E9-A23F-37D376416EB8}" type="pres">
      <dgm:prSet presAssocID="{71817D11-B876-4EFA-8ED7-0C9D74DE9C88}" presName="hierRoot1" presStyleCnt="0">
        <dgm:presLayoutVars>
          <dgm:hierBranch/>
        </dgm:presLayoutVars>
      </dgm:prSet>
      <dgm:spPr/>
      <dgm:t>
        <a:bodyPr/>
        <a:lstStyle/>
        <a:p>
          <a:endParaRPr lang="cs-CZ"/>
        </a:p>
      </dgm:t>
    </dgm:pt>
    <dgm:pt modelId="{E3CFAA1F-AC62-4468-A195-E9808C178C7C}" type="pres">
      <dgm:prSet presAssocID="{71817D11-B876-4EFA-8ED7-0C9D74DE9C88}" presName="rootComposite1" presStyleCnt="0"/>
      <dgm:spPr/>
      <dgm:t>
        <a:bodyPr/>
        <a:lstStyle/>
        <a:p>
          <a:endParaRPr lang="cs-CZ"/>
        </a:p>
      </dgm:t>
    </dgm:pt>
    <dgm:pt modelId="{6B5191A4-72DB-477F-8CAB-1096989A9B18}" type="pres">
      <dgm:prSet presAssocID="{71817D11-B876-4EFA-8ED7-0C9D74DE9C88}" presName="rootText1" presStyleLbl="node0" presStyleIdx="0" presStyleCnt="1" custLinFactNeighborX="3298" custLinFactNeighborY="6138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E9E626BF-4FBB-4F72-AF24-F4B67717708E}" type="pres">
      <dgm:prSet presAssocID="{71817D11-B876-4EFA-8ED7-0C9D74DE9C88}" presName="rootConnector1" presStyleLbl="node1" presStyleIdx="0" presStyleCnt="0"/>
      <dgm:spPr/>
      <dgm:t>
        <a:bodyPr/>
        <a:lstStyle/>
        <a:p>
          <a:endParaRPr lang="cs-CZ"/>
        </a:p>
      </dgm:t>
    </dgm:pt>
    <dgm:pt modelId="{1E4384F1-F3B1-4478-82A2-99D7FA2FF7C3}" type="pres">
      <dgm:prSet presAssocID="{71817D11-B876-4EFA-8ED7-0C9D74DE9C88}" presName="hierChild2" presStyleCnt="0"/>
      <dgm:spPr/>
      <dgm:t>
        <a:bodyPr/>
        <a:lstStyle/>
        <a:p>
          <a:endParaRPr lang="cs-CZ"/>
        </a:p>
      </dgm:t>
    </dgm:pt>
    <dgm:pt modelId="{EB75967A-83C4-440A-88CF-5CD192FE5F8B}" type="pres">
      <dgm:prSet presAssocID="{63A3902B-8F13-495D-AC02-24A14384F578}" presName="Name35" presStyleLbl="parChTrans1D2" presStyleIdx="0" presStyleCnt="2"/>
      <dgm:spPr/>
      <dgm:t>
        <a:bodyPr/>
        <a:lstStyle/>
        <a:p>
          <a:endParaRPr lang="cs-CZ"/>
        </a:p>
      </dgm:t>
    </dgm:pt>
    <dgm:pt modelId="{3C60A4B5-60D3-4B57-A602-BEE6C76F3B11}" type="pres">
      <dgm:prSet presAssocID="{3B0B6711-ED63-471D-89D2-2C1ED580C1C3}" presName="hierRoot2" presStyleCnt="0">
        <dgm:presLayoutVars>
          <dgm:hierBranch/>
        </dgm:presLayoutVars>
      </dgm:prSet>
      <dgm:spPr/>
      <dgm:t>
        <a:bodyPr/>
        <a:lstStyle/>
        <a:p>
          <a:endParaRPr lang="cs-CZ"/>
        </a:p>
      </dgm:t>
    </dgm:pt>
    <dgm:pt modelId="{230771DA-1A7C-46C7-A436-0AA8C4430413}" type="pres">
      <dgm:prSet presAssocID="{3B0B6711-ED63-471D-89D2-2C1ED580C1C3}" presName="rootComposite" presStyleCnt="0"/>
      <dgm:spPr/>
      <dgm:t>
        <a:bodyPr/>
        <a:lstStyle/>
        <a:p>
          <a:endParaRPr lang="cs-CZ"/>
        </a:p>
      </dgm:t>
    </dgm:pt>
    <dgm:pt modelId="{11079ACC-6219-4EFC-A343-1A5A1CE8C1AD}" type="pres">
      <dgm:prSet presAssocID="{3B0B6711-ED63-471D-89D2-2C1ED580C1C3}" presName="rootText" presStyleLbl="node2" presStyleIdx="0" presStyleCnt="2" custLinFactNeighborX="3298" custLinFactNeighborY="22650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02FECB21-F39E-4963-A327-FDABFF3B9F63}" type="pres">
      <dgm:prSet presAssocID="{3B0B6711-ED63-471D-89D2-2C1ED580C1C3}" presName="rootConnector" presStyleLbl="node2" presStyleIdx="0" presStyleCnt="2"/>
      <dgm:spPr/>
      <dgm:t>
        <a:bodyPr/>
        <a:lstStyle/>
        <a:p>
          <a:endParaRPr lang="cs-CZ"/>
        </a:p>
      </dgm:t>
    </dgm:pt>
    <dgm:pt modelId="{D1CBEA68-313E-43D8-A2EC-992672110E02}" type="pres">
      <dgm:prSet presAssocID="{3B0B6711-ED63-471D-89D2-2C1ED580C1C3}" presName="hierChild4" presStyleCnt="0"/>
      <dgm:spPr/>
      <dgm:t>
        <a:bodyPr/>
        <a:lstStyle/>
        <a:p>
          <a:endParaRPr lang="cs-CZ"/>
        </a:p>
      </dgm:t>
    </dgm:pt>
    <dgm:pt modelId="{DC8111BC-B92F-41C5-9BAD-92F01CDF184B}" type="pres">
      <dgm:prSet presAssocID="{BAC946B1-C5EC-47D7-AABA-51CE6B805901}" presName="Name35" presStyleLbl="parChTrans1D3" presStyleIdx="0" presStyleCnt="4"/>
      <dgm:spPr/>
      <dgm:t>
        <a:bodyPr/>
        <a:lstStyle/>
        <a:p>
          <a:endParaRPr lang="cs-CZ"/>
        </a:p>
      </dgm:t>
    </dgm:pt>
    <dgm:pt modelId="{05ED8E78-4FA5-4C0D-BA47-5A9863115016}" type="pres">
      <dgm:prSet presAssocID="{6BD6CD97-FC39-4A80-9164-F4CBDF5C0E54}" presName="hierRoot2" presStyleCnt="0">
        <dgm:presLayoutVars>
          <dgm:hierBranch val="init"/>
        </dgm:presLayoutVars>
      </dgm:prSet>
      <dgm:spPr/>
      <dgm:t>
        <a:bodyPr/>
        <a:lstStyle/>
        <a:p>
          <a:endParaRPr lang="cs-CZ"/>
        </a:p>
      </dgm:t>
    </dgm:pt>
    <dgm:pt modelId="{6D54A2F4-6273-4BE0-934A-743919C71C5D}" type="pres">
      <dgm:prSet presAssocID="{6BD6CD97-FC39-4A80-9164-F4CBDF5C0E54}" presName="rootComposite" presStyleCnt="0"/>
      <dgm:spPr/>
      <dgm:t>
        <a:bodyPr/>
        <a:lstStyle/>
        <a:p>
          <a:endParaRPr lang="cs-CZ"/>
        </a:p>
      </dgm:t>
    </dgm:pt>
    <dgm:pt modelId="{7E57A341-20CE-4242-A9C9-C021ECC04B6B}" type="pres">
      <dgm:prSet presAssocID="{6BD6CD97-FC39-4A80-9164-F4CBDF5C0E54}" presName="rootText" presStyleLbl="node3" presStyleIdx="0" presStyleCnt="4" custLinFactNeighborY="24898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6CB2CB76-EA06-474B-9E1C-697B7EB4AFD0}" type="pres">
      <dgm:prSet presAssocID="{6BD6CD97-FC39-4A80-9164-F4CBDF5C0E54}" presName="rootConnector" presStyleLbl="node3" presStyleIdx="0" presStyleCnt="4"/>
      <dgm:spPr/>
      <dgm:t>
        <a:bodyPr/>
        <a:lstStyle/>
        <a:p>
          <a:endParaRPr lang="cs-CZ"/>
        </a:p>
      </dgm:t>
    </dgm:pt>
    <dgm:pt modelId="{C1F59DA1-F0B6-4276-85A0-0488A464A96D}" type="pres">
      <dgm:prSet presAssocID="{6BD6CD97-FC39-4A80-9164-F4CBDF5C0E54}" presName="hierChild4" presStyleCnt="0"/>
      <dgm:spPr/>
      <dgm:t>
        <a:bodyPr/>
        <a:lstStyle/>
        <a:p>
          <a:endParaRPr lang="cs-CZ"/>
        </a:p>
      </dgm:t>
    </dgm:pt>
    <dgm:pt modelId="{B416C078-2C48-4F4A-838F-1D0E5AC8D556}" type="pres">
      <dgm:prSet presAssocID="{6BD6CD97-FC39-4A80-9164-F4CBDF5C0E54}" presName="hierChild5" presStyleCnt="0"/>
      <dgm:spPr/>
      <dgm:t>
        <a:bodyPr/>
        <a:lstStyle/>
        <a:p>
          <a:endParaRPr lang="cs-CZ"/>
        </a:p>
      </dgm:t>
    </dgm:pt>
    <dgm:pt modelId="{BE37BF0F-D1B5-4B7D-84AD-C26E63896BFF}" type="pres">
      <dgm:prSet presAssocID="{53010D5A-57FE-47DA-A080-7CF85FDE9315}" presName="Name111" presStyleLbl="parChTrans1D4" presStyleIdx="0" presStyleCnt="9"/>
      <dgm:spPr/>
      <dgm:t>
        <a:bodyPr/>
        <a:lstStyle/>
        <a:p>
          <a:endParaRPr lang="cs-CZ"/>
        </a:p>
      </dgm:t>
    </dgm:pt>
    <dgm:pt modelId="{3DED3FC7-ACE7-4F03-B8D4-F6A743795818}" type="pres">
      <dgm:prSet presAssocID="{F91C6E1C-7BF8-4818-A429-33583D7B39CA}" presName="hierRoot3" presStyleCnt="0">
        <dgm:presLayoutVars>
          <dgm:hierBranch val="init"/>
        </dgm:presLayoutVars>
      </dgm:prSet>
      <dgm:spPr/>
      <dgm:t>
        <a:bodyPr/>
        <a:lstStyle/>
        <a:p>
          <a:endParaRPr lang="cs-CZ"/>
        </a:p>
      </dgm:t>
    </dgm:pt>
    <dgm:pt modelId="{96366BDD-E203-4C88-BC3C-5CDABB616012}" type="pres">
      <dgm:prSet presAssocID="{F91C6E1C-7BF8-4818-A429-33583D7B39CA}" presName="rootComposite3" presStyleCnt="0"/>
      <dgm:spPr/>
      <dgm:t>
        <a:bodyPr/>
        <a:lstStyle/>
        <a:p>
          <a:endParaRPr lang="cs-CZ"/>
        </a:p>
      </dgm:t>
    </dgm:pt>
    <dgm:pt modelId="{F73E38C1-9A84-4E1C-8B4F-BF2787589F68}" type="pres">
      <dgm:prSet presAssocID="{F91C6E1C-7BF8-4818-A429-33583D7B39CA}" presName="rootText3" presStyleLbl="asst3" presStyleIdx="0" presStyleCnt="5" custLinFactNeighborX="74427" custLinFactNeighborY="22221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A50A6812-9B91-4BD5-8AD5-8590F3BFFC6F}" type="pres">
      <dgm:prSet presAssocID="{F91C6E1C-7BF8-4818-A429-33583D7B39CA}" presName="rootConnector3" presStyleLbl="asst3" presStyleIdx="0" presStyleCnt="5"/>
      <dgm:spPr/>
      <dgm:t>
        <a:bodyPr/>
        <a:lstStyle/>
        <a:p>
          <a:endParaRPr lang="cs-CZ"/>
        </a:p>
      </dgm:t>
    </dgm:pt>
    <dgm:pt modelId="{82AE261D-7FA9-4184-ADB8-679B639F3EE8}" type="pres">
      <dgm:prSet presAssocID="{F91C6E1C-7BF8-4818-A429-33583D7B39CA}" presName="hierChild6" presStyleCnt="0"/>
      <dgm:spPr/>
      <dgm:t>
        <a:bodyPr/>
        <a:lstStyle/>
        <a:p>
          <a:endParaRPr lang="cs-CZ"/>
        </a:p>
      </dgm:t>
    </dgm:pt>
    <dgm:pt modelId="{053EEAB3-381F-4167-AB57-0D39193864A0}" type="pres">
      <dgm:prSet presAssocID="{A5D84952-F075-4334-AD86-9061607B9B94}" presName="Name37" presStyleLbl="parChTrans1D4" presStyleIdx="1" presStyleCnt="9"/>
      <dgm:spPr/>
      <dgm:t>
        <a:bodyPr/>
        <a:lstStyle/>
        <a:p>
          <a:endParaRPr lang="cs-CZ"/>
        </a:p>
      </dgm:t>
    </dgm:pt>
    <dgm:pt modelId="{872C1E50-B41D-45E1-A1DF-AF4B9CC50F0E}" type="pres">
      <dgm:prSet presAssocID="{37C71FE9-9777-43B6-83A6-FA59EC91E2EC}" presName="hierRoot2" presStyleCnt="0">
        <dgm:presLayoutVars>
          <dgm:hierBranch val="init"/>
        </dgm:presLayoutVars>
      </dgm:prSet>
      <dgm:spPr/>
      <dgm:t>
        <a:bodyPr/>
        <a:lstStyle/>
        <a:p>
          <a:endParaRPr lang="cs-CZ"/>
        </a:p>
      </dgm:t>
    </dgm:pt>
    <dgm:pt modelId="{D57BBD28-D70D-498D-A00D-861BE23D8679}" type="pres">
      <dgm:prSet presAssocID="{37C71FE9-9777-43B6-83A6-FA59EC91E2EC}" presName="rootComposite" presStyleCnt="0"/>
      <dgm:spPr/>
      <dgm:t>
        <a:bodyPr/>
        <a:lstStyle/>
        <a:p>
          <a:endParaRPr lang="cs-CZ"/>
        </a:p>
      </dgm:t>
    </dgm:pt>
    <dgm:pt modelId="{0276A479-B742-43BC-AE49-57FFAB8E13E2}" type="pres">
      <dgm:prSet presAssocID="{37C71FE9-9777-43B6-83A6-FA59EC91E2EC}" presName="rootText" presStyleLbl="node4" presStyleIdx="0" presStyleCnt="4" custScaleX="120146" custLinFactNeighborX="-85760" custLinFactNeighborY="276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AB913AF0-917F-42C4-9547-A76551F1A111}" type="pres">
      <dgm:prSet presAssocID="{37C71FE9-9777-43B6-83A6-FA59EC91E2EC}" presName="rootConnector" presStyleLbl="node4" presStyleIdx="0" presStyleCnt="4"/>
      <dgm:spPr/>
      <dgm:t>
        <a:bodyPr/>
        <a:lstStyle/>
        <a:p>
          <a:endParaRPr lang="cs-CZ"/>
        </a:p>
      </dgm:t>
    </dgm:pt>
    <dgm:pt modelId="{7CC0D950-CB77-43A8-B78C-77013EDCF13C}" type="pres">
      <dgm:prSet presAssocID="{37C71FE9-9777-43B6-83A6-FA59EC91E2EC}" presName="hierChild4" presStyleCnt="0"/>
      <dgm:spPr/>
      <dgm:t>
        <a:bodyPr/>
        <a:lstStyle/>
        <a:p>
          <a:endParaRPr lang="cs-CZ"/>
        </a:p>
      </dgm:t>
    </dgm:pt>
    <dgm:pt modelId="{745F0B57-808D-4C9B-ADF5-04366BCB91DC}" type="pres">
      <dgm:prSet presAssocID="{37C71FE9-9777-43B6-83A6-FA59EC91E2EC}" presName="hierChild5" presStyleCnt="0"/>
      <dgm:spPr/>
      <dgm:t>
        <a:bodyPr/>
        <a:lstStyle/>
        <a:p>
          <a:endParaRPr lang="cs-CZ"/>
        </a:p>
      </dgm:t>
    </dgm:pt>
    <dgm:pt modelId="{3DD7993B-8A20-4662-A04A-FF26300987AC}" type="pres">
      <dgm:prSet presAssocID="{65CC77A3-4AE3-4C88-B80A-FE7295A70823}" presName="Name37" presStyleLbl="parChTrans1D4" presStyleIdx="2" presStyleCnt="9"/>
      <dgm:spPr/>
      <dgm:t>
        <a:bodyPr/>
        <a:lstStyle/>
        <a:p>
          <a:endParaRPr lang="cs-CZ"/>
        </a:p>
      </dgm:t>
    </dgm:pt>
    <dgm:pt modelId="{6ADE837C-BEC3-481B-B293-82A54DC3202E}" type="pres">
      <dgm:prSet presAssocID="{DB25278D-F9F8-459D-93A0-D58FDE7F6D1A}" presName="hierRoot2" presStyleCnt="0">
        <dgm:presLayoutVars>
          <dgm:hierBranch val="init"/>
        </dgm:presLayoutVars>
      </dgm:prSet>
      <dgm:spPr/>
      <dgm:t>
        <a:bodyPr/>
        <a:lstStyle/>
        <a:p>
          <a:endParaRPr lang="cs-CZ"/>
        </a:p>
      </dgm:t>
    </dgm:pt>
    <dgm:pt modelId="{04805473-34E2-4321-9C88-6227D3DD29FE}" type="pres">
      <dgm:prSet presAssocID="{DB25278D-F9F8-459D-93A0-D58FDE7F6D1A}" presName="rootComposite" presStyleCnt="0"/>
      <dgm:spPr/>
      <dgm:t>
        <a:bodyPr/>
        <a:lstStyle/>
        <a:p>
          <a:endParaRPr lang="cs-CZ"/>
        </a:p>
      </dgm:t>
    </dgm:pt>
    <dgm:pt modelId="{B43434EF-91CB-4712-B9C9-DFBFDB3E47E6}" type="pres">
      <dgm:prSet presAssocID="{DB25278D-F9F8-459D-93A0-D58FDE7F6D1A}" presName="rootText" presStyleLbl="node4" presStyleIdx="1" presStyleCnt="4" custScaleX="120146" custLinFactNeighborX="-85925" custLinFactNeighborY="-14711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E55999F8-8850-4BEF-868B-427FB2A53539}" type="pres">
      <dgm:prSet presAssocID="{DB25278D-F9F8-459D-93A0-D58FDE7F6D1A}" presName="rootConnector" presStyleLbl="node4" presStyleIdx="1" presStyleCnt="4"/>
      <dgm:spPr/>
      <dgm:t>
        <a:bodyPr/>
        <a:lstStyle/>
        <a:p>
          <a:endParaRPr lang="cs-CZ"/>
        </a:p>
      </dgm:t>
    </dgm:pt>
    <dgm:pt modelId="{99E40F6D-6BB9-49D8-8C8E-44F9E5EF4A00}" type="pres">
      <dgm:prSet presAssocID="{DB25278D-F9F8-459D-93A0-D58FDE7F6D1A}" presName="hierChild4" presStyleCnt="0"/>
      <dgm:spPr/>
      <dgm:t>
        <a:bodyPr/>
        <a:lstStyle/>
        <a:p>
          <a:endParaRPr lang="cs-CZ"/>
        </a:p>
      </dgm:t>
    </dgm:pt>
    <dgm:pt modelId="{9039ECC8-63CE-4305-BE22-7C247AA9EC7F}" type="pres">
      <dgm:prSet presAssocID="{DB25278D-F9F8-459D-93A0-D58FDE7F6D1A}" presName="hierChild5" presStyleCnt="0"/>
      <dgm:spPr/>
      <dgm:t>
        <a:bodyPr/>
        <a:lstStyle/>
        <a:p>
          <a:endParaRPr lang="cs-CZ"/>
        </a:p>
      </dgm:t>
    </dgm:pt>
    <dgm:pt modelId="{94BC0566-7A41-4598-B513-66D295A4497D}" type="pres">
      <dgm:prSet presAssocID="{5368A790-EBD0-4F24-89EE-2F83C55A6358}" presName="Name37" presStyleLbl="parChTrans1D4" presStyleIdx="3" presStyleCnt="9"/>
      <dgm:spPr/>
      <dgm:t>
        <a:bodyPr/>
        <a:lstStyle/>
        <a:p>
          <a:endParaRPr lang="cs-CZ"/>
        </a:p>
      </dgm:t>
    </dgm:pt>
    <dgm:pt modelId="{DCE6543C-F7D1-4488-8FB4-8EE17A45AEA4}" type="pres">
      <dgm:prSet presAssocID="{D0241113-090B-4E82-8A3B-C9688DDB566F}" presName="hierRoot2" presStyleCnt="0">
        <dgm:presLayoutVars>
          <dgm:hierBranch val="init"/>
        </dgm:presLayoutVars>
      </dgm:prSet>
      <dgm:spPr/>
      <dgm:t>
        <a:bodyPr/>
        <a:lstStyle/>
        <a:p>
          <a:endParaRPr lang="cs-CZ"/>
        </a:p>
      </dgm:t>
    </dgm:pt>
    <dgm:pt modelId="{BB02D4B4-EC7E-4552-AD7D-125803AB3215}" type="pres">
      <dgm:prSet presAssocID="{D0241113-090B-4E82-8A3B-C9688DDB566F}" presName="rootComposite" presStyleCnt="0"/>
      <dgm:spPr/>
      <dgm:t>
        <a:bodyPr/>
        <a:lstStyle/>
        <a:p>
          <a:endParaRPr lang="cs-CZ"/>
        </a:p>
      </dgm:t>
    </dgm:pt>
    <dgm:pt modelId="{748BA2A6-0044-4560-A2C5-33C983530483}" type="pres">
      <dgm:prSet presAssocID="{D0241113-090B-4E82-8A3B-C9688DDB566F}" presName="rootText" presStyleLbl="node4" presStyleIdx="2" presStyleCnt="4" custScaleX="120211" custLinFactNeighborX="-85605" custLinFactNeighborY="-31586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99B2D443-7F05-4569-8F8D-7555B432E34A}" type="pres">
      <dgm:prSet presAssocID="{D0241113-090B-4E82-8A3B-C9688DDB566F}" presName="rootConnector" presStyleLbl="node4" presStyleIdx="2" presStyleCnt="4"/>
      <dgm:spPr/>
      <dgm:t>
        <a:bodyPr/>
        <a:lstStyle/>
        <a:p>
          <a:endParaRPr lang="cs-CZ"/>
        </a:p>
      </dgm:t>
    </dgm:pt>
    <dgm:pt modelId="{A8060542-19D1-4BF6-B1CD-61762D9909D1}" type="pres">
      <dgm:prSet presAssocID="{D0241113-090B-4E82-8A3B-C9688DDB566F}" presName="hierChild4" presStyleCnt="0"/>
      <dgm:spPr/>
      <dgm:t>
        <a:bodyPr/>
        <a:lstStyle/>
        <a:p>
          <a:endParaRPr lang="cs-CZ"/>
        </a:p>
      </dgm:t>
    </dgm:pt>
    <dgm:pt modelId="{7E1587A0-AD81-44E7-9A55-D00D4D577782}" type="pres">
      <dgm:prSet presAssocID="{D0241113-090B-4E82-8A3B-C9688DDB566F}" presName="hierChild5" presStyleCnt="0"/>
      <dgm:spPr/>
      <dgm:t>
        <a:bodyPr/>
        <a:lstStyle/>
        <a:p>
          <a:endParaRPr lang="cs-CZ"/>
        </a:p>
      </dgm:t>
    </dgm:pt>
    <dgm:pt modelId="{D016444F-AD6D-48B4-BA05-AB0082807280}" type="pres">
      <dgm:prSet presAssocID="{26B4AC8A-C16F-40EA-86B8-E23BD37BB5CB}" presName="Name37" presStyleLbl="parChTrans1D4" presStyleIdx="4" presStyleCnt="9"/>
      <dgm:spPr/>
      <dgm:t>
        <a:bodyPr/>
        <a:lstStyle/>
        <a:p>
          <a:endParaRPr lang="cs-CZ"/>
        </a:p>
      </dgm:t>
    </dgm:pt>
    <dgm:pt modelId="{DBA40228-8584-43F6-AEBB-C8312833748F}" type="pres">
      <dgm:prSet presAssocID="{A8F5319C-B3A8-4BE6-B9C7-37C2E1811770}" presName="hierRoot2" presStyleCnt="0">
        <dgm:presLayoutVars>
          <dgm:hierBranch val="init"/>
        </dgm:presLayoutVars>
      </dgm:prSet>
      <dgm:spPr/>
      <dgm:t>
        <a:bodyPr/>
        <a:lstStyle/>
        <a:p>
          <a:endParaRPr lang="cs-CZ"/>
        </a:p>
      </dgm:t>
    </dgm:pt>
    <dgm:pt modelId="{1AFE2309-9CFF-451B-80D8-07A189BFBF48}" type="pres">
      <dgm:prSet presAssocID="{A8F5319C-B3A8-4BE6-B9C7-37C2E1811770}" presName="rootComposite" presStyleCnt="0"/>
      <dgm:spPr/>
      <dgm:t>
        <a:bodyPr/>
        <a:lstStyle/>
        <a:p>
          <a:endParaRPr lang="cs-CZ"/>
        </a:p>
      </dgm:t>
    </dgm:pt>
    <dgm:pt modelId="{6474903C-C102-4026-AAF0-FCB20724229B}" type="pres">
      <dgm:prSet presAssocID="{A8F5319C-B3A8-4BE6-B9C7-37C2E1811770}" presName="rootText" presStyleLbl="node4" presStyleIdx="3" presStyleCnt="4" custScaleX="120146" custLinFactNeighborX="-85439" custLinFactNeighborY="-45998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89053E4E-30AE-471E-A492-6019C5E95923}" type="pres">
      <dgm:prSet presAssocID="{A8F5319C-B3A8-4BE6-B9C7-37C2E1811770}" presName="rootConnector" presStyleLbl="node4" presStyleIdx="3" presStyleCnt="4"/>
      <dgm:spPr/>
      <dgm:t>
        <a:bodyPr/>
        <a:lstStyle/>
        <a:p>
          <a:endParaRPr lang="cs-CZ"/>
        </a:p>
      </dgm:t>
    </dgm:pt>
    <dgm:pt modelId="{845B83F9-36F6-4FAA-8A26-EF4D599DCB06}" type="pres">
      <dgm:prSet presAssocID="{A8F5319C-B3A8-4BE6-B9C7-37C2E1811770}" presName="hierChild4" presStyleCnt="0"/>
      <dgm:spPr/>
      <dgm:t>
        <a:bodyPr/>
        <a:lstStyle/>
        <a:p>
          <a:endParaRPr lang="cs-CZ"/>
        </a:p>
      </dgm:t>
    </dgm:pt>
    <dgm:pt modelId="{751BA0EB-1C68-4B83-A717-F2851F77063B}" type="pres">
      <dgm:prSet presAssocID="{A8F5319C-B3A8-4BE6-B9C7-37C2E1811770}" presName="hierChild5" presStyleCnt="0"/>
      <dgm:spPr/>
      <dgm:t>
        <a:bodyPr/>
        <a:lstStyle/>
        <a:p>
          <a:endParaRPr lang="cs-CZ"/>
        </a:p>
      </dgm:t>
    </dgm:pt>
    <dgm:pt modelId="{DCD44240-97DB-4036-BAD5-95F581CE7785}" type="pres">
      <dgm:prSet presAssocID="{F91C6E1C-7BF8-4818-A429-33583D7B39CA}" presName="hierChild7" presStyleCnt="0"/>
      <dgm:spPr/>
      <dgm:t>
        <a:bodyPr/>
        <a:lstStyle/>
        <a:p>
          <a:endParaRPr lang="cs-CZ"/>
        </a:p>
      </dgm:t>
    </dgm:pt>
    <dgm:pt modelId="{E1C7998B-6651-4251-ABB8-6A2F75F1C771}" type="pres">
      <dgm:prSet presAssocID="{4E09F6A7-CA21-43EE-8F74-FF976C77A9DC}" presName="Name111" presStyleLbl="parChTrans1D4" presStyleIdx="5" presStyleCnt="9"/>
      <dgm:spPr/>
      <dgm:t>
        <a:bodyPr/>
        <a:lstStyle/>
        <a:p>
          <a:endParaRPr lang="cs-CZ"/>
        </a:p>
      </dgm:t>
    </dgm:pt>
    <dgm:pt modelId="{2903220E-3FCE-4569-AA16-35B5B2C0E61C}" type="pres">
      <dgm:prSet presAssocID="{91C1C7CD-9A7B-469A-9104-EF22F16037B3}" presName="hierRoot3" presStyleCnt="0">
        <dgm:presLayoutVars>
          <dgm:hierBranch val="init"/>
        </dgm:presLayoutVars>
      </dgm:prSet>
      <dgm:spPr/>
      <dgm:t>
        <a:bodyPr/>
        <a:lstStyle/>
        <a:p>
          <a:endParaRPr lang="cs-CZ"/>
        </a:p>
      </dgm:t>
    </dgm:pt>
    <dgm:pt modelId="{23F1CBCA-1EC0-4BB0-B606-3204DE0FCAAE}" type="pres">
      <dgm:prSet presAssocID="{91C1C7CD-9A7B-469A-9104-EF22F16037B3}" presName="rootComposite3" presStyleCnt="0"/>
      <dgm:spPr/>
      <dgm:t>
        <a:bodyPr/>
        <a:lstStyle/>
        <a:p>
          <a:endParaRPr lang="cs-CZ"/>
        </a:p>
      </dgm:t>
    </dgm:pt>
    <dgm:pt modelId="{D4DE7456-054E-49BF-B350-7B512A35913C}" type="pres">
      <dgm:prSet presAssocID="{91C1C7CD-9A7B-469A-9104-EF22F16037B3}" presName="rootText3" presStyleLbl="asst3" presStyleIdx="1" presStyleCnt="5" custScaleX="119918" custLinFactNeighborX="59501" custLinFactNeighborY="15262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0EB2A1F6-66CE-4A5B-BF19-41EDB8A91873}" type="pres">
      <dgm:prSet presAssocID="{91C1C7CD-9A7B-469A-9104-EF22F16037B3}" presName="rootConnector3" presStyleLbl="asst3" presStyleIdx="1" presStyleCnt="5"/>
      <dgm:spPr/>
      <dgm:t>
        <a:bodyPr/>
        <a:lstStyle/>
        <a:p>
          <a:endParaRPr lang="cs-CZ"/>
        </a:p>
      </dgm:t>
    </dgm:pt>
    <dgm:pt modelId="{E628AF61-5EF4-416A-96FD-010A413EBDB4}" type="pres">
      <dgm:prSet presAssocID="{91C1C7CD-9A7B-469A-9104-EF22F16037B3}" presName="hierChild6" presStyleCnt="0"/>
      <dgm:spPr/>
      <dgm:t>
        <a:bodyPr/>
        <a:lstStyle/>
        <a:p>
          <a:endParaRPr lang="cs-CZ"/>
        </a:p>
      </dgm:t>
    </dgm:pt>
    <dgm:pt modelId="{1AFA522D-29D1-4868-A12E-520BFCFB256F}" type="pres">
      <dgm:prSet presAssocID="{91C1C7CD-9A7B-469A-9104-EF22F16037B3}" presName="hierChild7" presStyleCnt="0"/>
      <dgm:spPr/>
      <dgm:t>
        <a:bodyPr/>
        <a:lstStyle/>
        <a:p>
          <a:endParaRPr lang="cs-CZ"/>
        </a:p>
      </dgm:t>
    </dgm:pt>
    <dgm:pt modelId="{87F0F9FF-4D21-4D65-8985-EBAA004C5E01}" type="pres">
      <dgm:prSet presAssocID="{61F1315A-3029-4FDA-A682-FE35205CA0D7}" presName="Name111" presStyleLbl="parChTrans1D4" presStyleIdx="6" presStyleCnt="9"/>
      <dgm:spPr/>
      <dgm:t>
        <a:bodyPr/>
        <a:lstStyle/>
        <a:p>
          <a:endParaRPr lang="cs-CZ"/>
        </a:p>
      </dgm:t>
    </dgm:pt>
    <dgm:pt modelId="{9B176CE6-A1EA-4D28-BA2E-8E6F1A322F2C}" type="pres">
      <dgm:prSet presAssocID="{EFDF7E8D-DF43-4446-A162-2E01F524390C}" presName="hierRoot3" presStyleCnt="0">
        <dgm:presLayoutVars>
          <dgm:hierBranch val="init"/>
        </dgm:presLayoutVars>
      </dgm:prSet>
      <dgm:spPr/>
      <dgm:t>
        <a:bodyPr/>
        <a:lstStyle/>
        <a:p>
          <a:endParaRPr lang="cs-CZ"/>
        </a:p>
      </dgm:t>
    </dgm:pt>
    <dgm:pt modelId="{68BB21AE-51D1-4F2E-ABED-9F466D25E128}" type="pres">
      <dgm:prSet presAssocID="{EFDF7E8D-DF43-4446-A162-2E01F524390C}" presName="rootComposite3" presStyleCnt="0"/>
      <dgm:spPr/>
      <dgm:t>
        <a:bodyPr/>
        <a:lstStyle/>
        <a:p>
          <a:endParaRPr lang="cs-CZ"/>
        </a:p>
      </dgm:t>
    </dgm:pt>
    <dgm:pt modelId="{0ABE534E-9B05-4C55-ABBE-22896DB9423A}" type="pres">
      <dgm:prSet presAssocID="{EFDF7E8D-DF43-4446-A162-2E01F524390C}" presName="rootText3" presStyleLbl="asst3" presStyleIdx="2" presStyleCnt="5" custLinFactNeighborX="11053" custLinFactNeighborY="22221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96D56E71-AB07-47D3-A380-578ADFA1AD3F}" type="pres">
      <dgm:prSet presAssocID="{EFDF7E8D-DF43-4446-A162-2E01F524390C}" presName="rootConnector3" presStyleLbl="asst3" presStyleIdx="2" presStyleCnt="5"/>
      <dgm:spPr/>
      <dgm:t>
        <a:bodyPr/>
        <a:lstStyle/>
        <a:p>
          <a:endParaRPr lang="cs-CZ"/>
        </a:p>
      </dgm:t>
    </dgm:pt>
    <dgm:pt modelId="{334D92B3-A426-4C87-9320-E0A8664C206F}" type="pres">
      <dgm:prSet presAssocID="{EFDF7E8D-DF43-4446-A162-2E01F524390C}" presName="hierChild6" presStyleCnt="0"/>
      <dgm:spPr/>
      <dgm:t>
        <a:bodyPr/>
        <a:lstStyle/>
        <a:p>
          <a:endParaRPr lang="cs-CZ"/>
        </a:p>
      </dgm:t>
    </dgm:pt>
    <dgm:pt modelId="{F6899EF3-C923-4854-9141-0092172476F8}" type="pres">
      <dgm:prSet presAssocID="{EFDF7E8D-DF43-4446-A162-2E01F524390C}" presName="hierChild7" presStyleCnt="0"/>
      <dgm:spPr/>
      <dgm:t>
        <a:bodyPr/>
        <a:lstStyle/>
        <a:p>
          <a:endParaRPr lang="cs-CZ"/>
        </a:p>
      </dgm:t>
    </dgm:pt>
    <dgm:pt modelId="{11C72A78-2D93-4151-8EEC-8CA84212C9E7}" type="pres">
      <dgm:prSet presAssocID="{0AFC72CF-799E-441D-BE7C-B1C69B9BE616}" presName="Name35" presStyleLbl="parChTrans1D3" presStyleIdx="1" presStyleCnt="4"/>
      <dgm:spPr/>
      <dgm:t>
        <a:bodyPr/>
        <a:lstStyle/>
        <a:p>
          <a:endParaRPr lang="cs-CZ"/>
        </a:p>
      </dgm:t>
    </dgm:pt>
    <dgm:pt modelId="{E5BF647E-F061-4A5C-85E6-4FCFBE9110B6}" type="pres">
      <dgm:prSet presAssocID="{54944F5C-27E4-4F0B-9040-4DAB6111E022}" presName="hierRoot2" presStyleCnt="0">
        <dgm:presLayoutVars>
          <dgm:hierBranch val="init"/>
        </dgm:presLayoutVars>
      </dgm:prSet>
      <dgm:spPr/>
      <dgm:t>
        <a:bodyPr/>
        <a:lstStyle/>
        <a:p>
          <a:endParaRPr lang="cs-CZ"/>
        </a:p>
      </dgm:t>
    </dgm:pt>
    <dgm:pt modelId="{8A001838-A673-41BC-BBF7-C8C80D312F20}" type="pres">
      <dgm:prSet presAssocID="{54944F5C-27E4-4F0B-9040-4DAB6111E022}" presName="rootComposite" presStyleCnt="0"/>
      <dgm:spPr/>
      <dgm:t>
        <a:bodyPr/>
        <a:lstStyle/>
        <a:p>
          <a:endParaRPr lang="cs-CZ"/>
        </a:p>
      </dgm:t>
    </dgm:pt>
    <dgm:pt modelId="{3C7EDF34-E5AB-4E29-A389-F074F7543C1C}" type="pres">
      <dgm:prSet presAssocID="{54944F5C-27E4-4F0B-9040-4DAB6111E022}" presName="rootText" presStyleLbl="node3" presStyleIdx="1" presStyleCnt="4" custLinFactNeighborY="24898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66380389-8DBA-4F55-A547-08E7F9B56AC2}" type="pres">
      <dgm:prSet presAssocID="{54944F5C-27E4-4F0B-9040-4DAB6111E022}" presName="rootConnector" presStyleLbl="node3" presStyleIdx="1" presStyleCnt="4"/>
      <dgm:spPr/>
      <dgm:t>
        <a:bodyPr/>
        <a:lstStyle/>
        <a:p>
          <a:endParaRPr lang="cs-CZ"/>
        </a:p>
      </dgm:t>
    </dgm:pt>
    <dgm:pt modelId="{3E2CA6C9-E465-47F2-A54A-F2A4A0B57557}" type="pres">
      <dgm:prSet presAssocID="{54944F5C-27E4-4F0B-9040-4DAB6111E022}" presName="hierChild4" presStyleCnt="0"/>
      <dgm:spPr/>
      <dgm:t>
        <a:bodyPr/>
        <a:lstStyle/>
        <a:p>
          <a:endParaRPr lang="cs-CZ"/>
        </a:p>
      </dgm:t>
    </dgm:pt>
    <dgm:pt modelId="{32FF6629-DD3E-484D-A222-F99E74A40373}" type="pres">
      <dgm:prSet presAssocID="{54944F5C-27E4-4F0B-9040-4DAB6111E022}" presName="hierChild5" presStyleCnt="0"/>
      <dgm:spPr/>
      <dgm:t>
        <a:bodyPr/>
        <a:lstStyle/>
        <a:p>
          <a:endParaRPr lang="cs-CZ"/>
        </a:p>
      </dgm:t>
    </dgm:pt>
    <dgm:pt modelId="{977382E5-C6C3-453C-9487-7A8682FA85F8}" type="pres">
      <dgm:prSet presAssocID="{3B0B6711-ED63-471D-89D2-2C1ED580C1C3}" presName="hierChild5" presStyleCnt="0"/>
      <dgm:spPr/>
      <dgm:t>
        <a:bodyPr/>
        <a:lstStyle/>
        <a:p>
          <a:endParaRPr lang="cs-CZ"/>
        </a:p>
      </dgm:t>
    </dgm:pt>
    <dgm:pt modelId="{08EC0A07-1DA9-4815-8B00-850CBE385F7B}" type="pres">
      <dgm:prSet presAssocID="{C775FABF-5BA2-4415-BF69-2632E5000E57}" presName="Name35" presStyleLbl="parChTrans1D2" presStyleIdx="1" presStyleCnt="2"/>
      <dgm:spPr/>
      <dgm:t>
        <a:bodyPr/>
        <a:lstStyle/>
        <a:p>
          <a:endParaRPr lang="cs-CZ"/>
        </a:p>
      </dgm:t>
    </dgm:pt>
    <dgm:pt modelId="{A8B9619F-77D6-4ED7-8F67-6B8FD7FE95FE}" type="pres">
      <dgm:prSet presAssocID="{A77EECB9-7560-4855-994B-6DBDD7C46E42}" presName="hierRoot2" presStyleCnt="0">
        <dgm:presLayoutVars>
          <dgm:hierBranch/>
        </dgm:presLayoutVars>
      </dgm:prSet>
      <dgm:spPr/>
      <dgm:t>
        <a:bodyPr/>
        <a:lstStyle/>
        <a:p>
          <a:endParaRPr lang="cs-CZ"/>
        </a:p>
      </dgm:t>
    </dgm:pt>
    <dgm:pt modelId="{8B267818-B74F-45B1-95D6-574388C07078}" type="pres">
      <dgm:prSet presAssocID="{A77EECB9-7560-4855-994B-6DBDD7C46E42}" presName="rootComposite" presStyleCnt="0"/>
      <dgm:spPr/>
      <dgm:t>
        <a:bodyPr/>
        <a:lstStyle/>
        <a:p>
          <a:endParaRPr lang="cs-CZ"/>
        </a:p>
      </dgm:t>
    </dgm:pt>
    <dgm:pt modelId="{626239AB-F6A5-4DFB-9187-11F7B0632191}" type="pres">
      <dgm:prSet presAssocID="{A77EECB9-7560-4855-994B-6DBDD7C46E42}" presName="rootText" presStyleLbl="node2" presStyleIdx="1" presStyleCnt="2" custLinFactNeighborX="3298" custLinFactNeighborY="22650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13DD7A37-4AA7-4AD5-ACCE-7A82E595065B}" type="pres">
      <dgm:prSet presAssocID="{A77EECB9-7560-4855-994B-6DBDD7C46E42}" presName="rootConnector" presStyleLbl="node2" presStyleIdx="1" presStyleCnt="2"/>
      <dgm:spPr/>
      <dgm:t>
        <a:bodyPr/>
        <a:lstStyle/>
        <a:p>
          <a:endParaRPr lang="cs-CZ"/>
        </a:p>
      </dgm:t>
    </dgm:pt>
    <dgm:pt modelId="{531371E7-2119-4178-AAE4-9FF5D5AD230C}" type="pres">
      <dgm:prSet presAssocID="{A77EECB9-7560-4855-994B-6DBDD7C46E42}" presName="hierChild4" presStyleCnt="0"/>
      <dgm:spPr/>
      <dgm:t>
        <a:bodyPr/>
        <a:lstStyle/>
        <a:p>
          <a:endParaRPr lang="cs-CZ"/>
        </a:p>
      </dgm:t>
    </dgm:pt>
    <dgm:pt modelId="{2C8C2069-2478-4970-83C6-91B0A582F25A}" type="pres">
      <dgm:prSet presAssocID="{A75E5021-090D-4502-998E-57E4A9489F35}" presName="Name35" presStyleLbl="parChTrans1D3" presStyleIdx="2" presStyleCnt="4"/>
      <dgm:spPr/>
      <dgm:t>
        <a:bodyPr/>
        <a:lstStyle/>
        <a:p>
          <a:endParaRPr lang="cs-CZ"/>
        </a:p>
      </dgm:t>
    </dgm:pt>
    <dgm:pt modelId="{06B002CE-6BDA-4DA3-8CA1-D4123D687181}" type="pres">
      <dgm:prSet presAssocID="{38A43A0D-D036-46F7-9846-6C2A467BA915}" presName="hierRoot2" presStyleCnt="0">
        <dgm:presLayoutVars>
          <dgm:hierBranch val="init"/>
        </dgm:presLayoutVars>
      </dgm:prSet>
      <dgm:spPr/>
      <dgm:t>
        <a:bodyPr/>
        <a:lstStyle/>
        <a:p>
          <a:endParaRPr lang="cs-CZ"/>
        </a:p>
      </dgm:t>
    </dgm:pt>
    <dgm:pt modelId="{87F36F72-C448-42AF-A938-78B5ACDBC91F}" type="pres">
      <dgm:prSet presAssocID="{38A43A0D-D036-46F7-9846-6C2A467BA915}" presName="rootComposite" presStyleCnt="0"/>
      <dgm:spPr/>
      <dgm:t>
        <a:bodyPr/>
        <a:lstStyle/>
        <a:p>
          <a:endParaRPr lang="cs-CZ"/>
        </a:p>
      </dgm:t>
    </dgm:pt>
    <dgm:pt modelId="{7EE6A075-D640-48B4-A94E-4C1F315515A2}" type="pres">
      <dgm:prSet presAssocID="{38A43A0D-D036-46F7-9846-6C2A467BA915}" presName="rootText" presStyleLbl="node3" presStyleIdx="2" presStyleCnt="4" custLinFactNeighborY="24898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498C0C8A-02D4-4CEF-A42A-53CF5E564838}" type="pres">
      <dgm:prSet presAssocID="{38A43A0D-D036-46F7-9846-6C2A467BA915}" presName="rootConnector" presStyleLbl="node3" presStyleIdx="2" presStyleCnt="4"/>
      <dgm:spPr/>
      <dgm:t>
        <a:bodyPr/>
        <a:lstStyle/>
        <a:p>
          <a:endParaRPr lang="cs-CZ"/>
        </a:p>
      </dgm:t>
    </dgm:pt>
    <dgm:pt modelId="{A222E746-56B0-475E-AF0C-69CCECAAB0AE}" type="pres">
      <dgm:prSet presAssocID="{38A43A0D-D036-46F7-9846-6C2A467BA915}" presName="hierChild4" presStyleCnt="0"/>
      <dgm:spPr/>
      <dgm:t>
        <a:bodyPr/>
        <a:lstStyle/>
        <a:p>
          <a:endParaRPr lang="cs-CZ"/>
        </a:p>
      </dgm:t>
    </dgm:pt>
    <dgm:pt modelId="{EC30382B-71F8-4A54-9DB7-DDA06F582CD3}" type="pres">
      <dgm:prSet presAssocID="{38A43A0D-D036-46F7-9846-6C2A467BA915}" presName="hierChild5" presStyleCnt="0"/>
      <dgm:spPr/>
      <dgm:t>
        <a:bodyPr/>
        <a:lstStyle/>
        <a:p>
          <a:endParaRPr lang="cs-CZ"/>
        </a:p>
      </dgm:t>
    </dgm:pt>
    <dgm:pt modelId="{B7E6540B-1EFC-4F73-B1A0-A77FECE2E352}" type="pres">
      <dgm:prSet presAssocID="{46703F45-8431-4937-9F94-3319983977DB}" presName="Name35" presStyleLbl="parChTrans1D3" presStyleIdx="3" presStyleCnt="4"/>
      <dgm:spPr/>
      <dgm:t>
        <a:bodyPr/>
        <a:lstStyle/>
        <a:p>
          <a:endParaRPr lang="cs-CZ"/>
        </a:p>
      </dgm:t>
    </dgm:pt>
    <dgm:pt modelId="{D29C3F5A-0FA5-4FEA-AC0D-558E81F5C85F}" type="pres">
      <dgm:prSet presAssocID="{0145796C-4550-4BDC-B09D-D2BDCA6DC344}" presName="hierRoot2" presStyleCnt="0">
        <dgm:presLayoutVars>
          <dgm:hierBranch val="init"/>
        </dgm:presLayoutVars>
      </dgm:prSet>
      <dgm:spPr/>
      <dgm:t>
        <a:bodyPr/>
        <a:lstStyle/>
        <a:p>
          <a:endParaRPr lang="cs-CZ"/>
        </a:p>
      </dgm:t>
    </dgm:pt>
    <dgm:pt modelId="{5A9C4548-65DD-463D-8C81-9C20C1653FC7}" type="pres">
      <dgm:prSet presAssocID="{0145796C-4550-4BDC-B09D-D2BDCA6DC344}" presName="rootComposite" presStyleCnt="0"/>
      <dgm:spPr/>
      <dgm:t>
        <a:bodyPr/>
        <a:lstStyle/>
        <a:p>
          <a:endParaRPr lang="cs-CZ"/>
        </a:p>
      </dgm:t>
    </dgm:pt>
    <dgm:pt modelId="{B45C7E3D-3E23-4B71-B383-4E28B3BEED05}" type="pres">
      <dgm:prSet presAssocID="{0145796C-4550-4BDC-B09D-D2BDCA6DC344}" presName="rootText" presStyleLbl="node3" presStyleIdx="3" presStyleCnt="4" custLinFactNeighborY="24898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9E8D788F-FA0E-45DA-BF7D-31B9A766C860}" type="pres">
      <dgm:prSet presAssocID="{0145796C-4550-4BDC-B09D-D2BDCA6DC344}" presName="rootConnector" presStyleLbl="node3" presStyleIdx="3" presStyleCnt="4"/>
      <dgm:spPr/>
      <dgm:t>
        <a:bodyPr/>
        <a:lstStyle/>
        <a:p>
          <a:endParaRPr lang="cs-CZ"/>
        </a:p>
      </dgm:t>
    </dgm:pt>
    <dgm:pt modelId="{AD3F3E62-147C-442C-A286-31524F4FDE37}" type="pres">
      <dgm:prSet presAssocID="{0145796C-4550-4BDC-B09D-D2BDCA6DC344}" presName="hierChild4" presStyleCnt="0"/>
      <dgm:spPr/>
      <dgm:t>
        <a:bodyPr/>
        <a:lstStyle/>
        <a:p>
          <a:endParaRPr lang="cs-CZ"/>
        </a:p>
      </dgm:t>
    </dgm:pt>
    <dgm:pt modelId="{4151A4FA-BCBC-4460-9B8A-A76547CAB5B3}" type="pres">
      <dgm:prSet presAssocID="{0145796C-4550-4BDC-B09D-D2BDCA6DC344}" presName="hierChild5" presStyleCnt="0"/>
      <dgm:spPr/>
      <dgm:t>
        <a:bodyPr/>
        <a:lstStyle/>
        <a:p>
          <a:endParaRPr lang="cs-CZ"/>
        </a:p>
      </dgm:t>
    </dgm:pt>
    <dgm:pt modelId="{63560B45-B5D1-49B2-98D4-F18A4EB02DAA}" type="pres">
      <dgm:prSet presAssocID="{F6E2D509-BE3F-4734-8799-089175BEE7F5}" presName="Name111" presStyleLbl="parChTrans1D4" presStyleIdx="7" presStyleCnt="9"/>
      <dgm:spPr/>
      <dgm:t>
        <a:bodyPr/>
        <a:lstStyle/>
        <a:p>
          <a:endParaRPr lang="cs-CZ"/>
        </a:p>
      </dgm:t>
    </dgm:pt>
    <dgm:pt modelId="{99705EF9-3622-4441-8852-DFAC9F8B579D}" type="pres">
      <dgm:prSet presAssocID="{6EE5ABEF-5C31-4B89-8B37-A6409DAD0AB4}" presName="hierRoot3" presStyleCnt="0">
        <dgm:presLayoutVars>
          <dgm:hierBranch val="init"/>
        </dgm:presLayoutVars>
      </dgm:prSet>
      <dgm:spPr/>
      <dgm:t>
        <a:bodyPr/>
        <a:lstStyle/>
        <a:p>
          <a:endParaRPr lang="cs-CZ"/>
        </a:p>
      </dgm:t>
    </dgm:pt>
    <dgm:pt modelId="{54B5291E-7C98-4B59-BE65-52C47B6BD366}" type="pres">
      <dgm:prSet presAssocID="{6EE5ABEF-5C31-4B89-8B37-A6409DAD0AB4}" presName="rootComposite3" presStyleCnt="0"/>
      <dgm:spPr/>
      <dgm:t>
        <a:bodyPr/>
        <a:lstStyle/>
        <a:p>
          <a:endParaRPr lang="cs-CZ"/>
        </a:p>
      </dgm:t>
    </dgm:pt>
    <dgm:pt modelId="{6A51756D-1978-43BE-A7A9-7096851178CA}" type="pres">
      <dgm:prSet presAssocID="{6EE5ABEF-5C31-4B89-8B37-A6409DAD0AB4}" presName="rootText3" presStyleLbl="asst3" presStyleIdx="3" presStyleCnt="5" custLinFactNeighborX="-10700" custLinFactNeighborY="22221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9FDB4259-4295-4F8D-BD37-FA8399AA6C4D}" type="pres">
      <dgm:prSet presAssocID="{6EE5ABEF-5C31-4B89-8B37-A6409DAD0AB4}" presName="rootConnector3" presStyleLbl="asst3" presStyleIdx="3" presStyleCnt="5"/>
      <dgm:spPr/>
      <dgm:t>
        <a:bodyPr/>
        <a:lstStyle/>
        <a:p>
          <a:endParaRPr lang="cs-CZ"/>
        </a:p>
      </dgm:t>
    </dgm:pt>
    <dgm:pt modelId="{E1AE6B1D-2E39-4C2C-8C39-83902ABA45AE}" type="pres">
      <dgm:prSet presAssocID="{6EE5ABEF-5C31-4B89-8B37-A6409DAD0AB4}" presName="hierChild6" presStyleCnt="0"/>
      <dgm:spPr/>
      <dgm:t>
        <a:bodyPr/>
        <a:lstStyle/>
        <a:p>
          <a:endParaRPr lang="cs-CZ"/>
        </a:p>
      </dgm:t>
    </dgm:pt>
    <dgm:pt modelId="{95E23251-7F18-40D5-AA76-6E8A7DB38A55}" type="pres">
      <dgm:prSet presAssocID="{6EE5ABEF-5C31-4B89-8B37-A6409DAD0AB4}" presName="hierChild7" presStyleCnt="0"/>
      <dgm:spPr/>
      <dgm:t>
        <a:bodyPr/>
        <a:lstStyle/>
        <a:p>
          <a:endParaRPr lang="cs-CZ"/>
        </a:p>
      </dgm:t>
    </dgm:pt>
    <dgm:pt modelId="{7A0A9D32-7F12-4532-87F4-819DDB9A297D}" type="pres">
      <dgm:prSet presAssocID="{48F75945-7C19-4C53-AA09-7E8BEC64753E}" presName="Name111" presStyleLbl="parChTrans1D4" presStyleIdx="8" presStyleCnt="9"/>
      <dgm:spPr/>
      <dgm:t>
        <a:bodyPr/>
        <a:lstStyle/>
        <a:p>
          <a:endParaRPr lang="cs-CZ"/>
        </a:p>
      </dgm:t>
    </dgm:pt>
    <dgm:pt modelId="{E54F9743-C6C8-4F1F-A161-8771C9A22B0E}" type="pres">
      <dgm:prSet presAssocID="{197A6258-2C82-4CB4-AB21-E7F3460B39C7}" presName="hierRoot3" presStyleCnt="0">
        <dgm:presLayoutVars>
          <dgm:hierBranch val="init"/>
        </dgm:presLayoutVars>
      </dgm:prSet>
      <dgm:spPr/>
      <dgm:t>
        <a:bodyPr/>
        <a:lstStyle/>
        <a:p>
          <a:endParaRPr lang="cs-CZ"/>
        </a:p>
      </dgm:t>
    </dgm:pt>
    <dgm:pt modelId="{806229A0-918A-4D75-A567-C0EB449A0CA3}" type="pres">
      <dgm:prSet presAssocID="{197A6258-2C82-4CB4-AB21-E7F3460B39C7}" presName="rootComposite3" presStyleCnt="0"/>
      <dgm:spPr/>
      <dgm:t>
        <a:bodyPr/>
        <a:lstStyle/>
        <a:p>
          <a:endParaRPr lang="cs-CZ"/>
        </a:p>
      </dgm:t>
    </dgm:pt>
    <dgm:pt modelId="{82FDA824-8E69-4182-8283-C0C6F6FBFD09}" type="pres">
      <dgm:prSet presAssocID="{197A6258-2C82-4CB4-AB21-E7F3460B39C7}" presName="rootText3" presStyleLbl="asst3" presStyleIdx="4" presStyleCnt="5" custLinFactNeighborX="9391" custLinFactNeighborY="22221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18FC340B-ADF8-4ABD-ADE7-6E8F2EA06651}" type="pres">
      <dgm:prSet presAssocID="{197A6258-2C82-4CB4-AB21-E7F3460B39C7}" presName="rootConnector3" presStyleLbl="asst3" presStyleIdx="4" presStyleCnt="5"/>
      <dgm:spPr/>
      <dgm:t>
        <a:bodyPr/>
        <a:lstStyle/>
        <a:p>
          <a:endParaRPr lang="cs-CZ"/>
        </a:p>
      </dgm:t>
    </dgm:pt>
    <dgm:pt modelId="{2A808C11-AA2A-439A-B996-FC19337529FF}" type="pres">
      <dgm:prSet presAssocID="{197A6258-2C82-4CB4-AB21-E7F3460B39C7}" presName="hierChild6" presStyleCnt="0"/>
      <dgm:spPr/>
      <dgm:t>
        <a:bodyPr/>
        <a:lstStyle/>
        <a:p>
          <a:endParaRPr lang="cs-CZ"/>
        </a:p>
      </dgm:t>
    </dgm:pt>
    <dgm:pt modelId="{FE4EEAAD-5F80-4B99-B92E-44E358BBDF94}" type="pres">
      <dgm:prSet presAssocID="{197A6258-2C82-4CB4-AB21-E7F3460B39C7}" presName="hierChild7" presStyleCnt="0"/>
      <dgm:spPr/>
      <dgm:t>
        <a:bodyPr/>
        <a:lstStyle/>
        <a:p>
          <a:endParaRPr lang="cs-CZ"/>
        </a:p>
      </dgm:t>
    </dgm:pt>
    <dgm:pt modelId="{C0F22E04-EDDE-4605-A939-300F90BCDAC7}" type="pres">
      <dgm:prSet presAssocID="{A77EECB9-7560-4855-994B-6DBDD7C46E42}" presName="hierChild5" presStyleCnt="0"/>
      <dgm:spPr/>
      <dgm:t>
        <a:bodyPr/>
        <a:lstStyle/>
        <a:p>
          <a:endParaRPr lang="cs-CZ"/>
        </a:p>
      </dgm:t>
    </dgm:pt>
    <dgm:pt modelId="{8A314040-B40F-423C-BEED-F528DA127F9B}" type="pres">
      <dgm:prSet presAssocID="{71817D11-B876-4EFA-8ED7-0C9D74DE9C88}" presName="hierChild3" presStyleCnt="0"/>
      <dgm:spPr/>
      <dgm:t>
        <a:bodyPr/>
        <a:lstStyle/>
        <a:p>
          <a:endParaRPr lang="cs-CZ"/>
        </a:p>
      </dgm:t>
    </dgm:pt>
  </dgm:ptLst>
  <dgm:cxnLst>
    <dgm:cxn modelId="{302E3759-111D-4ED8-9A93-DD7FD624752D}" type="presOf" srcId="{EE3C7C70-8D73-44B1-8A17-37FA500A3D18}" destId="{D34CEFEB-A3D0-4A11-B78D-36DFB6FB3330}" srcOrd="0" destOrd="0" presId="urn:microsoft.com/office/officeart/2005/8/layout/orgChart1"/>
    <dgm:cxn modelId="{0152D5D4-1FB9-4419-B90A-572DBD947D22}" type="presOf" srcId="{37C71FE9-9777-43B6-83A6-FA59EC91E2EC}" destId="{AB913AF0-917F-42C4-9547-A76551F1A111}" srcOrd="1" destOrd="0" presId="urn:microsoft.com/office/officeart/2005/8/layout/orgChart1"/>
    <dgm:cxn modelId="{3D235827-F855-4429-B1CF-4B51E6149304}" type="presOf" srcId="{63A3902B-8F13-495D-AC02-24A14384F578}" destId="{EB75967A-83C4-440A-88CF-5CD192FE5F8B}" srcOrd="0" destOrd="0" presId="urn:microsoft.com/office/officeart/2005/8/layout/orgChart1"/>
    <dgm:cxn modelId="{36B06BA8-2F3A-40AC-9E14-681607DC67FF}" type="presOf" srcId="{5368A790-EBD0-4F24-89EE-2F83C55A6358}" destId="{94BC0566-7A41-4598-B513-66D295A4497D}" srcOrd="0" destOrd="0" presId="urn:microsoft.com/office/officeart/2005/8/layout/orgChart1"/>
    <dgm:cxn modelId="{20C94AE2-72EE-4176-9472-3FE3EEED5FFF}" srcId="{71817D11-B876-4EFA-8ED7-0C9D74DE9C88}" destId="{A77EECB9-7560-4855-994B-6DBDD7C46E42}" srcOrd="1" destOrd="0" parTransId="{C775FABF-5BA2-4415-BF69-2632E5000E57}" sibTransId="{596C4BF7-9972-40D4-9C77-906F5113FB7A}"/>
    <dgm:cxn modelId="{64EC5D89-FE46-4D28-86F4-93DF84DDAA73}" type="presOf" srcId="{61F1315A-3029-4FDA-A682-FE35205CA0D7}" destId="{87F0F9FF-4D21-4D65-8985-EBAA004C5E01}" srcOrd="0" destOrd="0" presId="urn:microsoft.com/office/officeart/2005/8/layout/orgChart1"/>
    <dgm:cxn modelId="{96AE803A-0E4B-4A72-A53A-4E7EA9735B42}" srcId="{3B0B6711-ED63-471D-89D2-2C1ED580C1C3}" destId="{54944F5C-27E4-4F0B-9040-4DAB6111E022}" srcOrd="1" destOrd="0" parTransId="{0AFC72CF-799E-441D-BE7C-B1C69B9BE616}" sibTransId="{09F11852-ED01-44C8-B549-247DF12DBD9C}"/>
    <dgm:cxn modelId="{493D71F0-88E2-45DF-BF3D-BB62F95BE028}" type="presOf" srcId="{48F75945-7C19-4C53-AA09-7E8BEC64753E}" destId="{7A0A9D32-7F12-4532-87F4-819DDB9A297D}" srcOrd="0" destOrd="0" presId="urn:microsoft.com/office/officeart/2005/8/layout/orgChart1"/>
    <dgm:cxn modelId="{C0EABEDD-B8A6-4D26-B0BF-0C9B5A6AE2A9}" type="presOf" srcId="{6EE5ABEF-5C31-4B89-8B37-A6409DAD0AB4}" destId="{6A51756D-1978-43BE-A7A9-7096851178CA}" srcOrd="0" destOrd="0" presId="urn:microsoft.com/office/officeart/2005/8/layout/orgChart1"/>
    <dgm:cxn modelId="{22B8A2C3-3458-41AF-BEBD-13955C9EEFBA}" srcId="{F91C6E1C-7BF8-4818-A429-33583D7B39CA}" destId="{91C1C7CD-9A7B-469A-9104-EF22F16037B3}" srcOrd="4" destOrd="0" parTransId="{4E09F6A7-CA21-43EE-8F74-FF976C77A9DC}" sibTransId="{78EB2979-4A1A-414B-BC0E-7AE0D2863F5E}"/>
    <dgm:cxn modelId="{778BD6F8-AF24-44D0-ABB1-CE9D2E5462EE}" srcId="{A77EECB9-7560-4855-994B-6DBDD7C46E42}" destId="{0145796C-4550-4BDC-B09D-D2BDCA6DC344}" srcOrd="1" destOrd="0" parTransId="{46703F45-8431-4937-9F94-3319983977DB}" sibTransId="{FAB75411-4B7D-4860-82A8-BF2774483670}"/>
    <dgm:cxn modelId="{CC2E3C5F-DC3A-4D44-A12C-E7477945A695}" srcId="{6BD6CD97-FC39-4A80-9164-F4CBDF5C0E54}" destId="{F91C6E1C-7BF8-4818-A429-33583D7B39CA}" srcOrd="0" destOrd="0" parTransId="{53010D5A-57FE-47DA-A080-7CF85FDE9315}" sibTransId="{8EDCF000-1F76-412E-9AB5-3EAB823664DC}"/>
    <dgm:cxn modelId="{257A74C3-6C54-4DFC-9ED7-32C7AC6A29E0}" type="presOf" srcId="{71817D11-B876-4EFA-8ED7-0C9D74DE9C88}" destId="{E9E626BF-4FBB-4F72-AF24-F4B67717708E}" srcOrd="1" destOrd="0" presId="urn:microsoft.com/office/officeart/2005/8/layout/orgChart1"/>
    <dgm:cxn modelId="{4F8F29C6-321E-423F-A32E-9BDBBE5750F5}" type="presOf" srcId="{A8F5319C-B3A8-4BE6-B9C7-37C2E1811770}" destId="{89053E4E-30AE-471E-A492-6019C5E95923}" srcOrd="1" destOrd="0" presId="urn:microsoft.com/office/officeart/2005/8/layout/orgChart1"/>
    <dgm:cxn modelId="{D8F5C552-81BE-43CF-B8E9-266BBB95574E}" type="presOf" srcId="{53010D5A-57FE-47DA-A080-7CF85FDE9315}" destId="{BE37BF0F-D1B5-4B7D-84AD-C26E63896BFF}" srcOrd="0" destOrd="0" presId="urn:microsoft.com/office/officeart/2005/8/layout/orgChart1"/>
    <dgm:cxn modelId="{70B31534-233C-47B3-A3B5-83D7BEBBD6A7}" srcId="{F91C6E1C-7BF8-4818-A429-33583D7B39CA}" destId="{37C71FE9-9777-43B6-83A6-FA59EC91E2EC}" srcOrd="0" destOrd="0" parTransId="{A5D84952-F075-4334-AD86-9061607B9B94}" sibTransId="{6CD07F05-9E89-4214-8A66-205FBDD6F799}"/>
    <dgm:cxn modelId="{38F0B494-B051-4877-92A9-C43C1502F7E3}" type="presOf" srcId="{C775FABF-5BA2-4415-BF69-2632E5000E57}" destId="{08EC0A07-1DA9-4815-8B00-850CBE385F7B}" srcOrd="0" destOrd="0" presId="urn:microsoft.com/office/officeart/2005/8/layout/orgChart1"/>
    <dgm:cxn modelId="{BC600DFA-2032-44AA-A701-397F4FDA50AD}" type="presOf" srcId="{0145796C-4550-4BDC-B09D-D2BDCA6DC344}" destId="{9E8D788F-FA0E-45DA-BF7D-31B9A766C860}" srcOrd="1" destOrd="0" presId="urn:microsoft.com/office/officeart/2005/8/layout/orgChart1"/>
    <dgm:cxn modelId="{111D9441-709C-479F-B356-1873B27BE6E9}" type="presOf" srcId="{46703F45-8431-4937-9F94-3319983977DB}" destId="{B7E6540B-1EFC-4F73-B1A0-A77FECE2E352}" srcOrd="0" destOrd="0" presId="urn:microsoft.com/office/officeart/2005/8/layout/orgChart1"/>
    <dgm:cxn modelId="{5E6BFD49-B477-476A-9E6B-5258980E4275}" srcId="{F91C6E1C-7BF8-4818-A429-33583D7B39CA}" destId="{DB25278D-F9F8-459D-93A0-D58FDE7F6D1A}" srcOrd="1" destOrd="0" parTransId="{65CC77A3-4AE3-4C88-B80A-FE7295A70823}" sibTransId="{B06EBC00-5446-456D-977A-C9FD061B22A4}"/>
    <dgm:cxn modelId="{CA4C9733-39C7-49D3-8551-E824ADFDDA1F}" type="presOf" srcId="{A5D84952-F075-4334-AD86-9061607B9B94}" destId="{053EEAB3-381F-4167-AB57-0D39193864A0}" srcOrd="0" destOrd="0" presId="urn:microsoft.com/office/officeart/2005/8/layout/orgChart1"/>
    <dgm:cxn modelId="{9F05304E-1A73-4524-96BF-ECEC06AF6B25}" type="presOf" srcId="{54944F5C-27E4-4F0B-9040-4DAB6111E022}" destId="{66380389-8DBA-4F55-A547-08E7F9B56AC2}" srcOrd="1" destOrd="0" presId="urn:microsoft.com/office/officeart/2005/8/layout/orgChart1"/>
    <dgm:cxn modelId="{9C0FD076-1CD3-44FB-A03E-ED59BCEF19A0}" type="presOf" srcId="{BAC946B1-C5EC-47D7-AABA-51CE6B805901}" destId="{DC8111BC-B92F-41C5-9BAD-92F01CDF184B}" srcOrd="0" destOrd="0" presId="urn:microsoft.com/office/officeart/2005/8/layout/orgChart1"/>
    <dgm:cxn modelId="{66AB12A3-86E1-40D4-BEF8-F700415FCA37}" type="presOf" srcId="{6BD6CD97-FC39-4A80-9164-F4CBDF5C0E54}" destId="{7E57A341-20CE-4242-A9C9-C021ECC04B6B}" srcOrd="0" destOrd="0" presId="urn:microsoft.com/office/officeart/2005/8/layout/orgChart1"/>
    <dgm:cxn modelId="{230CAC75-0FD2-4452-BC75-01248ACF8148}" srcId="{6BD6CD97-FC39-4A80-9164-F4CBDF5C0E54}" destId="{EFDF7E8D-DF43-4446-A162-2E01F524390C}" srcOrd="1" destOrd="0" parTransId="{61F1315A-3029-4FDA-A682-FE35205CA0D7}" sibTransId="{DF8DD2F2-3E64-4FA4-9350-70E32098F5E5}"/>
    <dgm:cxn modelId="{2015BA10-A3CB-454E-A060-C532AEEEB9A8}" srcId="{0145796C-4550-4BDC-B09D-D2BDCA6DC344}" destId="{197A6258-2C82-4CB4-AB21-E7F3460B39C7}" srcOrd="1" destOrd="0" parTransId="{48F75945-7C19-4C53-AA09-7E8BEC64753E}" sibTransId="{6621DF68-3CAD-4B4D-8744-66F390ECF885}"/>
    <dgm:cxn modelId="{7AF1DCF6-2488-48F6-9FB8-1BDB47E9FCF0}" type="presOf" srcId="{A8F5319C-B3A8-4BE6-B9C7-37C2E1811770}" destId="{6474903C-C102-4026-AAF0-FCB20724229B}" srcOrd="0" destOrd="0" presId="urn:microsoft.com/office/officeart/2005/8/layout/orgChart1"/>
    <dgm:cxn modelId="{B7880758-D2B2-459F-8B3E-5BB25F4DAAFE}" type="presOf" srcId="{3B0B6711-ED63-471D-89D2-2C1ED580C1C3}" destId="{02FECB21-F39E-4963-A327-FDABFF3B9F63}" srcOrd="1" destOrd="0" presId="urn:microsoft.com/office/officeart/2005/8/layout/orgChart1"/>
    <dgm:cxn modelId="{21D7D2B1-5E18-4090-9999-72C31E58E889}" srcId="{3B0B6711-ED63-471D-89D2-2C1ED580C1C3}" destId="{6BD6CD97-FC39-4A80-9164-F4CBDF5C0E54}" srcOrd="0" destOrd="0" parTransId="{BAC946B1-C5EC-47D7-AABA-51CE6B805901}" sibTransId="{00425D93-D810-47DD-B4B1-CB1A3DF32CA8}"/>
    <dgm:cxn modelId="{752AC5FC-5468-4BC8-9C29-E046F9B49EFA}" type="presOf" srcId="{F6E2D509-BE3F-4734-8799-089175BEE7F5}" destId="{63560B45-B5D1-49B2-98D4-F18A4EB02DAA}" srcOrd="0" destOrd="0" presId="urn:microsoft.com/office/officeart/2005/8/layout/orgChart1"/>
    <dgm:cxn modelId="{A59F79D4-16B0-4342-A154-BAE3F362D9EB}" type="presOf" srcId="{DB25278D-F9F8-459D-93A0-D58FDE7F6D1A}" destId="{B43434EF-91CB-4712-B9C9-DFBFDB3E47E6}" srcOrd="0" destOrd="0" presId="urn:microsoft.com/office/officeart/2005/8/layout/orgChart1"/>
    <dgm:cxn modelId="{A249BBB2-943B-4618-B074-4AF5058D26A4}" type="presOf" srcId="{197A6258-2C82-4CB4-AB21-E7F3460B39C7}" destId="{82FDA824-8E69-4182-8283-C0C6F6FBFD09}" srcOrd="0" destOrd="0" presId="urn:microsoft.com/office/officeart/2005/8/layout/orgChart1"/>
    <dgm:cxn modelId="{2343EEBC-0DC7-46C5-8215-8FF01A944CC0}" type="presOf" srcId="{F91C6E1C-7BF8-4818-A429-33583D7B39CA}" destId="{F73E38C1-9A84-4E1C-8B4F-BF2787589F68}" srcOrd="0" destOrd="0" presId="urn:microsoft.com/office/officeart/2005/8/layout/orgChart1"/>
    <dgm:cxn modelId="{681311E5-6699-41BB-9F7F-F99911C101F0}" type="presOf" srcId="{37C71FE9-9777-43B6-83A6-FA59EC91E2EC}" destId="{0276A479-B742-43BC-AE49-57FFAB8E13E2}" srcOrd="0" destOrd="0" presId="urn:microsoft.com/office/officeart/2005/8/layout/orgChart1"/>
    <dgm:cxn modelId="{DF5868BB-3806-4416-92A4-381B58D859B4}" type="presOf" srcId="{EFDF7E8D-DF43-4446-A162-2E01F524390C}" destId="{0ABE534E-9B05-4C55-ABBE-22896DB9423A}" srcOrd="0" destOrd="0" presId="urn:microsoft.com/office/officeart/2005/8/layout/orgChart1"/>
    <dgm:cxn modelId="{806D1612-C034-4F27-84A7-A0F28DE857EB}" type="presOf" srcId="{D0241113-090B-4E82-8A3B-C9688DDB566F}" destId="{748BA2A6-0044-4560-A2C5-33C983530483}" srcOrd="0" destOrd="0" presId="urn:microsoft.com/office/officeart/2005/8/layout/orgChart1"/>
    <dgm:cxn modelId="{0AD20A45-5F80-429C-B70B-0698A8B0A71F}" type="presOf" srcId="{D0241113-090B-4E82-8A3B-C9688DDB566F}" destId="{99B2D443-7F05-4569-8F8D-7555B432E34A}" srcOrd="1" destOrd="0" presId="urn:microsoft.com/office/officeart/2005/8/layout/orgChart1"/>
    <dgm:cxn modelId="{BE411FF7-FD39-46CD-9EF2-E457CECD9B46}" type="presOf" srcId="{3B0B6711-ED63-471D-89D2-2C1ED580C1C3}" destId="{11079ACC-6219-4EFC-A343-1A5A1CE8C1AD}" srcOrd="0" destOrd="0" presId="urn:microsoft.com/office/officeart/2005/8/layout/orgChart1"/>
    <dgm:cxn modelId="{6BBC47C1-7741-4A96-B65F-D18E0AD886CB}" type="presOf" srcId="{54944F5C-27E4-4F0B-9040-4DAB6111E022}" destId="{3C7EDF34-E5AB-4E29-A389-F074F7543C1C}" srcOrd="0" destOrd="0" presId="urn:microsoft.com/office/officeart/2005/8/layout/orgChart1"/>
    <dgm:cxn modelId="{F65B6DC3-1548-4CC5-B7A4-C75F42E779FD}" type="presOf" srcId="{F91C6E1C-7BF8-4818-A429-33583D7B39CA}" destId="{A50A6812-9B91-4BD5-8AD5-8590F3BFFC6F}" srcOrd="1" destOrd="0" presId="urn:microsoft.com/office/officeart/2005/8/layout/orgChart1"/>
    <dgm:cxn modelId="{CC26335D-84D7-4995-AEFE-D1367457D9FB}" type="presOf" srcId="{0145796C-4550-4BDC-B09D-D2BDCA6DC344}" destId="{B45C7E3D-3E23-4B71-B383-4E28B3BEED05}" srcOrd="0" destOrd="0" presId="urn:microsoft.com/office/officeart/2005/8/layout/orgChart1"/>
    <dgm:cxn modelId="{FC84B52A-1519-4D78-89C6-9805050FBD62}" srcId="{F91C6E1C-7BF8-4818-A429-33583D7B39CA}" destId="{A8F5319C-B3A8-4BE6-B9C7-37C2E1811770}" srcOrd="3" destOrd="0" parTransId="{26B4AC8A-C16F-40EA-86B8-E23BD37BB5CB}" sibTransId="{95CF29C8-C43B-48C4-AAC6-CACF599CE015}"/>
    <dgm:cxn modelId="{818AA345-9040-49E7-B9D1-91C60B759B99}" type="presOf" srcId="{65CC77A3-4AE3-4C88-B80A-FE7295A70823}" destId="{3DD7993B-8A20-4662-A04A-FF26300987AC}" srcOrd="0" destOrd="0" presId="urn:microsoft.com/office/officeart/2005/8/layout/orgChart1"/>
    <dgm:cxn modelId="{1C21A1DC-0A17-4FED-B43D-7C5CA76A54D1}" type="presOf" srcId="{91C1C7CD-9A7B-469A-9104-EF22F16037B3}" destId="{D4DE7456-054E-49BF-B350-7B512A35913C}" srcOrd="0" destOrd="0" presId="urn:microsoft.com/office/officeart/2005/8/layout/orgChart1"/>
    <dgm:cxn modelId="{A6B3FCFC-9D3C-4453-A445-A36D1F0D5DFF}" type="presOf" srcId="{A77EECB9-7560-4855-994B-6DBDD7C46E42}" destId="{13DD7A37-4AA7-4AD5-ACCE-7A82E595065B}" srcOrd="1" destOrd="0" presId="urn:microsoft.com/office/officeart/2005/8/layout/orgChart1"/>
    <dgm:cxn modelId="{214A5F70-43AA-43B0-8A29-BBB5A8B2E699}" srcId="{EE3C7C70-8D73-44B1-8A17-37FA500A3D18}" destId="{71817D11-B876-4EFA-8ED7-0C9D74DE9C88}" srcOrd="0" destOrd="0" parTransId="{797D0E18-32E6-4546-8E57-94BF89B1F384}" sibTransId="{8FDFF44C-224A-403E-8E1E-D6204529116D}"/>
    <dgm:cxn modelId="{CE290486-14A8-41E7-8F7C-78B624F1C80B}" type="presOf" srcId="{91C1C7CD-9A7B-469A-9104-EF22F16037B3}" destId="{0EB2A1F6-66CE-4A5B-BF19-41EDB8A91873}" srcOrd="1" destOrd="0" presId="urn:microsoft.com/office/officeart/2005/8/layout/orgChart1"/>
    <dgm:cxn modelId="{9A0E7E9A-6EBA-4835-8334-247AE67BBD66}" srcId="{F91C6E1C-7BF8-4818-A429-33583D7B39CA}" destId="{D0241113-090B-4E82-8A3B-C9688DDB566F}" srcOrd="2" destOrd="0" parTransId="{5368A790-EBD0-4F24-89EE-2F83C55A6358}" sibTransId="{381C9F6F-1DB9-43AD-A6C3-A97837F08778}"/>
    <dgm:cxn modelId="{4A6ECCF0-88F0-4B03-9072-058778EF87AA}" type="presOf" srcId="{A75E5021-090D-4502-998E-57E4A9489F35}" destId="{2C8C2069-2478-4970-83C6-91B0A582F25A}" srcOrd="0" destOrd="0" presId="urn:microsoft.com/office/officeart/2005/8/layout/orgChart1"/>
    <dgm:cxn modelId="{D3D90ACA-53F5-4C38-B20D-F145D53A3107}" srcId="{71817D11-B876-4EFA-8ED7-0C9D74DE9C88}" destId="{3B0B6711-ED63-471D-89D2-2C1ED580C1C3}" srcOrd="0" destOrd="0" parTransId="{63A3902B-8F13-495D-AC02-24A14384F578}" sibTransId="{43622C8C-B713-4EF1-B020-C3BCFBBF8E0E}"/>
    <dgm:cxn modelId="{65E485FC-9C3B-4263-91B8-574037DECD5A}" type="presOf" srcId="{6EE5ABEF-5C31-4B89-8B37-A6409DAD0AB4}" destId="{9FDB4259-4295-4F8D-BD37-FA8399AA6C4D}" srcOrd="1" destOrd="0" presId="urn:microsoft.com/office/officeart/2005/8/layout/orgChart1"/>
    <dgm:cxn modelId="{70E047A2-AB82-40AA-87AC-E874A579EFA6}" type="presOf" srcId="{197A6258-2C82-4CB4-AB21-E7F3460B39C7}" destId="{18FC340B-ADF8-4ABD-ADE7-6E8F2EA06651}" srcOrd="1" destOrd="0" presId="urn:microsoft.com/office/officeart/2005/8/layout/orgChart1"/>
    <dgm:cxn modelId="{50E81E82-193C-4D31-B5EF-C74116FC996F}" type="presOf" srcId="{A77EECB9-7560-4855-994B-6DBDD7C46E42}" destId="{626239AB-F6A5-4DFB-9187-11F7B0632191}" srcOrd="0" destOrd="0" presId="urn:microsoft.com/office/officeart/2005/8/layout/orgChart1"/>
    <dgm:cxn modelId="{58725519-5CB4-4C99-85E6-4C1BB17BDA9E}" srcId="{0145796C-4550-4BDC-B09D-D2BDCA6DC344}" destId="{6EE5ABEF-5C31-4B89-8B37-A6409DAD0AB4}" srcOrd="0" destOrd="0" parTransId="{F6E2D509-BE3F-4734-8799-089175BEE7F5}" sibTransId="{9F518DB1-0E00-4395-932C-9F78E5A86ECD}"/>
    <dgm:cxn modelId="{A5905E40-A7D5-445A-A176-4F08B2E4F362}" type="presOf" srcId="{38A43A0D-D036-46F7-9846-6C2A467BA915}" destId="{498C0C8A-02D4-4CEF-A42A-53CF5E564838}" srcOrd="1" destOrd="0" presId="urn:microsoft.com/office/officeart/2005/8/layout/orgChart1"/>
    <dgm:cxn modelId="{0A68F8E9-CCB7-4464-A3F0-211DC680597C}" type="presOf" srcId="{38A43A0D-D036-46F7-9846-6C2A467BA915}" destId="{7EE6A075-D640-48B4-A94E-4C1F315515A2}" srcOrd="0" destOrd="0" presId="urn:microsoft.com/office/officeart/2005/8/layout/orgChart1"/>
    <dgm:cxn modelId="{845193E6-43D3-4914-BBA6-580E3906F26F}" type="presOf" srcId="{26B4AC8A-C16F-40EA-86B8-E23BD37BB5CB}" destId="{D016444F-AD6D-48B4-BA05-AB0082807280}" srcOrd="0" destOrd="0" presId="urn:microsoft.com/office/officeart/2005/8/layout/orgChart1"/>
    <dgm:cxn modelId="{5C3D8642-3A96-4475-9BFC-2256C1EC0FF7}" type="presOf" srcId="{6BD6CD97-FC39-4A80-9164-F4CBDF5C0E54}" destId="{6CB2CB76-EA06-474B-9E1C-697B7EB4AFD0}" srcOrd="1" destOrd="0" presId="urn:microsoft.com/office/officeart/2005/8/layout/orgChart1"/>
    <dgm:cxn modelId="{1CC961CE-E65A-4D10-9D05-5664E1E06F73}" type="presOf" srcId="{0AFC72CF-799E-441D-BE7C-B1C69B9BE616}" destId="{11C72A78-2D93-4151-8EEC-8CA84212C9E7}" srcOrd="0" destOrd="0" presId="urn:microsoft.com/office/officeart/2005/8/layout/orgChart1"/>
    <dgm:cxn modelId="{BD06B90E-5057-4F3D-B30E-18847EB9F785}" type="presOf" srcId="{71817D11-B876-4EFA-8ED7-0C9D74DE9C88}" destId="{6B5191A4-72DB-477F-8CAB-1096989A9B18}" srcOrd="0" destOrd="0" presId="urn:microsoft.com/office/officeart/2005/8/layout/orgChart1"/>
    <dgm:cxn modelId="{0EA9BB7B-6962-417D-8C64-1B81A1F36A2C}" type="presOf" srcId="{4E09F6A7-CA21-43EE-8F74-FF976C77A9DC}" destId="{E1C7998B-6651-4251-ABB8-6A2F75F1C771}" srcOrd="0" destOrd="0" presId="urn:microsoft.com/office/officeart/2005/8/layout/orgChart1"/>
    <dgm:cxn modelId="{21D53B73-FE1B-4772-A5EB-CF25341BC55F}" srcId="{A77EECB9-7560-4855-994B-6DBDD7C46E42}" destId="{38A43A0D-D036-46F7-9846-6C2A467BA915}" srcOrd="0" destOrd="0" parTransId="{A75E5021-090D-4502-998E-57E4A9489F35}" sibTransId="{B8EFF135-7ACA-41D6-BFC8-E5712971F491}"/>
    <dgm:cxn modelId="{043F20BA-F688-4446-9251-0C90ACF63DE1}" type="presOf" srcId="{EFDF7E8D-DF43-4446-A162-2E01F524390C}" destId="{96D56E71-AB07-47D3-A380-578ADFA1AD3F}" srcOrd="1" destOrd="0" presId="urn:microsoft.com/office/officeart/2005/8/layout/orgChart1"/>
    <dgm:cxn modelId="{3E58162D-08EB-4403-87F7-620A22B7E4D2}" type="presOf" srcId="{DB25278D-F9F8-459D-93A0-D58FDE7F6D1A}" destId="{E55999F8-8850-4BEF-868B-427FB2A53539}" srcOrd="1" destOrd="0" presId="urn:microsoft.com/office/officeart/2005/8/layout/orgChart1"/>
    <dgm:cxn modelId="{06680919-9137-4A76-98D1-A2F5E7E187D9}" type="presParOf" srcId="{D34CEFEB-A3D0-4A11-B78D-36DFB6FB3330}" destId="{A571FCA1-E8F6-46E9-A23F-37D376416EB8}" srcOrd="0" destOrd="0" presId="urn:microsoft.com/office/officeart/2005/8/layout/orgChart1"/>
    <dgm:cxn modelId="{1458D961-E87D-4D40-A639-0CF433F596D6}" type="presParOf" srcId="{A571FCA1-E8F6-46E9-A23F-37D376416EB8}" destId="{E3CFAA1F-AC62-4468-A195-E9808C178C7C}" srcOrd="0" destOrd="0" presId="urn:microsoft.com/office/officeart/2005/8/layout/orgChart1"/>
    <dgm:cxn modelId="{893FF75D-0B70-402B-940E-1919E939E2AE}" type="presParOf" srcId="{E3CFAA1F-AC62-4468-A195-E9808C178C7C}" destId="{6B5191A4-72DB-477F-8CAB-1096989A9B18}" srcOrd="0" destOrd="0" presId="urn:microsoft.com/office/officeart/2005/8/layout/orgChart1"/>
    <dgm:cxn modelId="{00A47B14-74A7-4E51-91D5-C0323913663D}" type="presParOf" srcId="{E3CFAA1F-AC62-4468-A195-E9808C178C7C}" destId="{E9E626BF-4FBB-4F72-AF24-F4B67717708E}" srcOrd="1" destOrd="0" presId="urn:microsoft.com/office/officeart/2005/8/layout/orgChart1"/>
    <dgm:cxn modelId="{664C5624-07C4-4ED8-B140-75EF6533E3C5}" type="presParOf" srcId="{A571FCA1-E8F6-46E9-A23F-37D376416EB8}" destId="{1E4384F1-F3B1-4478-82A2-99D7FA2FF7C3}" srcOrd="1" destOrd="0" presId="urn:microsoft.com/office/officeart/2005/8/layout/orgChart1"/>
    <dgm:cxn modelId="{E8729453-8676-413E-87B1-3B1CACAAB740}" type="presParOf" srcId="{1E4384F1-F3B1-4478-82A2-99D7FA2FF7C3}" destId="{EB75967A-83C4-440A-88CF-5CD192FE5F8B}" srcOrd="0" destOrd="0" presId="urn:microsoft.com/office/officeart/2005/8/layout/orgChart1"/>
    <dgm:cxn modelId="{A920B288-3977-457A-94AC-137D7FA057D1}" type="presParOf" srcId="{1E4384F1-F3B1-4478-82A2-99D7FA2FF7C3}" destId="{3C60A4B5-60D3-4B57-A602-BEE6C76F3B11}" srcOrd="1" destOrd="0" presId="urn:microsoft.com/office/officeart/2005/8/layout/orgChart1"/>
    <dgm:cxn modelId="{742F579E-9810-4F90-B7B8-0592ACA7992E}" type="presParOf" srcId="{3C60A4B5-60D3-4B57-A602-BEE6C76F3B11}" destId="{230771DA-1A7C-46C7-A436-0AA8C4430413}" srcOrd="0" destOrd="0" presId="urn:microsoft.com/office/officeart/2005/8/layout/orgChart1"/>
    <dgm:cxn modelId="{A44AF6EE-4417-4A0E-9497-5DF5BF083E0B}" type="presParOf" srcId="{230771DA-1A7C-46C7-A436-0AA8C4430413}" destId="{11079ACC-6219-4EFC-A343-1A5A1CE8C1AD}" srcOrd="0" destOrd="0" presId="urn:microsoft.com/office/officeart/2005/8/layout/orgChart1"/>
    <dgm:cxn modelId="{F50D3C99-F0E7-492C-AF8D-951D40D59985}" type="presParOf" srcId="{230771DA-1A7C-46C7-A436-0AA8C4430413}" destId="{02FECB21-F39E-4963-A327-FDABFF3B9F63}" srcOrd="1" destOrd="0" presId="urn:microsoft.com/office/officeart/2005/8/layout/orgChart1"/>
    <dgm:cxn modelId="{3CD2A613-E2F0-43A0-9354-97F000529FE8}" type="presParOf" srcId="{3C60A4B5-60D3-4B57-A602-BEE6C76F3B11}" destId="{D1CBEA68-313E-43D8-A2EC-992672110E02}" srcOrd="1" destOrd="0" presId="urn:microsoft.com/office/officeart/2005/8/layout/orgChart1"/>
    <dgm:cxn modelId="{D87DC2DF-CD20-4352-8187-832186EDB213}" type="presParOf" srcId="{D1CBEA68-313E-43D8-A2EC-992672110E02}" destId="{DC8111BC-B92F-41C5-9BAD-92F01CDF184B}" srcOrd="0" destOrd="0" presId="urn:microsoft.com/office/officeart/2005/8/layout/orgChart1"/>
    <dgm:cxn modelId="{FA85F970-44F9-453F-B7A1-0BB3D39FAFA4}" type="presParOf" srcId="{D1CBEA68-313E-43D8-A2EC-992672110E02}" destId="{05ED8E78-4FA5-4C0D-BA47-5A9863115016}" srcOrd="1" destOrd="0" presId="urn:microsoft.com/office/officeart/2005/8/layout/orgChart1"/>
    <dgm:cxn modelId="{B96FC510-6B0A-489F-A24A-A257C9522799}" type="presParOf" srcId="{05ED8E78-4FA5-4C0D-BA47-5A9863115016}" destId="{6D54A2F4-6273-4BE0-934A-743919C71C5D}" srcOrd="0" destOrd="0" presId="urn:microsoft.com/office/officeart/2005/8/layout/orgChart1"/>
    <dgm:cxn modelId="{7BD9904D-0492-4B0B-B513-693735E9E33E}" type="presParOf" srcId="{6D54A2F4-6273-4BE0-934A-743919C71C5D}" destId="{7E57A341-20CE-4242-A9C9-C021ECC04B6B}" srcOrd="0" destOrd="0" presId="urn:microsoft.com/office/officeart/2005/8/layout/orgChart1"/>
    <dgm:cxn modelId="{6A6A75E4-0879-4544-AA25-CA334EE85FD4}" type="presParOf" srcId="{6D54A2F4-6273-4BE0-934A-743919C71C5D}" destId="{6CB2CB76-EA06-474B-9E1C-697B7EB4AFD0}" srcOrd="1" destOrd="0" presId="urn:microsoft.com/office/officeart/2005/8/layout/orgChart1"/>
    <dgm:cxn modelId="{7A86764B-E7F0-499A-808A-533E9B7FBD49}" type="presParOf" srcId="{05ED8E78-4FA5-4C0D-BA47-5A9863115016}" destId="{C1F59DA1-F0B6-4276-85A0-0488A464A96D}" srcOrd="1" destOrd="0" presId="urn:microsoft.com/office/officeart/2005/8/layout/orgChart1"/>
    <dgm:cxn modelId="{6FC4BC87-88AC-4894-9077-E13F0DC9C596}" type="presParOf" srcId="{05ED8E78-4FA5-4C0D-BA47-5A9863115016}" destId="{B416C078-2C48-4F4A-838F-1D0E5AC8D556}" srcOrd="2" destOrd="0" presId="urn:microsoft.com/office/officeart/2005/8/layout/orgChart1"/>
    <dgm:cxn modelId="{51261D44-9C32-4CE6-87F5-6DF4BDE407A5}" type="presParOf" srcId="{B416C078-2C48-4F4A-838F-1D0E5AC8D556}" destId="{BE37BF0F-D1B5-4B7D-84AD-C26E63896BFF}" srcOrd="0" destOrd="0" presId="urn:microsoft.com/office/officeart/2005/8/layout/orgChart1"/>
    <dgm:cxn modelId="{741D1AAA-E75B-41AF-B0EC-17EDEEE6F03D}" type="presParOf" srcId="{B416C078-2C48-4F4A-838F-1D0E5AC8D556}" destId="{3DED3FC7-ACE7-4F03-B8D4-F6A743795818}" srcOrd="1" destOrd="0" presId="urn:microsoft.com/office/officeart/2005/8/layout/orgChart1"/>
    <dgm:cxn modelId="{B59AA0A2-09A5-42E5-BCC6-3797189DA38E}" type="presParOf" srcId="{3DED3FC7-ACE7-4F03-B8D4-F6A743795818}" destId="{96366BDD-E203-4C88-BC3C-5CDABB616012}" srcOrd="0" destOrd="0" presId="urn:microsoft.com/office/officeart/2005/8/layout/orgChart1"/>
    <dgm:cxn modelId="{B0FF4A71-BB55-41EE-BEAB-C54E51750CA1}" type="presParOf" srcId="{96366BDD-E203-4C88-BC3C-5CDABB616012}" destId="{F73E38C1-9A84-4E1C-8B4F-BF2787589F68}" srcOrd="0" destOrd="0" presId="urn:microsoft.com/office/officeart/2005/8/layout/orgChart1"/>
    <dgm:cxn modelId="{6DC19192-5B87-4771-AF49-A3926AE50790}" type="presParOf" srcId="{96366BDD-E203-4C88-BC3C-5CDABB616012}" destId="{A50A6812-9B91-4BD5-8AD5-8590F3BFFC6F}" srcOrd="1" destOrd="0" presId="urn:microsoft.com/office/officeart/2005/8/layout/orgChart1"/>
    <dgm:cxn modelId="{9212FBD9-C7B7-4AEB-ACAA-AC8B49018071}" type="presParOf" srcId="{3DED3FC7-ACE7-4F03-B8D4-F6A743795818}" destId="{82AE261D-7FA9-4184-ADB8-679B639F3EE8}" srcOrd="1" destOrd="0" presId="urn:microsoft.com/office/officeart/2005/8/layout/orgChart1"/>
    <dgm:cxn modelId="{298266AC-6A72-452C-A1CF-2F8E7B4D6ACB}" type="presParOf" srcId="{82AE261D-7FA9-4184-ADB8-679B639F3EE8}" destId="{053EEAB3-381F-4167-AB57-0D39193864A0}" srcOrd="0" destOrd="0" presId="urn:microsoft.com/office/officeart/2005/8/layout/orgChart1"/>
    <dgm:cxn modelId="{1A431A9A-307C-48E2-9370-BA9A4D3D19BE}" type="presParOf" srcId="{82AE261D-7FA9-4184-ADB8-679B639F3EE8}" destId="{872C1E50-B41D-45E1-A1DF-AF4B9CC50F0E}" srcOrd="1" destOrd="0" presId="urn:microsoft.com/office/officeart/2005/8/layout/orgChart1"/>
    <dgm:cxn modelId="{9A4F8015-9EFD-458A-A649-9CE1185F0CCA}" type="presParOf" srcId="{872C1E50-B41D-45E1-A1DF-AF4B9CC50F0E}" destId="{D57BBD28-D70D-498D-A00D-861BE23D8679}" srcOrd="0" destOrd="0" presId="urn:microsoft.com/office/officeart/2005/8/layout/orgChart1"/>
    <dgm:cxn modelId="{A34E0DB0-ABC3-4666-B67A-5338CEC05771}" type="presParOf" srcId="{D57BBD28-D70D-498D-A00D-861BE23D8679}" destId="{0276A479-B742-43BC-AE49-57FFAB8E13E2}" srcOrd="0" destOrd="0" presId="urn:microsoft.com/office/officeart/2005/8/layout/orgChart1"/>
    <dgm:cxn modelId="{494B6AA6-EE92-4758-B29E-FC4063706FB6}" type="presParOf" srcId="{D57BBD28-D70D-498D-A00D-861BE23D8679}" destId="{AB913AF0-917F-42C4-9547-A76551F1A111}" srcOrd="1" destOrd="0" presId="urn:microsoft.com/office/officeart/2005/8/layout/orgChart1"/>
    <dgm:cxn modelId="{D3B31892-B595-4E92-9E01-AFCE8ED0FCDE}" type="presParOf" srcId="{872C1E50-B41D-45E1-A1DF-AF4B9CC50F0E}" destId="{7CC0D950-CB77-43A8-B78C-77013EDCF13C}" srcOrd="1" destOrd="0" presId="urn:microsoft.com/office/officeart/2005/8/layout/orgChart1"/>
    <dgm:cxn modelId="{08C20F02-9E43-42C4-8FB7-67D2B9BB182C}" type="presParOf" srcId="{872C1E50-B41D-45E1-A1DF-AF4B9CC50F0E}" destId="{745F0B57-808D-4C9B-ADF5-04366BCB91DC}" srcOrd="2" destOrd="0" presId="urn:microsoft.com/office/officeart/2005/8/layout/orgChart1"/>
    <dgm:cxn modelId="{746CC904-69E5-46E6-99BA-60D22E62DA40}" type="presParOf" srcId="{82AE261D-7FA9-4184-ADB8-679B639F3EE8}" destId="{3DD7993B-8A20-4662-A04A-FF26300987AC}" srcOrd="2" destOrd="0" presId="urn:microsoft.com/office/officeart/2005/8/layout/orgChart1"/>
    <dgm:cxn modelId="{A3571539-A39F-4F00-B73F-B9E240196605}" type="presParOf" srcId="{82AE261D-7FA9-4184-ADB8-679B639F3EE8}" destId="{6ADE837C-BEC3-481B-B293-82A54DC3202E}" srcOrd="3" destOrd="0" presId="urn:microsoft.com/office/officeart/2005/8/layout/orgChart1"/>
    <dgm:cxn modelId="{AE40851E-4058-4170-A5FD-91A5B58E15CE}" type="presParOf" srcId="{6ADE837C-BEC3-481B-B293-82A54DC3202E}" destId="{04805473-34E2-4321-9C88-6227D3DD29FE}" srcOrd="0" destOrd="0" presId="urn:microsoft.com/office/officeart/2005/8/layout/orgChart1"/>
    <dgm:cxn modelId="{F2CF6F01-CEAC-41D5-925B-CD8F8F5BDD74}" type="presParOf" srcId="{04805473-34E2-4321-9C88-6227D3DD29FE}" destId="{B43434EF-91CB-4712-B9C9-DFBFDB3E47E6}" srcOrd="0" destOrd="0" presId="urn:microsoft.com/office/officeart/2005/8/layout/orgChart1"/>
    <dgm:cxn modelId="{4269286A-FCC7-4520-8648-9FB86CB63993}" type="presParOf" srcId="{04805473-34E2-4321-9C88-6227D3DD29FE}" destId="{E55999F8-8850-4BEF-868B-427FB2A53539}" srcOrd="1" destOrd="0" presId="urn:microsoft.com/office/officeart/2005/8/layout/orgChart1"/>
    <dgm:cxn modelId="{D1F6A762-E6D0-4E2C-AA54-28F240A8E89D}" type="presParOf" srcId="{6ADE837C-BEC3-481B-B293-82A54DC3202E}" destId="{99E40F6D-6BB9-49D8-8C8E-44F9E5EF4A00}" srcOrd="1" destOrd="0" presId="urn:microsoft.com/office/officeart/2005/8/layout/orgChart1"/>
    <dgm:cxn modelId="{F471FA72-AF5D-4D04-B8F0-4B9AE61215DA}" type="presParOf" srcId="{6ADE837C-BEC3-481B-B293-82A54DC3202E}" destId="{9039ECC8-63CE-4305-BE22-7C247AA9EC7F}" srcOrd="2" destOrd="0" presId="urn:microsoft.com/office/officeart/2005/8/layout/orgChart1"/>
    <dgm:cxn modelId="{D0D0A61C-FCEC-42A6-803D-A8B668F2A0AD}" type="presParOf" srcId="{82AE261D-7FA9-4184-ADB8-679B639F3EE8}" destId="{94BC0566-7A41-4598-B513-66D295A4497D}" srcOrd="4" destOrd="0" presId="urn:microsoft.com/office/officeart/2005/8/layout/orgChart1"/>
    <dgm:cxn modelId="{2826AD29-A4B3-4C71-A6BD-84044E6079EA}" type="presParOf" srcId="{82AE261D-7FA9-4184-ADB8-679B639F3EE8}" destId="{DCE6543C-F7D1-4488-8FB4-8EE17A45AEA4}" srcOrd="5" destOrd="0" presId="urn:microsoft.com/office/officeart/2005/8/layout/orgChart1"/>
    <dgm:cxn modelId="{0742361B-AD21-4785-A2B3-608A6BF228A5}" type="presParOf" srcId="{DCE6543C-F7D1-4488-8FB4-8EE17A45AEA4}" destId="{BB02D4B4-EC7E-4552-AD7D-125803AB3215}" srcOrd="0" destOrd="0" presId="urn:microsoft.com/office/officeart/2005/8/layout/orgChart1"/>
    <dgm:cxn modelId="{25CF2D41-84DE-4BAB-915F-D1D88F3BFDBA}" type="presParOf" srcId="{BB02D4B4-EC7E-4552-AD7D-125803AB3215}" destId="{748BA2A6-0044-4560-A2C5-33C983530483}" srcOrd="0" destOrd="0" presId="urn:microsoft.com/office/officeart/2005/8/layout/orgChart1"/>
    <dgm:cxn modelId="{72C5700B-8342-4EE3-8A79-C45315AA4FCC}" type="presParOf" srcId="{BB02D4B4-EC7E-4552-AD7D-125803AB3215}" destId="{99B2D443-7F05-4569-8F8D-7555B432E34A}" srcOrd="1" destOrd="0" presId="urn:microsoft.com/office/officeart/2005/8/layout/orgChart1"/>
    <dgm:cxn modelId="{3A9A3C7C-2CA3-485B-8203-8CB6BEF25ED2}" type="presParOf" srcId="{DCE6543C-F7D1-4488-8FB4-8EE17A45AEA4}" destId="{A8060542-19D1-4BF6-B1CD-61762D9909D1}" srcOrd="1" destOrd="0" presId="urn:microsoft.com/office/officeart/2005/8/layout/orgChart1"/>
    <dgm:cxn modelId="{0E33E79F-55F6-4FEB-9CD0-85B9574C2C6E}" type="presParOf" srcId="{DCE6543C-F7D1-4488-8FB4-8EE17A45AEA4}" destId="{7E1587A0-AD81-44E7-9A55-D00D4D577782}" srcOrd="2" destOrd="0" presId="urn:microsoft.com/office/officeart/2005/8/layout/orgChart1"/>
    <dgm:cxn modelId="{84F43016-D387-463D-8E7F-12ABE2AAFC94}" type="presParOf" srcId="{82AE261D-7FA9-4184-ADB8-679B639F3EE8}" destId="{D016444F-AD6D-48B4-BA05-AB0082807280}" srcOrd="6" destOrd="0" presId="urn:microsoft.com/office/officeart/2005/8/layout/orgChart1"/>
    <dgm:cxn modelId="{83AE1F3E-9BF7-47B8-80F4-0AA46771E798}" type="presParOf" srcId="{82AE261D-7FA9-4184-ADB8-679B639F3EE8}" destId="{DBA40228-8584-43F6-AEBB-C8312833748F}" srcOrd="7" destOrd="0" presId="urn:microsoft.com/office/officeart/2005/8/layout/orgChart1"/>
    <dgm:cxn modelId="{CE155B54-0461-41E2-B29A-09AF5D515C46}" type="presParOf" srcId="{DBA40228-8584-43F6-AEBB-C8312833748F}" destId="{1AFE2309-9CFF-451B-80D8-07A189BFBF48}" srcOrd="0" destOrd="0" presId="urn:microsoft.com/office/officeart/2005/8/layout/orgChart1"/>
    <dgm:cxn modelId="{5F7FFB04-3AF6-4F46-8652-A72F22F40B35}" type="presParOf" srcId="{1AFE2309-9CFF-451B-80D8-07A189BFBF48}" destId="{6474903C-C102-4026-AAF0-FCB20724229B}" srcOrd="0" destOrd="0" presId="urn:microsoft.com/office/officeart/2005/8/layout/orgChart1"/>
    <dgm:cxn modelId="{871A6C1F-E395-4070-B565-69CFC072B8FD}" type="presParOf" srcId="{1AFE2309-9CFF-451B-80D8-07A189BFBF48}" destId="{89053E4E-30AE-471E-A492-6019C5E95923}" srcOrd="1" destOrd="0" presId="urn:microsoft.com/office/officeart/2005/8/layout/orgChart1"/>
    <dgm:cxn modelId="{4B884367-B224-4D7D-BA6F-1FC8F5BF350C}" type="presParOf" srcId="{DBA40228-8584-43F6-AEBB-C8312833748F}" destId="{845B83F9-36F6-4FAA-8A26-EF4D599DCB06}" srcOrd="1" destOrd="0" presId="urn:microsoft.com/office/officeart/2005/8/layout/orgChart1"/>
    <dgm:cxn modelId="{A20510A9-1D1E-44AD-AA1E-B3C797195BDE}" type="presParOf" srcId="{DBA40228-8584-43F6-AEBB-C8312833748F}" destId="{751BA0EB-1C68-4B83-A717-F2851F77063B}" srcOrd="2" destOrd="0" presId="urn:microsoft.com/office/officeart/2005/8/layout/orgChart1"/>
    <dgm:cxn modelId="{8D0A51E0-28BB-49C7-98F7-345B4DA6A27C}" type="presParOf" srcId="{3DED3FC7-ACE7-4F03-B8D4-F6A743795818}" destId="{DCD44240-97DB-4036-BAD5-95F581CE7785}" srcOrd="2" destOrd="0" presId="urn:microsoft.com/office/officeart/2005/8/layout/orgChart1"/>
    <dgm:cxn modelId="{C82DD04F-77FE-4A21-A0C4-A254BD335642}" type="presParOf" srcId="{DCD44240-97DB-4036-BAD5-95F581CE7785}" destId="{E1C7998B-6651-4251-ABB8-6A2F75F1C771}" srcOrd="0" destOrd="0" presId="urn:microsoft.com/office/officeart/2005/8/layout/orgChart1"/>
    <dgm:cxn modelId="{1A0F4656-F68C-459C-87FB-A21BB61F0808}" type="presParOf" srcId="{DCD44240-97DB-4036-BAD5-95F581CE7785}" destId="{2903220E-3FCE-4569-AA16-35B5B2C0E61C}" srcOrd="1" destOrd="0" presId="urn:microsoft.com/office/officeart/2005/8/layout/orgChart1"/>
    <dgm:cxn modelId="{B317E7C4-58DC-4B69-9AB9-6AAFB4648A18}" type="presParOf" srcId="{2903220E-3FCE-4569-AA16-35B5B2C0E61C}" destId="{23F1CBCA-1EC0-4BB0-B606-3204DE0FCAAE}" srcOrd="0" destOrd="0" presId="urn:microsoft.com/office/officeart/2005/8/layout/orgChart1"/>
    <dgm:cxn modelId="{8D24664B-C54D-47CB-84D5-91F3874F2D3E}" type="presParOf" srcId="{23F1CBCA-1EC0-4BB0-B606-3204DE0FCAAE}" destId="{D4DE7456-054E-49BF-B350-7B512A35913C}" srcOrd="0" destOrd="0" presId="urn:microsoft.com/office/officeart/2005/8/layout/orgChart1"/>
    <dgm:cxn modelId="{4F6737CE-18D9-4CE6-B545-69EF9E65C9C6}" type="presParOf" srcId="{23F1CBCA-1EC0-4BB0-B606-3204DE0FCAAE}" destId="{0EB2A1F6-66CE-4A5B-BF19-41EDB8A91873}" srcOrd="1" destOrd="0" presId="urn:microsoft.com/office/officeart/2005/8/layout/orgChart1"/>
    <dgm:cxn modelId="{9B6B9F86-DDCD-4D32-A275-7C7FBA34119D}" type="presParOf" srcId="{2903220E-3FCE-4569-AA16-35B5B2C0E61C}" destId="{E628AF61-5EF4-416A-96FD-010A413EBDB4}" srcOrd="1" destOrd="0" presId="urn:microsoft.com/office/officeart/2005/8/layout/orgChart1"/>
    <dgm:cxn modelId="{E9E76C1B-614F-4C44-8951-C87E76562F18}" type="presParOf" srcId="{2903220E-3FCE-4569-AA16-35B5B2C0E61C}" destId="{1AFA522D-29D1-4868-A12E-520BFCFB256F}" srcOrd="2" destOrd="0" presId="urn:microsoft.com/office/officeart/2005/8/layout/orgChart1"/>
    <dgm:cxn modelId="{5CE3AAB3-F311-4370-AB07-0C5E08D16CA7}" type="presParOf" srcId="{B416C078-2C48-4F4A-838F-1D0E5AC8D556}" destId="{87F0F9FF-4D21-4D65-8985-EBAA004C5E01}" srcOrd="2" destOrd="0" presId="urn:microsoft.com/office/officeart/2005/8/layout/orgChart1"/>
    <dgm:cxn modelId="{BA94CC5F-30BE-4C0D-AB20-7528E7AA9E25}" type="presParOf" srcId="{B416C078-2C48-4F4A-838F-1D0E5AC8D556}" destId="{9B176CE6-A1EA-4D28-BA2E-8E6F1A322F2C}" srcOrd="3" destOrd="0" presId="urn:microsoft.com/office/officeart/2005/8/layout/orgChart1"/>
    <dgm:cxn modelId="{6A89F038-BEA1-40F7-9AD9-3B90C5C53547}" type="presParOf" srcId="{9B176CE6-A1EA-4D28-BA2E-8E6F1A322F2C}" destId="{68BB21AE-51D1-4F2E-ABED-9F466D25E128}" srcOrd="0" destOrd="0" presId="urn:microsoft.com/office/officeart/2005/8/layout/orgChart1"/>
    <dgm:cxn modelId="{CA821AFD-C1D7-410D-AD1F-DC826EC27D55}" type="presParOf" srcId="{68BB21AE-51D1-4F2E-ABED-9F466D25E128}" destId="{0ABE534E-9B05-4C55-ABBE-22896DB9423A}" srcOrd="0" destOrd="0" presId="urn:microsoft.com/office/officeart/2005/8/layout/orgChart1"/>
    <dgm:cxn modelId="{5333605B-C2A6-4162-AD0F-937A1EA231BF}" type="presParOf" srcId="{68BB21AE-51D1-4F2E-ABED-9F466D25E128}" destId="{96D56E71-AB07-47D3-A380-578ADFA1AD3F}" srcOrd="1" destOrd="0" presId="urn:microsoft.com/office/officeart/2005/8/layout/orgChart1"/>
    <dgm:cxn modelId="{DA7B7540-9D38-468C-9ACE-336B7C948538}" type="presParOf" srcId="{9B176CE6-A1EA-4D28-BA2E-8E6F1A322F2C}" destId="{334D92B3-A426-4C87-9320-E0A8664C206F}" srcOrd="1" destOrd="0" presId="urn:microsoft.com/office/officeart/2005/8/layout/orgChart1"/>
    <dgm:cxn modelId="{C7E304E7-1820-4397-8930-502B3D5706F0}" type="presParOf" srcId="{9B176CE6-A1EA-4D28-BA2E-8E6F1A322F2C}" destId="{F6899EF3-C923-4854-9141-0092172476F8}" srcOrd="2" destOrd="0" presId="urn:microsoft.com/office/officeart/2005/8/layout/orgChart1"/>
    <dgm:cxn modelId="{627C445B-4DB6-4B43-83A0-8D8044379DB3}" type="presParOf" srcId="{D1CBEA68-313E-43D8-A2EC-992672110E02}" destId="{11C72A78-2D93-4151-8EEC-8CA84212C9E7}" srcOrd="2" destOrd="0" presId="urn:microsoft.com/office/officeart/2005/8/layout/orgChart1"/>
    <dgm:cxn modelId="{D61154BF-99AE-45FF-A6CA-99AD551FA13E}" type="presParOf" srcId="{D1CBEA68-313E-43D8-A2EC-992672110E02}" destId="{E5BF647E-F061-4A5C-85E6-4FCFBE9110B6}" srcOrd="3" destOrd="0" presId="urn:microsoft.com/office/officeart/2005/8/layout/orgChart1"/>
    <dgm:cxn modelId="{A5ED2F3D-14E6-40C7-8C9E-20114B380CDF}" type="presParOf" srcId="{E5BF647E-F061-4A5C-85E6-4FCFBE9110B6}" destId="{8A001838-A673-41BC-BBF7-C8C80D312F20}" srcOrd="0" destOrd="0" presId="urn:microsoft.com/office/officeart/2005/8/layout/orgChart1"/>
    <dgm:cxn modelId="{6D221A02-5EF7-49FD-A221-7A829977CD2F}" type="presParOf" srcId="{8A001838-A673-41BC-BBF7-C8C80D312F20}" destId="{3C7EDF34-E5AB-4E29-A389-F074F7543C1C}" srcOrd="0" destOrd="0" presId="urn:microsoft.com/office/officeart/2005/8/layout/orgChart1"/>
    <dgm:cxn modelId="{F15C5195-98DF-4B89-B59B-AB1120BC7F9F}" type="presParOf" srcId="{8A001838-A673-41BC-BBF7-C8C80D312F20}" destId="{66380389-8DBA-4F55-A547-08E7F9B56AC2}" srcOrd="1" destOrd="0" presId="urn:microsoft.com/office/officeart/2005/8/layout/orgChart1"/>
    <dgm:cxn modelId="{E8E87276-0674-4C67-B0BC-349D652435A7}" type="presParOf" srcId="{E5BF647E-F061-4A5C-85E6-4FCFBE9110B6}" destId="{3E2CA6C9-E465-47F2-A54A-F2A4A0B57557}" srcOrd="1" destOrd="0" presId="urn:microsoft.com/office/officeart/2005/8/layout/orgChart1"/>
    <dgm:cxn modelId="{AC355497-0213-4220-9998-F263CF2F71B5}" type="presParOf" srcId="{E5BF647E-F061-4A5C-85E6-4FCFBE9110B6}" destId="{32FF6629-DD3E-484D-A222-F99E74A40373}" srcOrd="2" destOrd="0" presId="urn:microsoft.com/office/officeart/2005/8/layout/orgChart1"/>
    <dgm:cxn modelId="{81BA9DB5-CD1B-475C-BB49-1DB622B1B292}" type="presParOf" srcId="{3C60A4B5-60D3-4B57-A602-BEE6C76F3B11}" destId="{977382E5-C6C3-453C-9487-7A8682FA85F8}" srcOrd="2" destOrd="0" presId="urn:microsoft.com/office/officeart/2005/8/layout/orgChart1"/>
    <dgm:cxn modelId="{983A0FBE-066B-482B-8276-9EF7C01E3D5D}" type="presParOf" srcId="{1E4384F1-F3B1-4478-82A2-99D7FA2FF7C3}" destId="{08EC0A07-1DA9-4815-8B00-850CBE385F7B}" srcOrd="2" destOrd="0" presId="urn:microsoft.com/office/officeart/2005/8/layout/orgChart1"/>
    <dgm:cxn modelId="{29A051B0-AB7F-4E78-98E8-BAC4C7D2B14F}" type="presParOf" srcId="{1E4384F1-F3B1-4478-82A2-99D7FA2FF7C3}" destId="{A8B9619F-77D6-4ED7-8F67-6B8FD7FE95FE}" srcOrd="3" destOrd="0" presId="urn:microsoft.com/office/officeart/2005/8/layout/orgChart1"/>
    <dgm:cxn modelId="{E13C52C5-18D0-41DC-A31F-44AE616D5BB0}" type="presParOf" srcId="{A8B9619F-77D6-4ED7-8F67-6B8FD7FE95FE}" destId="{8B267818-B74F-45B1-95D6-574388C07078}" srcOrd="0" destOrd="0" presId="urn:microsoft.com/office/officeart/2005/8/layout/orgChart1"/>
    <dgm:cxn modelId="{08925A98-12CF-4B5F-919F-71BF07455AA7}" type="presParOf" srcId="{8B267818-B74F-45B1-95D6-574388C07078}" destId="{626239AB-F6A5-4DFB-9187-11F7B0632191}" srcOrd="0" destOrd="0" presId="urn:microsoft.com/office/officeart/2005/8/layout/orgChart1"/>
    <dgm:cxn modelId="{2C0B1292-FB82-4C88-8FDE-6778EF8489CD}" type="presParOf" srcId="{8B267818-B74F-45B1-95D6-574388C07078}" destId="{13DD7A37-4AA7-4AD5-ACCE-7A82E595065B}" srcOrd="1" destOrd="0" presId="urn:microsoft.com/office/officeart/2005/8/layout/orgChart1"/>
    <dgm:cxn modelId="{C1803754-1EC5-4101-8B11-63FED72EFBD2}" type="presParOf" srcId="{A8B9619F-77D6-4ED7-8F67-6B8FD7FE95FE}" destId="{531371E7-2119-4178-AAE4-9FF5D5AD230C}" srcOrd="1" destOrd="0" presId="urn:microsoft.com/office/officeart/2005/8/layout/orgChart1"/>
    <dgm:cxn modelId="{1B467043-E5AA-4260-B45B-3BFC7BA5A975}" type="presParOf" srcId="{531371E7-2119-4178-AAE4-9FF5D5AD230C}" destId="{2C8C2069-2478-4970-83C6-91B0A582F25A}" srcOrd="0" destOrd="0" presId="urn:microsoft.com/office/officeart/2005/8/layout/orgChart1"/>
    <dgm:cxn modelId="{5C41B9A2-613D-4D60-88F5-5A242CED8563}" type="presParOf" srcId="{531371E7-2119-4178-AAE4-9FF5D5AD230C}" destId="{06B002CE-6BDA-4DA3-8CA1-D4123D687181}" srcOrd="1" destOrd="0" presId="urn:microsoft.com/office/officeart/2005/8/layout/orgChart1"/>
    <dgm:cxn modelId="{72FA6580-BF28-42C6-9534-7A5873C30CB2}" type="presParOf" srcId="{06B002CE-6BDA-4DA3-8CA1-D4123D687181}" destId="{87F36F72-C448-42AF-A938-78B5ACDBC91F}" srcOrd="0" destOrd="0" presId="urn:microsoft.com/office/officeart/2005/8/layout/orgChart1"/>
    <dgm:cxn modelId="{42CEE9D3-B9CE-48A3-8443-302996E0BFA8}" type="presParOf" srcId="{87F36F72-C448-42AF-A938-78B5ACDBC91F}" destId="{7EE6A075-D640-48B4-A94E-4C1F315515A2}" srcOrd="0" destOrd="0" presId="urn:microsoft.com/office/officeart/2005/8/layout/orgChart1"/>
    <dgm:cxn modelId="{7C70892A-A77B-4714-8725-5ADF6BB90CE7}" type="presParOf" srcId="{87F36F72-C448-42AF-A938-78B5ACDBC91F}" destId="{498C0C8A-02D4-4CEF-A42A-53CF5E564838}" srcOrd="1" destOrd="0" presId="urn:microsoft.com/office/officeart/2005/8/layout/orgChart1"/>
    <dgm:cxn modelId="{0ACFED5C-715D-414C-84A2-CCDF6FFB706E}" type="presParOf" srcId="{06B002CE-6BDA-4DA3-8CA1-D4123D687181}" destId="{A222E746-56B0-475E-AF0C-69CCECAAB0AE}" srcOrd="1" destOrd="0" presId="urn:microsoft.com/office/officeart/2005/8/layout/orgChart1"/>
    <dgm:cxn modelId="{7D65A5A4-C0AF-4700-89FE-D62BB9288F79}" type="presParOf" srcId="{06B002CE-6BDA-4DA3-8CA1-D4123D687181}" destId="{EC30382B-71F8-4A54-9DB7-DDA06F582CD3}" srcOrd="2" destOrd="0" presId="urn:microsoft.com/office/officeart/2005/8/layout/orgChart1"/>
    <dgm:cxn modelId="{09FE8C1C-63EE-4FE5-8A05-66F9A1C3708E}" type="presParOf" srcId="{531371E7-2119-4178-AAE4-9FF5D5AD230C}" destId="{B7E6540B-1EFC-4F73-B1A0-A77FECE2E352}" srcOrd="2" destOrd="0" presId="urn:microsoft.com/office/officeart/2005/8/layout/orgChart1"/>
    <dgm:cxn modelId="{36366690-8B5D-4B78-A078-BA6F8018E04B}" type="presParOf" srcId="{531371E7-2119-4178-AAE4-9FF5D5AD230C}" destId="{D29C3F5A-0FA5-4FEA-AC0D-558E81F5C85F}" srcOrd="3" destOrd="0" presId="urn:microsoft.com/office/officeart/2005/8/layout/orgChart1"/>
    <dgm:cxn modelId="{37908CD8-474E-457B-8A37-12361B38231D}" type="presParOf" srcId="{D29C3F5A-0FA5-4FEA-AC0D-558E81F5C85F}" destId="{5A9C4548-65DD-463D-8C81-9C20C1653FC7}" srcOrd="0" destOrd="0" presId="urn:microsoft.com/office/officeart/2005/8/layout/orgChart1"/>
    <dgm:cxn modelId="{A25BBFF0-FC5C-433E-9DFE-351BD7966DC4}" type="presParOf" srcId="{5A9C4548-65DD-463D-8C81-9C20C1653FC7}" destId="{B45C7E3D-3E23-4B71-B383-4E28B3BEED05}" srcOrd="0" destOrd="0" presId="urn:microsoft.com/office/officeart/2005/8/layout/orgChart1"/>
    <dgm:cxn modelId="{7E68A093-8CC2-4F97-BE02-41D48E0E4EA1}" type="presParOf" srcId="{5A9C4548-65DD-463D-8C81-9C20C1653FC7}" destId="{9E8D788F-FA0E-45DA-BF7D-31B9A766C860}" srcOrd="1" destOrd="0" presId="urn:microsoft.com/office/officeart/2005/8/layout/orgChart1"/>
    <dgm:cxn modelId="{3B1F62FA-CB5E-4858-8F09-412EB653938D}" type="presParOf" srcId="{D29C3F5A-0FA5-4FEA-AC0D-558E81F5C85F}" destId="{AD3F3E62-147C-442C-A286-31524F4FDE37}" srcOrd="1" destOrd="0" presId="urn:microsoft.com/office/officeart/2005/8/layout/orgChart1"/>
    <dgm:cxn modelId="{628DA805-5CE8-4A62-9445-F5DB58627195}" type="presParOf" srcId="{D29C3F5A-0FA5-4FEA-AC0D-558E81F5C85F}" destId="{4151A4FA-BCBC-4460-9B8A-A76547CAB5B3}" srcOrd="2" destOrd="0" presId="urn:microsoft.com/office/officeart/2005/8/layout/orgChart1"/>
    <dgm:cxn modelId="{1DD6B17E-BEA6-415D-99FD-297D4491B340}" type="presParOf" srcId="{4151A4FA-BCBC-4460-9B8A-A76547CAB5B3}" destId="{63560B45-B5D1-49B2-98D4-F18A4EB02DAA}" srcOrd="0" destOrd="0" presId="urn:microsoft.com/office/officeart/2005/8/layout/orgChart1"/>
    <dgm:cxn modelId="{1F4B57D5-F5E5-41A7-9161-E83F2F904D51}" type="presParOf" srcId="{4151A4FA-BCBC-4460-9B8A-A76547CAB5B3}" destId="{99705EF9-3622-4441-8852-DFAC9F8B579D}" srcOrd="1" destOrd="0" presId="urn:microsoft.com/office/officeart/2005/8/layout/orgChart1"/>
    <dgm:cxn modelId="{D6431F7A-C4C7-46F1-A063-BBDAB862295D}" type="presParOf" srcId="{99705EF9-3622-4441-8852-DFAC9F8B579D}" destId="{54B5291E-7C98-4B59-BE65-52C47B6BD366}" srcOrd="0" destOrd="0" presId="urn:microsoft.com/office/officeart/2005/8/layout/orgChart1"/>
    <dgm:cxn modelId="{B0312D0C-8C7C-4FC2-A598-D6E48F38FEDF}" type="presParOf" srcId="{54B5291E-7C98-4B59-BE65-52C47B6BD366}" destId="{6A51756D-1978-43BE-A7A9-7096851178CA}" srcOrd="0" destOrd="0" presId="urn:microsoft.com/office/officeart/2005/8/layout/orgChart1"/>
    <dgm:cxn modelId="{C63BC93A-0583-4E8A-93A9-D90C7582E5DB}" type="presParOf" srcId="{54B5291E-7C98-4B59-BE65-52C47B6BD366}" destId="{9FDB4259-4295-4F8D-BD37-FA8399AA6C4D}" srcOrd="1" destOrd="0" presId="urn:microsoft.com/office/officeart/2005/8/layout/orgChart1"/>
    <dgm:cxn modelId="{3281785D-B18C-469E-8D07-58E82650660D}" type="presParOf" srcId="{99705EF9-3622-4441-8852-DFAC9F8B579D}" destId="{E1AE6B1D-2E39-4C2C-8C39-83902ABA45AE}" srcOrd="1" destOrd="0" presId="urn:microsoft.com/office/officeart/2005/8/layout/orgChart1"/>
    <dgm:cxn modelId="{D6E4AC79-703F-4446-8F79-0A44CC8279F6}" type="presParOf" srcId="{99705EF9-3622-4441-8852-DFAC9F8B579D}" destId="{95E23251-7F18-40D5-AA76-6E8A7DB38A55}" srcOrd="2" destOrd="0" presId="urn:microsoft.com/office/officeart/2005/8/layout/orgChart1"/>
    <dgm:cxn modelId="{842D0FA8-BE79-4CE9-AB0A-0AF351E8A934}" type="presParOf" srcId="{4151A4FA-BCBC-4460-9B8A-A76547CAB5B3}" destId="{7A0A9D32-7F12-4532-87F4-819DDB9A297D}" srcOrd="2" destOrd="0" presId="urn:microsoft.com/office/officeart/2005/8/layout/orgChart1"/>
    <dgm:cxn modelId="{4C53BD24-6C22-4FA0-A4EC-092A2A37B6AC}" type="presParOf" srcId="{4151A4FA-BCBC-4460-9B8A-A76547CAB5B3}" destId="{E54F9743-C6C8-4F1F-A161-8771C9A22B0E}" srcOrd="3" destOrd="0" presId="urn:microsoft.com/office/officeart/2005/8/layout/orgChart1"/>
    <dgm:cxn modelId="{41333F1C-8904-4B17-9009-46F50FFE2DDB}" type="presParOf" srcId="{E54F9743-C6C8-4F1F-A161-8771C9A22B0E}" destId="{806229A0-918A-4D75-A567-C0EB449A0CA3}" srcOrd="0" destOrd="0" presId="urn:microsoft.com/office/officeart/2005/8/layout/orgChart1"/>
    <dgm:cxn modelId="{19378BB2-9393-4082-94AA-6B4C2B172060}" type="presParOf" srcId="{806229A0-918A-4D75-A567-C0EB449A0CA3}" destId="{82FDA824-8E69-4182-8283-C0C6F6FBFD09}" srcOrd="0" destOrd="0" presId="urn:microsoft.com/office/officeart/2005/8/layout/orgChart1"/>
    <dgm:cxn modelId="{5085EA11-1FA9-41A3-AEC6-1ABBDFA4DBE6}" type="presParOf" srcId="{806229A0-918A-4D75-A567-C0EB449A0CA3}" destId="{18FC340B-ADF8-4ABD-ADE7-6E8F2EA06651}" srcOrd="1" destOrd="0" presId="urn:microsoft.com/office/officeart/2005/8/layout/orgChart1"/>
    <dgm:cxn modelId="{EB984CB2-5157-41E5-B93E-03B2333878A7}" type="presParOf" srcId="{E54F9743-C6C8-4F1F-A161-8771C9A22B0E}" destId="{2A808C11-AA2A-439A-B996-FC19337529FF}" srcOrd="1" destOrd="0" presId="urn:microsoft.com/office/officeart/2005/8/layout/orgChart1"/>
    <dgm:cxn modelId="{70E800E5-9EC9-492E-92D4-9AD67ED33CD5}" type="presParOf" srcId="{E54F9743-C6C8-4F1F-A161-8771C9A22B0E}" destId="{FE4EEAAD-5F80-4B99-B92E-44E358BBDF94}" srcOrd="2" destOrd="0" presId="urn:microsoft.com/office/officeart/2005/8/layout/orgChart1"/>
    <dgm:cxn modelId="{846F9D6D-6AE3-45D5-B4E1-F4C30878FB53}" type="presParOf" srcId="{A8B9619F-77D6-4ED7-8F67-6B8FD7FE95FE}" destId="{C0F22E04-EDDE-4605-A939-300F90BCDAC7}" srcOrd="2" destOrd="0" presId="urn:microsoft.com/office/officeart/2005/8/layout/orgChart1"/>
    <dgm:cxn modelId="{86EB0391-6BD9-4BE1-9A4D-1D1FE8D15090}" type="presParOf" srcId="{A571FCA1-E8F6-46E9-A23F-37D376416EB8}" destId="{8A314040-B40F-423C-BEED-F528DA127F9B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A0A9D32-7F12-4532-87F4-819DDB9A297D}">
      <dsp:nvSpPr>
        <dsp:cNvPr id="0" name=""/>
        <dsp:cNvSpPr/>
      </dsp:nvSpPr>
      <dsp:spPr>
        <a:xfrm>
          <a:off x="4966011" y="1539405"/>
          <a:ext cx="149759" cy="33625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36255"/>
              </a:lnTo>
              <a:lnTo>
                <a:pt x="149759" y="336255"/>
              </a:lnTo>
            </a:path>
          </a:pathLst>
        </a:custGeom>
        <a:noFill/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3560B45-B5D1-49B2-98D4-F18A4EB02DAA}">
      <dsp:nvSpPr>
        <dsp:cNvPr id="0" name=""/>
        <dsp:cNvSpPr/>
      </dsp:nvSpPr>
      <dsp:spPr>
        <a:xfrm>
          <a:off x="4806397" y="1539405"/>
          <a:ext cx="159614" cy="336255"/>
        </a:xfrm>
        <a:custGeom>
          <a:avLst/>
          <a:gdLst/>
          <a:ahLst/>
          <a:cxnLst/>
          <a:rect l="0" t="0" r="0" b="0"/>
          <a:pathLst>
            <a:path>
              <a:moveTo>
                <a:pt x="159614" y="0"/>
              </a:moveTo>
              <a:lnTo>
                <a:pt x="159614" y="336255"/>
              </a:lnTo>
              <a:lnTo>
                <a:pt x="0" y="336255"/>
              </a:lnTo>
            </a:path>
          </a:pathLst>
        </a:custGeom>
        <a:noFill/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7E6540B-1EFC-4F73-B1A0-A77FECE2E352}">
      <dsp:nvSpPr>
        <dsp:cNvPr id="0" name=""/>
        <dsp:cNvSpPr/>
      </dsp:nvSpPr>
      <dsp:spPr>
        <a:xfrm>
          <a:off x="4535338" y="996384"/>
          <a:ext cx="430672" cy="16657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7516"/>
              </a:lnTo>
              <a:lnTo>
                <a:pt x="430672" y="87516"/>
              </a:lnTo>
              <a:lnTo>
                <a:pt x="430672" y="166571"/>
              </a:lnTo>
            </a:path>
          </a:pathLst>
        </a:custGeom>
        <a:noFill/>
        <a:ln w="12700" cap="flat" cmpd="sng" algn="ctr">
          <a:solidFill>
            <a:schemeClr val="accent1">
              <a:tint val="7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C8C2069-2478-4970-83C6-91B0A582F25A}">
      <dsp:nvSpPr>
        <dsp:cNvPr id="0" name=""/>
        <dsp:cNvSpPr/>
      </dsp:nvSpPr>
      <dsp:spPr>
        <a:xfrm>
          <a:off x="4055004" y="996384"/>
          <a:ext cx="480334" cy="166571"/>
        </a:xfrm>
        <a:custGeom>
          <a:avLst/>
          <a:gdLst/>
          <a:ahLst/>
          <a:cxnLst/>
          <a:rect l="0" t="0" r="0" b="0"/>
          <a:pathLst>
            <a:path>
              <a:moveTo>
                <a:pt x="480334" y="0"/>
              </a:moveTo>
              <a:lnTo>
                <a:pt x="480334" y="87516"/>
              </a:lnTo>
              <a:lnTo>
                <a:pt x="0" y="87516"/>
              </a:lnTo>
              <a:lnTo>
                <a:pt x="0" y="166571"/>
              </a:lnTo>
            </a:path>
          </a:pathLst>
        </a:custGeom>
        <a:noFill/>
        <a:ln w="12700" cap="flat" cmpd="sng" algn="ctr">
          <a:solidFill>
            <a:schemeClr val="accent1">
              <a:tint val="7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8EC0A07-1DA9-4815-8B00-850CBE385F7B}">
      <dsp:nvSpPr>
        <dsp:cNvPr id="0" name=""/>
        <dsp:cNvSpPr/>
      </dsp:nvSpPr>
      <dsp:spPr>
        <a:xfrm>
          <a:off x="3624331" y="399667"/>
          <a:ext cx="911007" cy="22026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1213"/>
              </a:lnTo>
              <a:lnTo>
                <a:pt x="911007" y="141213"/>
              </a:lnTo>
              <a:lnTo>
                <a:pt x="911007" y="220267"/>
              </a:lnTo>
            </a:path>
          </a:pathLst>
        </a:custGeom>
        <a:noFill/>
        <a:ln w="12700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1C72A78-2D93-4151-8EEC-8CA84212C9E7}">
      <dsp:nvSpPr>
        <dsp:cNvPr id="0" name=""/>
        <dsp:cNvSpPr/>
      </dsp:nvSpPr>
      <dsp:spPr>
        <a:xfrm>
          <a:off x="2713324" y="996384"/>
          <a:ext cx="430672" cy="16657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7516"/>
              </a:lnTo>
              <a:lnTo>
                <a:pt x="430672" y="87516"/>
              </a:lnTo>
              <a:lnTo>
                <a:pt x="430672" y="166571"/>
              </a:lnTo>
            </a:path>
          </a:pathLst>
        </a:custGeom>
        <a:noFill/>
        <a:ln w="12700" cap="flat" cmpd="sng" algn="ctr">
          <a:solidFill>
            <a:schemeClr val="accent1">
              <a:tint val="7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F0F9FF-4D21-4D65-8985-EBAA004C5E01}">
      <dsp:nvSpPr>
        <dsp:cNvPr id="0" name=""/>
        <dsp:cNvSpPr/>
      </dsp:nvSpPr>
      <dsp:spPr>
        <a:xfrm>
          <a:off x="2232990" y="1539405"/>
          <a:ext cx="162272" cy="33625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36255"/>
              </a:lnTo>
              <a:lnTo>
                <a:pt x="162272" y="336255"/>
              </a:lnTo>
            </a:path>
          </a:pathLst>
        </a:custGeom>
        <a:noFill/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1C7998B-6651-4251-ABB8-6A2F75F1C771}">
      <dsp:nvSpPr>
        <dsp:cNvPr id="0" name=""/>
        <dsp:cNvSpPr/>
      </dsp:nvSpPr>
      <dsp:spPr>
        <a:xfrm>
          <a:off x="1504862" y="2063885"/>
          <a:ext cx="191431" cy="320136"/>
        </a:xfrm>
        <a:custGeom>
          <a:avLst/>
          <a:gdLst/>
          <a:ahLst/>
          <a:cxnLst/>
          <a:rect l="0" t="0" r="0" b="0"/>
          <a:pathLst>
            <a:path>
              <a:moveTo>
                <a:pt x="191431" y="0"/>
              </a:moveTo>
              <a:lnTo>
                <a:pt x="191431" y="320136"/>
              </a:lnTo>
              <a:lnTo>
                <a:pt x="0" y="320136"/>
              </a:lnTo>
            </a:path>
          </a:pathLst>
        </a:custGeom>
        <a:noFill/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016444F-AD6D-48B4-BA05-AB0082807280}">
      <dsp:nvSpPr>
        <dsp:cNvPr id="0" name=""/>
        <dsp:cNvSpPr/>
      </dsp:nvSpPr>
      <dsp:spPr>
        <a:xfrm>
          <a:off x="1510177" y="2063885"/>
          <a:ext cx="186116" cy="2227754"/>
        </a:xfrm>
        <a:custGeom>
          <a:avLst/>
          <a:gdLst/>
          <a:ahLst/>
          <a:cxnLst/>
          <a:rect l="0" t="0" r="0" b="0"/>
          <a:pathLst>
            <a:path>
              <a:moveTo>
                <a:pt x="186116" y="0"/>
              </a:moveTo>
              <a:lnTo>
                <a:pt x="186116" y="2227754"/>
              </a:lnTo>
              <a:lnTo>
                <a:pt x="0" y="2227754"/>
              </a:lnTo>
            </a:path>
          </a:pathLst>
        </a:custGeom>
        <a:noFill/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4BC0566-7A41-4598-B513-66D295A4497D}">
      <dsp:nvSpPr>
        <dsp:cNvPr id="0" name=""/>
        <dsp:cNvSpPr/>
      </dsp:nvSpPr>
      <dsp:spPr>
        <a:xfrm>
          <a:off x="1509417" y="2063885"/>
          <a:ext cx="186876" cy="1747450"/>
        </a:xfrm>
        <a:custGeom>
          <a:avLst/>
          <a:gdLst/>
          <a:ahLst/>
          <a:cxnLst/>
          <a:rect l="0" t="0" r="0" b="0"/>
          <a:pathLst>
            <a:path>
              <a:moveTo>
                <a:pt x="186876" y="0"/>
              </a:moveTo>
              <a:lnTo>
                <a:pt x="186876" y="1747450"/>
              </a:lnTo>
              <a:lnTo>
                <a:pt x="0" y="1747450"/>
              </a:lnTo>
            </a:path>
          </a:pathLst>
        </a:custGeom>
        <a:noFill/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DD7993B-8A20-4662-A04A-FF26300987AC}">
      <dsp:nvSpPr>
        <dsp:cNvPr id="0" name=""/>
        <dsp:cNvSpPr/>
      </dsp:nvSpPr>
      <dsp:spPr>
        <a:xfrm>
          <a:off x="1506518" y="2063885"/>
          <a:ext cx="189775" cy="1276418"/>
        </a:xfrm>
        <a:custGeom>
          <a:avLst/>
          <a:gdLst/>
          <a:ahLst/>
          <a:cxnLst/>
          <a:rect l="0" t="0" r="0" b="0"/>
          <a:pathLst>
            <a:path>
              <a:moveTo>
                <a:pt x="189775" y="0"/>
              </a:moveTo>
              <a:lnTo>
                <a:pt x="189775" y="1276418"/>
              </a:lnTo>
              <a:lnTo>
                <a:pt x="0" y="1276418"/>
              </a:lnTo>
            </a:path>
          </a:pathLst>
        </a:custGeom>
        <a:noFill/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53EEAB3-381F-4167-AB57-0D39193864A0}">
      <dsp:nvSpPr>
        <dsp:cNvPr id="0" name=""/>
        <dsp:cNvSpPr/>
      </dsp:nvSpPr>
      <dsp:spPr>
        <a:xfrm>
          <a:off x="1507761" y="2063885"/>
          <a:ext cx="188533" cy="798279"/>
        </a:xfrm>
        <a:custGeom>
          <a:avLst/>
          <a:gdLst/>
          <a:ahLst/>
          <a:cxnLst/>
          <a:rect l="0" t="0" r="0" b="0"/>
          <a:pathLst>
            <a:path>
              <a:moveTo>
                <a:pt x="188533" y="0"/>
              </a:moveTo>
              <a:lnTo>
                <a:pt x="188533" y="798279"/>
              </a:lnTo>
              <a:lnTo>
                <a:pt x="0" y="798279"/>
              </a:lnTo>
            </a:path>
          </a:pathLst>
        </a:custGeom>
        <a:noFill/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E37BF0F-D1B5-4B7D-84AD-C26E63896BFF}">
      <dsp:nvSpPr>
        <dsp:cNvPr id="0" name=""/>
        <dsp:cNvSpPr/>
      </dsp:nvSpPr>
      <dsp:spPr>
        <a:xfrm>
          <a:off x="2072743" y="1539405"/>
          <a:ext cx="160246" cy="336255"/>
        </a:xfrm>
        <a:custGeom>
          <a:avLst/>
          <a:gdLst/>
          <a:ahLst/>
          <a:cxnLst/>
          <a:rect l="0" t="0" r="0" b="0"/>
          <a:pathLst>
            <a:path>
              <a:moveTo>
                <a:pt x="160246" y="0"/>
              </a:moveTo>
              <a:lnTo>
                <a:pt x="160246" y="336255"/>
              </a:lnTo>
              <a:lnTo>
                <a:pt x="0" y="336255"/>
              </a:lnTo>
            </a:path>
          </a:pathLst>
        </a:custGeom>
        <a:noFill/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C8111BC-B92F-41C5-9BAD-92F01CDF184B}">
      <dsp:nvSpPr>
        <dsp:cNvPr id="0" name=""/>
        <dsp:cNvSpPr/>
      </dsp:nvSpPr>
      <dsp:spPr>
        <a:xfrm>
          <a:off x="2232990" y="996384"/>
          <a:ext cx="480334" cy="166571"/>
        </a:xfrm>
        <a:custGeom>
          <a:avLst/>
          <a:gdLst/>
          <a:ahLst/>
          <a:cxnLst/>
          <a:rect l="0" t="0" r="0" b="0"/>
          <a:pathLst>
            <a:path>
              <a:moveTo>
                <a:pt x="480334" y="0"/>
              </a:moveTo>
              <a:lnTo>
                <a:pt x="480334" y="87516"/>
              </a:lnTo>
              <a:lnTo>
                <a:pt x="0" y="87516"/>
              </a:lnTo>
              <a:lnTo>
                <a:pt x="0" y="166571"/>
              </a:lnTo>
            </a:path>
          </a:pathLst>
        </a:custGeom>
        <a:noFill/>
        <a:ln w="12700" cap="flat" cmpd="sng" algn="ctr">
          <a:solidFill>
            <a:schemeClr val="accent1">
              <a:tint val="7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75967A-83C4-440A-88CF-5CD192FE5F8B}">
      <dsp:nvSpPr>
        <dsp:cNvPr id="0" name=""/>
        <dsp:cNvSpPr/>
      </dsp:nvSpPr>
      <dsp:spPr>
        <a:xfrm>
          <a:off x="2713324" y="399667"/>
          <a:ext cx="911007" cy="220267"/>
        </a:xfrm>
        <a:custGeom>
          <a:avLst/>
          <a:gdLst/>
          <a:ahLst/>
          <a:cxnLst/>
          <a:rect l="0" t="0" r="0" b="0"/>
          <a:pathLst>
            <a:path>
              <a:moveTo>
                <a:pt x="911007" y="0"/>
              </a:moveTo>
              <a:lnTo>
                <a:pt x="911007" y="141213"/>
              </a:lnTo>
              <a:lnTo>
                <a:pt x="0" y="141213"/>
              </a:lnTo>
              <a:lnTo>
                <a:pt x="0" y="220267"/>
              </a:lnTo>
            </a:path>
          </a:pathLst>
        </a:custGeom>
        <a:noFill/>
        <a:ln w="12700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B5191A4-72DB-477F-8CAB-1096989A9B18}">
      <dsp:nvSpPr>
        <dsp:cNvPr id="0" name=""/>
        <dsp:cNvSpPr/>
      </dsp:nvSpPr>
      <dsp:spPr>
        <a:xfrm>
          <a:off x="3247882" y="23218"/>
          <a:ext cx="752898" cy="376449"/>
        </a:xfrm>
        <a:prstGeom prst="rect">
          <a:avLst/>
        </a:prstGeom>
        <a:solidFill>
          <a:schemeClr val="tx1">
            <a:lumMod val="5000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000" b="0" kern="1200" dirty="0" smtClean="0">
              <a:latin typeface="+mn-lt"/>
            </a:rPr>
            <a:t>Šifrování</a:t>
          </a:r>
          <a:endParaRPr lang="cs-CZ" sz="1000" b="0" kern="1200" dirty="0">
            <a:latin typeface="+mn-lt"/>
          </a:endParaRPr>
        </a:p>
      </dsp:txBody>
      <dsp:txXfrm>
        <a:off x="3247882" y="23218"/>
        <a:ext cx="752898" cy="376449"/>
      </dsp:txXfrm>
    </dsp:sp>
    <dsp:sp modelId="{11079ACC-6219-4EFC-A343-1A5A1CE8C1AD}">
      <dsp:nvSpPr>
        <dsp:cNvPr id="0" name=""/>
        <dsp:cNvSpPr/>
      </dsp:nvSpPr>
      <dsp:spPr>
        <a:xfrm>
          <a:off x="2336875" y="619935"/>
          <a:ext cx="752898" cy="376449"/>
        </a:xfrm>
        <a:prstGeom prst="rect">
          <a:avLst/>
        </a:prstGeom>
        <a:solidFill>
          <a:schemeClr val="tx1">
            <a:lumMod val="5000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000" b="0" kern="1200" dirty="0" smtClean="0">
              <a:latin typeface="+mn-lt"/>
            </a:rPr>
            <a:t>Klasické</a:t>
          </a:r>
          <a:endParaRPr lang="cs-CZ" sz="1000" b="0" kern="1200" dirty="0">
            <a:latin typeface="+mn-lt"/>
          </a:endParaRPr>
        </a:p>
      </dsp:txBody>
      <dsp:txXfrm>
        <a:off x="2336875" y="619935"/>
        <a:ext cx="752898" cy="376449"/>
      </dsp:txXfrm>
    </dsp:sp>
    <dsp:sp modelId="{7E57A341-20CE-4242-A9C9-C021ECC04B6B}">
      <dsp:nvSpPr>
        <dsp:cNvPr id="0" name=""/>
        <dsp:cNvSpPr/>
      </dsp:nvSpPr>
      <dsp:spPr>
        <a:xfrm>
          <a:off x="1856541" y="1162956"/>
          <a:ext cx="752898" cy="376449"/>
        </a:xfrm>
        <a:prstGeom prst="rect">
          <a:avLst/>
        </a:prstGeom>
        <a:solidFill>
          <a:schemeClr val="tx1">
            <a:lumMod val="5000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000" b="0" kern="1200" dirty="0" smtClean="0">
              <a:latin typeface="+mn-lt"/>
            </a:rPr>
            <a:t>Šifra</a:t>
          </a:r>
          <a:endParaRPr lang="cs-CZ" sz="1000" b="0" kern="1200" dirty="0">
            <a:latin typeface="+mn-lt"/>
          </a:endParaRPr>
        </a:p>
      </dsp:txBody>
      <dsp:txXfrm>
        <a:off x="1856541" y="1162956"/>
        <a:ext cx="752898" cy="376449"/>
      </dsp:txXfrm>
    </dsp:sp>
    <dsp:sp modelId="{F73E38C1-9A84-4E1C-8B4F-BF2787589F68}">
      <dsp:nvSpPr>
        <dsp:cNvPr id="0" name=""/>
        <dsp:cNvSpPr/>
      </dsp:nvSpPr>
      <dsp:spPr>
        <a:xfrm>
          <a:off x="1319845" y="1687436"/>
          <a:ext cx="752898" cy="376449"/>
        </a:xfrm>
        <a:prstGeom prst="rect">
          <a:avLst/>
        </a:prstGeom>
        <a:solidFill>
          <a:schemeClr val="tx1">
            <a:lumMod val="5000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000" b="0" kern="1200" dirty="0" smtClean="0">
              <a:latin typeface="+mn-lt"/>
            </a:rPr>
            <a:t>Substituce</a:t>
          </a:r>
          <a:endParaRPr lang="cs-CZ" sz="1000" b="0" kern="1200" dirty="0">
            <a:latin typeface="+mn-lt"/>
          </a:endParaRPr>
        </a:p>
      </dsp:txBody>
      <dsp:txXfrm>
        <a:off x="1319845" y="1687436"/>
        <a:ext cx="752898" cy="376449"/>
      </dsp:txXfrm>
    </dsp:sp>
    <dsp:sp modelId="{0276A479-B742-43BC-AE49-57FFAB8E13E2}">
      <dsp:nvSpPr>
        <dsp:cNvPr id="0" name=""/>
        <dsp:cNvSpPr/>
      </dsp:nvSpPr>
      <dsp:spPr>
        <a:xfrm>
          <a:off x="603183" y="2673940"/>
          <a:ext cx="904577" cy="376449"/>
        </a:xfrm>
        <a:prstGeom prst="rect">
          <a:avLst/>
        </a:prstGeom>
        <a:solidFill>
          <a:schemeClr val="tx1">
            <a:lumMod val="5000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2227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950" b="0" kern="1200" dirty="0" err="1" smtClean="0">
              <a:latin typeface="+mn-lt"/>
            </a:rPr>
            <a:t>Polyalfabetická</a:t>
          </a:r>
          <a:endParaRPr lang="cs-CZ" sz="950" b="0" kern="1200" dirty="0">
            <a:latin typeface="+mn-lt"/>
          </a:endParaRPr>
        </a:p>
      </dsp:txBody>
      <dsp:txXfrm>
        <a:off x="603183" y="2673940"/>
        <a:ext cx="904577" cy="376449"/>
      </dsp:txXfrm>
    </dsp:sp>
    <dsp:sp modelId="{B43434EF-91CB-4712-B9C9-DFBFDB3E47E6}">
      <dsp:nvSpPr>
        <dsp:cNvPr id="0" name=""/>
        <dsp:cNvSpPr/>
      </dsp:nvSpPr>
      <dsp:spPr>
        <a:xfrm>
          <a:off x="601941" y="3152079"/>
          <a:ext cx="904577" cy="376449"/>
        </a:xfrm>
        <a:prstGeom prst="rect">
          <a:avLst/>
        </a:prstGeom>
        <a:solidFill>
          <a:schemeClr val="tx1">
            <a:lumMod val="5000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2227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950" b="0" kern="1200" dirty="0" smtClean="0">
              <a:latin typeface="+mn-lt"/>
            </a:rPr>
            <a:t>Polygrafická</a:t>
          </a:r>
          <a:endParaRPr lang="cs-CZ" sz="950" b="0" kern="1200" dirty="0">
            <a:latin typeface="+mn-lt"/>
          </a:endParaRPr>
        </a:p>
      </dsp:txBody>
      <dsp:txXfrm>
        <a:off x="601941" y="3152079"/>
        <a:ext cx="904577" cy="376449"/>
      </dsp:txXfrm>
    </dsp:sp>
    <dsp:sp modelId="{748BA2A6-0044-4560-A2C5-33C983530483}">
      <dsp:nvSpPr>
        <dsp:cNvPr id="0" name=""/>
        <dsp:cNvSpPr/>
      </dsp:nvSpPr>
      <dsp:spPr>
        <a:xfrm>
          <a:off x="604350" y="3623111"/>
          <a:ext cx="905066" cy="376449"/>
        </a:xfrm>
        <a:prstGeom prst="rect">
          <a:avLst/>
        </a:prstGeom>
        <a:solidFill>
          <a:schemeClr val="tx1">
            <a:lumMod val="5000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2227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950" b="0" kern="1200" dirty="0" smtClean="0">
              <a:latin typeface="+mn-lt"/>
            </a:rPr>
            <a:t>Homofonní</a:t>
          </a:r>
          <a:endParaRPr lang="cs-CZ" sz="950" b="0" kern="1200" dirty="0">
            <a:latin typeface="+mn-lt"/>
          </a:endParaRPr>
        </a:p>
      </dsp:txBody>
      <dsp:txXfrm>
        <a:off x="604350" y="3623111"/>
        <a:ext cx="905066" cy="376449"/>
      </dsp:txXfrm>
    </dsp:sp>
    <dsp:sp modelId="{6474903C-C102-4026-AAF0-FCB20724229B}">
      <dsp:nvSpPr>
        <dsp:cNvPr id="0" name=""/>
        <dsp:cNvSpPr/>
      </dsp:nvSpPr>
      <dsp:spPr>
        <a:xfrm>
          <a:off x="605600" y="4103415"/>
          <a:ext cx="904577" cy="376449"/>
        </a:xfrm>
        <a:prstGeom prst="rect">
          <a:avLst/>
        </a:prstGeom>
        <a:solidFill>
          <a:schemeClr val="tx1">
            <a:lumMod val="5000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2227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950" b="0" kern="1200" dirty="0" smtClean="0">
              <a:latin typeface="+mn-lt"/>
            </a:rPr>
            <a:t>Ostatní</a:t>
          </a:r>
          <a:endParaRPr lang="cs-CZ" sz="950" b="0" kern="1200" dirty="0">
            <a:latin typeface="+mn-lt"/>
          </a:endParaRPr>
        </a:p>
      </dsp:txBody>
      <dsp:txXfrm>
        <a:off x="605600" y="4103415"/>
        <a:ext cx="904577" cy="376449"/>
      </dsp:txXfrm>
    </dsp:sp>
    <dsp:sp modelId="{D4DE7456-054E-49BF-B350-7B512A35913C}">
      <dsp:nvSpPr>
        <dsp:cNvPr id="0" name=""/>
        <dsp:cNvSpPr/>
      </dsp:nvSpPr>
      <dsp:spPr>
        <a:xfrm>
          <a:off x="602001" y="2195797"/>
          <a:ext cx="902860" cy="376449"/>
        </a:xfrm>
        <a:prstGeom prst="rect">
          <a:avLst/>
        </a:prstGeom>
        <a:solidFill>
          <a:schemeClr val="tx1">
            <a:lumMod val="5000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2227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950" b="0" kern="1200" dirty="0" err="1" smtClean="0">
              <a:latin typeface="+mn-lt"/>
            </a:rPr>
            <a:t>Monoalfabetická</a:t>
          </a:r>
          <a:endParaRPr lang="cs-CZ" sz="950" b="0" kern="1200" dirty="0">
            <a:latin typeface="+mn-lt"/>
          </a:endParaRPr>
        </a:p>
      </dsp:txBody>
      <dsp:txXfrm>
        <a:off x="602001" y="2195797"/>
        <a:ext cx="902860" cy="376449"/>
      </dsp:txXfrm>
    </dsp:sp>
    <dsp:sp modelId="{0ABE534E-9B05-4C55-ABBE-22896DB9423A}">
      <dsp:nvSpPr>
        <dsp:cNvPr id="0" name=""/>
        <dsp:cNvSpPr/>
      </dsp:nvSpPr>
      <dsp:spPr>
        <a:xfrm>
          <a:off x="2395262" y="1687436"/>
          <a:ext cx="752898" cy="376449"/>
        </a:xfrm>
        <a:prstGeom prst="rect">
          <a:avLst/>
        </a:prstGeom>
        <a:solidFill>
          <a:srgbClr val="00B0F0"/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100" b="1" kern="1200" dirty="0" smtClean="0">
              <a:latin typeface="+mn-lt"/>
            </a:rPr>
            <a:t>Transpozice</a:t>
          </a:r>
          <a:endParaRPr lang="cs-CZ" sz="1100" b="1" kern="1200" dirty="0">
            <a:latin typeface="+mn-lt"/>
          </a:endParaRPr>
        </a:p>
      </dsp:txBody>
      <dsp:txXfrm>
        <a:off x="2395262" y="1687436"/>
        <a:ext cx="752898" cy="376449"/>
      </dsp:txXfrm>
    </dsp:sp>
    <dsp:sp modelId="{3C7EDF34-E5AB-4E29-A389-F074F7543C1C}">
      <dsp:nvSpPr>
        <dsp:cNvPr id="0" name=""/>
        <dsp:cNvSpPr/>
      </dsp:nvSpPr>
      <dsp:spPr>
        <a:xfrm>
          <a:off x="2767548" y="1162956"/>
          <a:ext cx="752898" cy="376449"/>
        </a:xfrm>
        <a:prstGeom prst="rect">
          <a:avLst/>
        </a:prstGeom>
        <a:solidFill>
          <a:schemeClr val="tx1">
            <a:lumMod val="5000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000" b="0" kern="1200" dirty="0" smtClean="0">
              <a:solidFill>
                <a:schemeClr val="tx1"/>
              </a:solidFill>
              <a:latin typeface="+mn-lt"/>
            </a:rPr>
            <a:t>Kód</a:t>
          </a:r>
          <a:endParaRPr lang="cs-CZ" sz="600" b="0" kern="1200" dirty="0">
            <a:solidFill>
              <a:schemeClr val="tx1"/>
            </a:solidFill>
            <a:latin typeface="+mn-lt"/>
          </a:endParaRPr>
        </a:p>
      </dsp:txBody>
      <dsp:txXfrm>
        <a:off x="2767548" y="1162956"/>
        <a:ext cx="752898" cy="376449"/>
      </dsp:txXfrm>
    </dsp:sp>
    <dsp:sp modelId="{626239AB-F6A5-4DFB-9187-11F7B0632191}">
      <dsp:nvSpPr>
        <dsp:cNvPr id="0" name=""/>
        <dsp:cNvSpPr/>
      </dsp:nvSpPr>
      <dsp:spPr>
        <a:xfrm>
          <a:off x="4158889" y="619935"/>
          <a:ext cx="752898" cy="376449"/>
        </a:xfrm>
        <a:prstGeom prst="rect">
          <a:avLst/>
        </a:prstGeom>
        <a:solidFill>
          <a:schemeClr val="tx1">
            <a:lumMod val="5000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000" b="0" kern="1200" dirty="0" smtClean="0">
              <a:latin typeface="+mn-lt"/>
            </a:rPr>
            <a:t>Moderní</a:t>
          </a:r>
          <a:endParaRPr lang="cs-CZ" sz="1000" b="0" kern="1200" dirty="0">
            <a:latin typeface="+mn-lt"/>
          </a:endParaRPr>
        </a:p>
      </dsp:txBody>
      <dsp:txXfrm>
        <a:off x="4158889" y="619935"/>
        <a:ext cx="752898" cy="376449"/>
      </dsp:txXfrm>
    </dsp:sp>
    <dsp:sp modelId="{7EE6A075-D640-48B4-A94E-4C1F315515A2}">
      <dsp:nvSpPr>
        <dsp:cNvPr id="0" name=""/>
        <dsp:cNvSpPr/>
      </dsp:nvSpPr>
      <dsp:spPr>
        <a:xfrm>
          <a:off x="3678555" y="1162956"/>
          <a:ext cx="752898" cy="376449"/>
        </a:xfrm>
        <a:prstGeom prst="rect">
          <a:avLst/>
        </a:prstGeom>
        <a:solidFill>
          <a:schemeClr val="tx1">
            <a:lumMod val="5000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000" b="0" kern="1200" dirty="0" smtClean="0">
              <a:latin typeface="+mn-lt"/>
            </a:rPr>
            <a:t>Asymetrické</a:t>
          </a:r>
          <a:endParaRPr lang="cs-CZ" sz="1000" b="0" kern="1200" dirty="0">
            <a:latin typeface="+mn-lt"/>
          </a:endParaRPr>
        </a:p>
      </dsp:txBody>
      <dsp:txXfrm>
        <a:off x="3678555" y="1162956"/>
        <a:ext cx="752898" cy="376449"/>
      </dsp:txXfrm>
    </dsp:sp>
    <dsp:sp modelId="{B45C7E3D-3E23-4B71-B383-4E28B3BEED05}">
      <dsp:nvSpPr>
        <dsp:cNvPr id="0" name=""/>
        <dsp:cNvSpPr/>
      </dsp:nvSpPr>
      <dsp:spPr>
        <a:xfrm>
          <a:off x="4589562" y="1162956"/>
          <a:ext cx="752898" cy="376449"/>
        </a:xfrm>
        <a:prstGeom prst="rect">
          <a:avLst/>
        </a:prstGeom>
        <a:solidFill>
          <a:schemeClr val="tx1">
            <a:lumMod val="5000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000" b="0" kern="1200" dirty="0" smtClean="0">
              <a:latin typeface="+mn-lt"/>
            </a:rPr>
            <a:t>Symetrické</a:t>
          </a:r>
          <a:endParaRPr lang="cs-CZ" sz="1000" b="0" kern="1200" dirty="0">
            <a:latin typeface="+mn-lt"/>
          </a:endParaRPr>
        </a:p>
      </dsp:txBody>
      <dsp:txXfrm>
        <a:off x="4589562" y="1162956"/>
        <a:ext cx="752898" cy="376449"/>
      </dsp:txXfrm>
    </dsp:sp>
    <dsp:sp modelId="{6A51756D-1978-43BE-A7A9-7096851178CA}">
      <dsp:nvSpPr>
        <dsp:cNvPr id="0" name=""/>
        <dsp:cNvSpPr/>
      </dsp:nvSpPr>
      <dsp:spPr>
        <a:xfrm>
          <a:off x="4053498" y="1687436"/>
          <a:ext cx="752898" cy="376449"/>
        </a:xfrm>
        <a:prstGeom prst="rect">
          <a:avLst/>
        </a:prstGeom>
        <a:solidFill>
          <a:schemeClr val="tx1">
            <a:lumMod val="5000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000" b="0" kern="1200" dirty="0" smtClean="0">
              <a:latin typeface="+mn-lt"/>
            </a:rPr>
            <a:t>Proudové</a:t>
          </a:r>
          <a:endParaRPr lang="cs-CZ" sz="1000" b="0" kern="1200" dirty="0">
            <a:latin typeface="+mn-lt"/>
          </a:endParaRPr>
        </a:p>
      </dsp:txBody>
      <dsp:txXfrm>
        <a:off x="4053498" y="1687436"/>
        <a:ext cx="752898" cy="376449"/>
      </dsp:txXfrm>
    </dsp:sp>
    <dsp:sp modelId="{82FDA824-8E69-4182-8283-C0C6F6FBFD09}">
      <dsp:nvSpPr>
        <dsp:cNvPr id="0" name=""/>
        <dsp:cNvSpPr/>
      </dsp:nvSpPr>
      <dsp:spPr>
        <a:xfrm>
          <a:off x="5115770" y="1687436"/>
          <a:ext cx="752898" cy="376449"/>
        </a:xfrm>
        <a:prstGeom prst="rect">
          <a:avLst/>
        </a:prstGeom>
        <a:solidFill>
          <a:schemeClr val="tx1">
            <a:lumMod val="5000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000" b="0" kern="1200" dirty="0" smtClean="0">
              <a:latin typeface="+mn-lt"/>
            </a:rPr>
            <a:t>Blokové</a:t>
          </a:r>
          <a:endParaRPr lang="cs-CZ" sz="1000" b="0" kern="1200" dirty="0">
            <a:latin typeface="+mn-lt"/>
          </a:endParaRPr>
        </a:p>
      </dsp:txBody>
      <dsp:txXfrm>
        <a:off x="5115770" y="1687436"/>
        <a:ext cx="752898" cy="37644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cs-CZ" dirty="0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122EBE91-A7AE-4244-970D-C857B1B2CDE5}" type="datetime1">
              <a:rPr lang="cs-CZ" smtClean="0"/>
              <a:t>14. 5. 2018</a:t>
            </a:fld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cs-CZ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BECB32D8-F2D2-4D01-80A9-88F3B128AE75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19084722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cs-CZ" noProof="0" dirty="0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7CE9F8FA-07E3-4898-B3EB-B912B6AEC086}" type="datetime1">
              <a:rPr lang="cs-CZ" noProof="0" smtClean="0"/>
              <a:t>14. 5. 2018</a:t>
            </a:fld>
            <a:endParaRPr lang="cs-CZ" noProof="0" dirty="0"/>
          </a:p>
        </p:txBody>
      </p:sp>
      <p:sp>
        <p:nvSpPr>
          <p:cNvPr id="4" name="Zástupný symbol obrázku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cs-CZ" noProof="0" dirty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cs-CZ" noProof="0" dirty="0" smtClean="0"/>
              <a:t>Kliknutím můžete upravit styl předlohy textů.</a:t>
            </a:r>
          </a:p>
          <a:p>
            <a:pPr lvl="1" rtl="0"/>
            <a:r>
              <a:rPr lang="cs-CZ" noProof="0" dirty="0" smtClean="0"/>
              <a:t>Druhá úroveň</a:t>
            </a:r>
          </a:p>
          <a:p>
            <a:pPr lvl="2" rtl="0"/>
            <a:r>
              <a:rPr lang="cs-CZ" noProof="0" dirty="0" smtClean="0"/>
              <a:t>Třetí úroveň</a:t>
            </a:r>
          </a:p>
          <a:p>
            <a:pPr lvl="3" rtl="0"/>
            <a:r>
              <a:rPr lang="cs-CZ" noProof="0" dirty="0" smtClean="0"/>
              <a:t>Čtvrtá úroveň</a:t>
            </a:r>
          </a:p>
          <a:p>
            <a:pPr lvl="4" rtl="0"/>
            <a:r>
              <a:rPr lang="cs-CZ" noProof="0" dirty="0" smtClean="0"/>
              <a:t>Pátá úroveň</a:t>
            </a:r>
            <a:endParaRPr lang="cs-CZ" noProof="0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cs-CZ" noProof="0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05C1D8F7-2BDD-4C56-98AF-2E212EF349F3}" type="slidenum">
              <a:rPr lang="cs-CZ" noProof="0" smtClean="0"/>
              <a:t>‹#›</a:t>
            </a:fld>
            <a:endParaRPr lang="cs-CZ" noProof="0" dirty="0"/>
          </a:p>
        </p:txBody>
      </p:sp>
    </p:spTree>
    <p:extLst>
      <p:ext uri="{BB962C8B-B14F-4D97-AF65-F5344CB8AC3E}">
        <p14:creationId xmlns:p14="http://schemas.microsoft.com/office/powerpoint/2010/main" val="210761948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5C1D8F7-2BDD-4C56-98AF-2E212EF349F3}" type="slidenum">
              <a:rPr lang="cs-CZ" smtClean="0"/>
              <a:t>1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0914031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altLang="cs-CZ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Dešifrování</a:t>
            </a:r>
            <a:endParaRPr lang="cs-CZ" altLang="cs-CZ" dirty="0" smtClean="0"/>
          </a:p>
          <a:p>
            <a:pPr>
              <a:spcBef>
                <a:spcPct val="0"/>
              </a:spcBef>
            </a:pPr>
            <a:endParaRPr lang="cs-CZ" altLang="cs-CZ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5C1D8F7-2BDD-4C56-98AF-2E212EF349F3}" type="slidenum">
              <a:rPr lang="cs-CZ" smtClean="0"/>
              <a:t>10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31165358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altLang="cs-CZ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Šifrování</a:t>
            </a:r>
            <a:endParaRPr lang="cs-CZ" altLang="cs-CZ" dirty="0" smtClean="0"/>
          </a:p>
          <a:p>
            <a:pPr>
              <a:spcBef>
                <a:spcPct val="0"/>
              </a:spcBef>
            </a:pPr>
            <a:endParaRPr lang="cs-CZ" altLang="cs-CZ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5C1D8F7-2BDD-4C56-98AF-2E212EF349F3}" type="slidenum">
              <a:rPr lang="cs-CZ" smtClean="0"/>
              <a:t>11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15631211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altLang="cs-CZ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Dešifrování</a:t>
            </a:r>
            <a:endParaRPr lang="cs-CZ" altLang="cs-CZ" dirty="0" smtClean="0"/>
          </a:p>
          <a:p>
            <a:pPr>
              <a:spcBef>
                <a:spcPct val="0"/>
              </a:spcBef>
            </a:pPr>
            <a:endParaRPr lang="cs-CZ" altLang="cs-CZ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5C1D8F7-2BDD-4C56-98AF-2E212EF349F3}" type="slidenum">
              <a:rPr lang="cs-CZ" smtClean="0"/>
              <a:t>12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93431563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altLang="cs-CZ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Šifrování</a:t>
            </a:r>
            <a:endParaRPr lang="cs-CZ" altLang="cs-CZ" dirty="0" smtClean="0"/>
          </a:p>
          <a:p>
            <a:pPr>
              <a:spcBef>
                <a:spcPct val="0"/>
              </a:spcBef>
            </a:pPr>
            <a:endParaRPr lang="cs-CZ" altLang="cs-CZ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5C1D8F7-2BDD-4C56-98AF-2E212EF349F3}" type="slidenum">
              <a:rPr lang="cs-CZ" smtClean="0"/>
              <a:t>13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2950493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altLang="cs-CZ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Dešifrování</a:t>
            </a:r>
            <a:endParaRPr lang="cs-CZ" altLang="cs-CZ" dirty="0" smtClean="0"/>
          </a:p>
          <a:p>
            <a:pPr>
              <a:spcBef>
                <a:spcPct val="0"/>
              </a:spcBef>
            </a:pPr>
            <a:endParaRPr lang="cs-CZ" altLang="cs-CZ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5C1D8F7-2BDD-4C56-98AF-2E212EF349F3}" type="slidenum">
              <a:rPr lang="cs-CZ" smtClean="0"/>
              <a:t>14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63745742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200" dirty="0" smtClean="0"/>
              <a:t>-Šifrový systém vymyslel a zavedl kardinál </a:t>
            </a:r>
            <a:r>
              <a:rPr lang="cs-CZ" sz="1200" dirty="0" err="1" smtClean="0"/>
              <a:t>Richelieu</a:t>
            </a:r>
            <a:endParaRPr lang="cs-CZ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dirty="0" smtClean="0"/>
              <a:t>-Na konci rozepíšeme text do řetězců po pěti písmenech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altLang="cs-CZ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Šifrování</a:t>
            </a:r>
            <a:endParaRPr lang="cs-CZ" altLang="cs-CZ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cs-CZ" dirty="0" smtClean="0"/>
          </a:p>
          <a:p>
            <a:pPr>
              <a:spcBef>
                <a:spcPct val="0"/>
              </a:spcBef>
            </a:pPr>
            <a:endParaRPr lang="cs-CZ" altLang="cs-CZ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5C1D8F7-2BDD-4C56-98AF-2E212EF349F3}" type="slidenum">
              <a:rPr lang="cs-CZ" smtClean="0"/>
              <a:t>15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16196174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cs-CZ" altLang="cs-CZ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5C1D8F7-2BDD-4C56-98AF-2E212EF349F3}" type="slidenum">
              <a:rPr lang="cs-CZ" smtClean="0"/>
              <a:t>16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20680975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altLang="cs-CZ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Šifrování</a:t>
            </a:r>
            <a:endParaRPr lang="cs-CZ" altLang="cs-CZ" dirty="0" smtClean="0"/>
          </a:p>
          <a:p>
            <a:pPr>
              <a:spcBef>
                <a:spcPct val="0"/>
              </a:spcBef>
            </a:pPr>
            <a:endParaRPr lang="cs-CZ" altLang="cs-CZ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5C1D8F7-2BDD-4C56-98AF-2E212EF349F3}" type="slidenum">
              <a:rPr lang="cs-CZ" smtClean="0"/>
              <a:t>17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72182288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cs-CZ" altLang="cs-CZ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5C1D8F7-2BDD-4C56-98AF-2E212EF349F3}" type="slidenum">
              <a:rPr lang="cs-CZ" smtClean="0"/>
              <a:t>18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9767004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5C1D8F7-2BDD-4C56-98AF-2E212EF349F3}" type="slidenum">
              <a:rPr lang="cs-CZ" smtClean="0"/>
              <a:t>19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3416659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5C1D8F7-2BDD-4C56-98AF-2E212EF349F3}" type="slidenum">
              <a:rPr lang="cs-CZ" smtClean="0"/>
              <a:t>2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70987208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Děkuji za pozornost (text psaný pozpátku)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5C1D8F7-2BDD-4C56-98AF-2E212EF349F3}" type="slidenum">
              <a:rPr lang="cs-CZ" smtClean="0"/>
              <a:t>20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0628034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cs-CZ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5C1D8F7-2BDD-4C56-98AF-2E212EF349F3}" type="slidenum">
              <a:rPr lang="cs-CZ" smtClean="0"/>
              <a:t>3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5534261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cs-CZ" altLang="cs-CZ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5C1D8F7-2BDD-4C56-98AF-2E212EF349F3}" type="slidenum">
              <a:rPr lang="cs-CZ" smtClean="0"/>
              <a:t>4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4381199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r>
              <a:rPr lang="cs-CZ" altLang="cs-CZ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Šifrování</a:t>
            </a:r>
            <a:endParaRPr lang="cs-CZ" altLang="cs-CZ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5C1D8F7-2BDD-4C56-98AF-2E212EF349F3}" type="slidenum">
              <a:rPr lang="cs-CZ" smtClean="0"/>
              <a:t>5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7446995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altLang="cs-CZ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Dešifrování</a:t>
            </a:r>
            <a:endParaRPr lang="cs-CZ" altLang="cs-CZ" dirty="0" smtClean="0"/>
          </a:p>
          <a:p>
            <a:pPr>
              <a:spcBef>
                <a:spcPct val="0"/>
              </a:spcBef>
            </a:pPr>
            <a:endParaRPr lang="cs-CZ" altLang="cs-CZ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5C1D8F7-2BDD-4C56-98AF-2E212EF349F3}" type="slidenum">
              <a:rPr lang="cs-CZ" smtClean="0"/>
              <a:t>6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8036340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altLang="cs-CZ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Šifrování</a:t>
            </a:r>
            <a:endParaRPr lang="cs-CZ" altLang="cs-CZ" dirty="0" smtClean="0"/>
          </a:p>
          <a:p>
            <a:pPr>
              <a:spcBef>
                <a:spcPct val="0"/>
              </a:spcBef>
            </a:pPr>
            <a:endParaRPr lang="cs-CZ" altLang="cs-CZ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5C1D8F7-2BDD-4C56-98AF-2E212EF349F3}" type="slidenum">
              <a:rPr lang="cs-CZ" smtClean="0"/>
              <a:t>7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1086198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altLang="cs-CZ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Dešifrování</a:t>
            </a:r>
            <a:endParaRPr lang="cs-CZ" altLang="cs-CZ" dirty="0" smtClean="0"/>
          </a:p>
          <a:p>
            <a:pPr>
              <a:spcBef>
                <a:spcPct val="0"/>
              </a:spcBef>
            </a:pPr>
            <a:endParaRPr lang="cs-CZ" altLang="cs-CZ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5C1D8F7-2BDD-4C56-98AF-2E212EF349F3}" type="slidenum">
              <a:rPr lang="cs-CZ" smtClean="0"/>
              <a:t>8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103654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altLang="cs-CZ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Šifrování</a:t>
            </a:r>
            <a:endParaRPr lang="cs-CZ" altLang="cs-CZ" dirty="0" smtClean="0"/>
          </a:p>
          <a:p>
            <a:pPr>
              <a:spcBef>
                <a:spcPct val="0"/>
              </a:spcBef>
            </a:pPr>
            <a:endParaRPr lang="cs-CZ" altLang="cs-CZ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5C1D8F7-2BDD-4C56-98AF-2E212EF349F3}" type="slidenum">
              <a:rPr lang="cs-CZ" smtClean="0"/>
              <a:t>9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1244999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5638800" y="304801"/>
            <a:ext cx="5486400" cy="2514599"/>
          </a:xfrm>
        </p:spPr>
        <p:txBody>
          <a:bodyPr rtlCol="0" anchor="b">
            <a:normAutofit/>
          </a:bodyPr>
          <a:lstStyle>
            <a:lvl1pPr algn="l">
              <a:defRPr sz="5400"/>
            </a:lvl1pPr>
          </a:lstStyle>
          <a:p>
            <a:pPr rtl="0"/>
            <a:r>
              <a:rPr lang="cs-CZ" noProof="0" smtClean="0"/>
              <a:t>Kliknutím lze upravit styl.</a:t>
            </a:r>
            <a:endParaRPr lang="cs-CZ" noProof="0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5638800" y="2895600"/>
            <a:ext cx="5486400" cy="914400"/>
          </a:xfrm>
        </p:spPr>
        <p:txBody>
          <a:bodyPr rtlCol="0"/>
          <a:lstStyle>
            <a:lvl1pPr marL="0" indent="0" algn="l">
              <a:spcBef>
                <a:spcPts val="1200"/>
              </a:spcBef>
              <a:buNone/>
              <a:defRPr sz="2400">
                <a:solidFill>
                  <a:schemeClr val="bg2">
                    <a:lumMod val="25000"/>
                    <a:lumOff val="7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cs-CZ" noProof="0" smtClean="0"/>
              <a:t>Kliknutím můžete upravit styl předlohy.</a:t>
            </a:r>
            <a:endParaRPr lang="cs-CZ" noProof="0" dirty="0"/>
          </a:p>
        </p:txBody>
      </p:sp>
    </p:spTree>
    <p:extLst>
      <p:ext uri="{BB962C8B-B14F-4D97-AF65-F5344CB8AC3E}">
        <p14:creationId xmlns:p14="http://schemas.microsoft.com/office/powerpoint/2010/main" val="820533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cs-CZ" noProof="0" smtClean="0"/>
              <a:t>Kliknutím lze upravit styl.</a:t>
            </a:r>
            <a:endParaRPr lang="cs-CZ" noProof="0" dirty="0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cs-CZ" noProof="0" smtClean="0"/>
              <a:t>Upravte styly předlohy textu.</a:t>
            </a:r>
          </a:p>
          <a:p>
            <a:pPr lvl="1" rtl="0"/>
            <a:r>
              <a:rPr lang="cs-CZ" noProof="0" smtClean="0"/>
              <a:t>Druhá úroveň</a:t>
            </a:r>
          </a:p>
          <a:p>
            <a:pPr lvl="2" rtl="0"/>
            <a:r>
              <a:rPr lang="cs-CZ" noProof="0" smtClean="0"/>
              <a:t>Třetí úroveň</a:t>
            </a:r>
          </a:p>
          <a:p>
            <a:pPr lvl="3" rtl="0"/>
            <a:r>
              <a:rPr lang="cs-CZ" noProof="0" smtClean="0"/>
              <a:t>Čtvrtá úroveň</a:t>
            </a:r>
          </a:p>
          <a:p>
            <a:pPr lvl="4" rtl="0"/>
            <a:r>
              <a:rPr lang="cs-CZ" noProof="0" smtClean="0"/>
              <a:t>Pátá úroveň</a:t>
            </a:r>
            <a:endParaRPr lang="cs-CZ" noProof="0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cs-CZ" noProof="0" dirty="0" smtClean="0"/>
              <a:t>Přidejte zápatí.</a:t>
            </a:r>
            <a:endParaRPr lang="cs-CZ" noProof="0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8DF48D98-FB7D-4E70-812D-CE9F8A8F291A}" type="datetime1">
              <a:rPr lang="cs-CZ" noProof="0" smtClean="0"/>
              <a:t>14. 5. 2018</a:t>
            </a:fld>
            <a:endParaRPr lang="cs-CZ" noProof="0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F9043838-BFF5-400C-B067-3DF4A5F395D6}" type="slidenum">
              <a:rPr lang="cs-CZ" noProof="0" smtClean="0"/>
              <a:t>‹#›</a:t>
            </a:fld>
            <a:endParaRPr lang="cs-CZ" noProof="0" dirty="0"/>
          </a:p>
        </p:txBody>
      </p:sp>
    </p:spTree>
    <p:extLst>
      <p:ext uri="{BB962C8B-B14F-4D97-AF65-F5344CB8AC3E}">
        <p14:creationId xmlns:p14="http://schemas.microsoft.com/office/powerpoint/2010/main" val="3174512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9296400" y="365125"/>
            <a:ext cx="1828800" cy="5654675"/>
          </a:xfrm>
        </p:spPr>
        <p:txBody>
          <a:bodyPr vert="eaVert" rtlCol="0"/>
          <a:lstStyle/>
          <a:p>
            <a:pPr rtl="0"/>
            <a:r>
              <a:rPr lang="cs-CZ" noProof="0" smtClean="0"/>
              <a:t>Kliknutím lze upravit styl.</a:t>
            </a:r>
            <a:endParaRPr lang="cs-CZ" noProof="0" dirty="0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1066800" y="365125"/>
            <a:ext cx="8001000" cy="5654675"/>
          </a:xfrm>
        </p:spPr>
        <p:txBody>
          <a:bodyPr vert="eaVert" rtlCol="0"/>
          <a:lstStyle/>
          <a:p>
            <a:pPr lvl="0" rtl="0"/>
            <a:r>
              <a:rPr lang="cs-CZ" noProof="0" smtClean="0"/>
              <a:t>Upravte styly předlohy textu.</a:t>
            </a:r>
          </a:p>
          <a:p>
            <a:pPr lvl="1" rtl="0"/>
            <a:r>
              <a:rPr lang="cs-CZ" noProof="0" smtClean="0"/>
              <a:t>Druhá úroveň</a:t>
            </a:r>
          </a:p>
          <a:p>
            <a:pPr lvl="2" rtl="0"/>
            <a:r>
              <a:rPr lang="cs-CZ" noProof="0" smtClean="0"/>
              <a:t>Třetí úroveň</a:t>
            </a:r>
          </a:p>
          <a:p>
            <a:pPr lvl="3" rtl="0"/>
            <a:r>
              <a:rPr lang="cs-CZ" noProof="0" smtClean="0"/>
              <a:t>Čtvrtá úroveň</a:t>
            </a:r>
          </a:p>
          <a:p>
            <a:pPr lvl="4" rtl="0"/>
            <a:r>
              <a:rPr lang="cs-CZ" noProof="0" smtClean="0"/>
              <a:t>Pátá úroveň</a:t>
            </a:r>
            <a:endParaRPr lang="cs-CZ" noProof="0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cs-CZ" noProof="0" dirty="0" smtClean="0"/>
              <a:t>Přidejte zápatí.</a:t>
            </a:r>
            <a:endParaRPr lang="cs-CZ" noProof="0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0F0D7044-7CC8-4E60-AEA2-F262D2F3EB29}" type="datetime1">
              <a:rPr lang="cs-CZ" noProof="0" smtClean="0"/>
              <a:t>14. 5. 2018</a:t>
            </a:fld>
            <a:endParaRPr lang="cs-CZ" noProof="0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F9043838-BFF5-400C-B067-3DF4A5F395D6}" type="slidenum">
              <a:rPr lang="cs-CZ" noProof="0" smtClean="0"/>
              <a:t>‹#›</a:t>
            </a:fld>
            <a:endParaRPr lang="cs-CZ" noProof="0" dirty="0"/>
          </a:p>
        </p:txBody>
      </p:sp>
    </p:spTree>
    <p:extLst>
      <p:ext uri="{BB962C8B-B14F-4D97-AF65-F5344CB8AC3E}">
        <p14:creationId xmlns:p14="http://schemas.microsoft.com/office/powerpoint/2010/main" val="447379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cs-CZ" noProof="0" smtClean="0"/>
              <a:t>Kliknutím lze upravit styl.</a:t>
            </a:r>
            <a:endParaRPr lang="cs-CZ" noProof="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cs-CZ" noProof="0" smtClean="0"/>
              <a:t>Upravte styly předlohy textu.</a:t>
            </a:r>
          </a:p>
          <a:p>
            <a:pPr lvl="1" rtl="0"/>
            <a:r>
              <a:rPr lang="cs-CZ" noProof="0" smtClean="0"/>
              <a:t>Druhá úroveň</a:t>
            </a:r>
          </a:p>
          <a:p>
            <a:pPr lvl="2" rtl="0"/>
            <a:r>
              <a:rPr lang="cs-CZ" noProof="0" smtClean="0"/>
              <a:t>Třetí úroveň</a:t>
            </a:r>
          </a:p>
          <a:p>
            <a:pPr lvl="3" rtl="0"/>
            <a:r>
              <a:rPr lang="cs-CZ" noProof="0" smtClean="0"/>
              <a:t>Čtvrtá úroveň</a:t>
            </a:r>
          </a:p>
          <a:p>
            <a:pPr lvl="4" rtl="0"/>
            <a:r>
              <a:rPr lang="cs-CZ" noProof="0" smtClean="0"/>
              <a:t>Pátá úroveň</a:t>
            </a:r>
            <a:endParaRPr lang="cs-CZ" noProof="0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cs-CZ" noProof="0" dirty="0" smtClean="0"/>
              <a:t>Přidejte zápatí.</a:t>
            </a:r>
            <a:endParaRPr lang="cs-CZ" noProof="0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CD4875E-077B-4064-BC04-D13F7361BEC8}" type="datetime1">
              <a:rPr lang="cs-CZ" noProof="0" smtClean="0"/>
              <a:t>14. 5. 2018</a:t>
            </a:fld>
            <a:endParaRPr lang="cs-CZ" noProof="0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F9043838-BFF5-400C-B067-3DF4A5F395D6}" type="slidenum">
              <a:rPr lang="cs-CZ" noProof="0" smtClean="0"/>
              <a:t>‹#›</a:t>
            </a:fld>
            <a:endParaRPr lang="cs-CZ" noProof="0" dirty="0"/>
          </a:p>
        </p:txBody>
      </p:sp>
    </p:spTree>
    <p:extLst>
      <p:ext uri="{BB962C8B-B14F-4D97-AF65-F5344CB8AC3E}">
        <p14:creationId xmlns:p14="http://schemas.microsoft.com/office/powerpoint/2010/main" val="3273009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60450" y="1676401"/>
            <a:ext cx="10058400" cy="1752600"/>
          </a:xfrm>
        </p:spPr>
        <p:txBody>
          <a:bodyPr rtlCol="0" anchor="b">
            <a:normAutofit/>
          </a:bodyPr>
          <a:lstStyle>
            <a:lvl1pPr>
              <a:defRPr sz="4800"/>
            </a:lvl1pPr>
          </a:lstStyle>
          <a:p>
            <a:pPr rtl="0"/>
            <a:r>
              <a:rPr lang="cs-CZ" noProof="0" smtClean="0"/>
              <a:t>Kliknutím lze upravit styl.</a:t>
            </a:r>
            <a:endParaRPr lang="cs-CZ" noProof="0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060450" y="3581400"/>
            <a:ext cx="10058400" cy="1143000"/>
          </a:xfrm>
        </p:spPr>
        <p:txBody>
          <a:bodyPr rtlCol="0"/>
          <a:lstStyle>
            <a:lvl1pPr marL="0" indent="0">
              <a:spcBef>
                <a:spcPts val="1200"/>
              </a:spcBef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cs-CZ" noProof="0" smtClean="0"/>
              <a:t>Upravte styly předlohy textu.</a:t>
            </a: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cs-CZ" noProof="0" dirty="0" smtClean="0"/>
              <a:t>Přidejte zápatí.</a:t>
            </a:r>
            <a:endParaRPr lang="cs-CZ" noProof="0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90F1FA4-C41F-44A8-8608-467F50CB43E7}" type="datetime1">
              <a:rPr lang="cs-CZ" noProof="0" smtClean="0"/>
              <a:t>14. 5. 2018</a:t>
            </a:fld>
            <a:endParaRPr lang="cs-CZ" noProof="0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F9043838-BFF5-400C-B067-3DF4A5F395D6}" type="slidenum">
              <a:rPr lang="cs-CZ" noProof="0" smtClean="0"/>
              <a:t>‹#›</a:t>
            </a:fld>
            <a:endParaRPr lang="cs-CZ" noProof="0" dirty="0"/>
          </a:p>
        </p:txBody>
      </p:sp>
    </p:spTree>
    <p:extLst>
      <p:ext uri="{BB962C8B-B14F-4D97-AF65-F5344CB8AC3E}">
        <p14:creationId xmlns:p14="http://schemas.microsoft.com/office/powerpoint/2010/main" val="415665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ě obsahové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cs-CZ" noProof="0" smtClean="0"/>
              <a:t>Kliknutím lze upravit styl.</a:t>
            </a:r>
            <a:endParaRPr lang="cs-CZ" noProof="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1066800" y="1676401"/>
            <a:ext cx="4846320" cy="4343400"/>
          </a:xfrm>
        </p:spPr>
        <p:txBody>
          <a:bodyPr rtlCol="0"/>
          <a:lstStyle/>
          <a:p>
            <a:pPr lvl="0" rtl="0"/>
            <a:r>
              <a:rPr lang="cs-CZ" noProof="0" smtClean="0"/>
              <a:t>Upravte styly předlohy textu.</a:t>
            </a:r>
          </a:p>
          <a:p>
            <a:pPr lvl="1" rtl="0"/>
            <a:r>
              <a:rPr lang="cs-CZ" noProof="0" smtClean="0"/>
              <a:t>Druhá úroveň</a:t>
            </a:r>
          </a:p>
          <a:p>
            <a:pPr lvl="2" rtl="0"/>
            <a:r>
              <a:rPr lang="cs-CZ" noProof="0" smtClean="0"/>
              <a:t>Třetí úroveň</a:t>
            </a:r>
          </a:p>
          <a:p>
            <a:pPr lvl="3" rtl="0"/>
            <a:r>
              <a:rPr lang="cs-CZ" noProof="0" smtClean="0"/>
              <a:t>Čtvrtá úroveň</a:t>
            </a:r>
          </a:p>
          <a:p>
            <a:pPr lvl="4" rtl="0"/>
            <a:r>
              <a:rPr lang="cs-CZ" noProof="0" smtClean="0"/>
              <a:t>Pátá úroveň</a:t>
            </a:r>
            <a:endParaRPr lang="cs-CZ" noProof="0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278880" y="1676401"/>
            <a:ext cx="4846320" cy="4343400"/>
          </a:xfrm>
        </p:spPr>
        <p:txBody>
          <a:bodyPr rtlCol="0"/>
          <a:lstStyle/>
          <a:p>
            <a:pPr lvl="0" rtl="0"/>
            <a:r>
              <a:rPr lang="cs-CZ" noProof="0" smtClean="0"/>
              <a:t>Upravte styly předlohy textu.</a:t>
            </a:r>
          </a:p>
          <a:p>
            <a:pPr lvl="1" rtl="0"/>
            <a:r>
              <a:rPr lang="cs-CZ" noProof="0" smtClean="0"/>
              <a:t>Druhá úroveň</a:t>
            </a:r>
          </a:p>
          <a:p>
            <a:pPr lvl="2" rtl="0"/>
            <a:r>
              <a:rPr lang="cs-CZ" noProof="0" smtClean="0"/>
              <a:t>Třetí úroveň</a:t>
            </a:r>
          </a:p>
          <a:p>
            <a:pPr lvl="3" rtl="0"/>
            <a:r>
              <a:rPr lang="cs-CZ" noProof="0" smtClean="0"/>
              <a:t>Čtvrtá úroveň</a:t>
            </a:r>
          </a:p>
          <a:p>
            <a:pPr lvl="4" rtl="0"/>
            <a:r>
              <a:rPr lang="cs-CZ" noProof="0" smtClean="0"/>
              <a:t>Pátá úroveň</a:t>
            </a:r>
            <a:endParaRPr lang="cs-CZ" noProof="0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cs-CZ" noProof="0" dirty="0" smtClean="0"/>
              <a:t>Přidejte zápatí.</a:t>
            </a:r>
            <a:endParaRPr lang="cs-CZ" noProof="0" dirty="0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B863F9A-14DA-4733-A98F-31FDF9F424EF}" type="datetime1">
              <a:rPr lang="cs-CZ" noProof="0" smtClean="0"/>
              <a:t>14. 5. 2018</a:t>
            </a:fld>
            <a:endParaRPr lang="cs-CZ" noProof="0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F9043838-BFF5-400C-B067-3DF4A5F395D6}" type="slidenum">
              <a:rPr lang="cs-CZ" noProof="0" smtClean="0"/>
              <a:t>‹#›</a:t>
            </a:fld>
            <a:endParaRPr lang="cs-CZ" noProof="0" dirty="0"/>
          </a:p>
        </p:txBody>
      </p:sp>
    </p:spTree>
    <p:extLst>
      <p:ext uri="{BB962C8B-B14F-4D97-AF65-F5344CB8AC3E}">
        <p14:creationId xmlns:p14="http://schemas.microsoft.com/office/powerpoint/2010/main" val="3390256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cs-CZ" noProof="0" smtClean="0"/>
              <a:t>Kliknutím lze upravit styl.</a:t>
            </a:r>
            <a:endParaRPr lang="cs-CZ" noProof="0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066800" y="1681163"/>
            <a:ext cx="4846320" cy="823912"/>
          </a:xfrm>
        </p:spPr>
        <p:txBody>
          <a:bodyPr rtlCol="0" anchor="ctr"/>
          <a:lstStyle>
            <a:lvl1pPr marL="0" indent="0">
              <a:buNone/>
              <a:defRPr sz="2400" b="0">
                <a:solidFill>
                  <a:schemeClr val="bg2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cs-CZ" noProof="0" smtClean="0"/>
              <a:t>Upravte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1066800" y="2505075"/>
            <a:ext cx="4846320" cy="3514725"/>
          </a:xfrm>
        </p:spPr>
        <p:txBody>
          <a:bodyPr rtlCol="0"/>
          <a:lstStyle/>
          <a:p>
            <a:pPr lvl="0" rtl="0"/>
            <a:r>
              <a:rPr lang="cs-CZ" noProof="0" smtClean="0"/>
              <a:t>Upravte styly předlohy textu.</a:t>
            </a:r>
          </a:p>
          <a:p>
            <a:pPr lvl="1" rtl="0"/>
            <a:r>
              <a:rPr lang="cs-CZ" noProof="0" smtClean="0"/>
              <a:t>Druhá úroveň</a:t>
            </a:r>
          </a:p>
          <a:p>
            <a:pPr lvl="2" rtl="0"/>
            <a:r>
              <a:rPr lang="cs-CZ" noProof="0" smtClean="0"/>
              <a:t>Třetí úroveň</a:t>
            </a:r>
          </a:p>
          <a:p>
            <a:pPr lvl="3" rtl="0"/>
            <a:r>
              <a:rPr lang="cs-CZ" noProof="0" smtClean="0"/>
              <a:t>Čtvrtá úroveň</a:t>
            </a:r>
          </a:p>
          <a:p>
            <a:pPr lvl="4" rtl="0"/>
            <a:r>
              <a:rPr lang="cs-CZ" noProof="0" smtClean="0"/>
              <a:t>Pátá úroveň</a:t>
            </a:r>
            <a:endParaRPr lang="cs-CZ" noProof="0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278880" y="1681163"/>
            <a:ext cx="4846320" cy="823912"/>
          </a:xfrm>
        </p:spPr>
        <p:txBody>
          <a:bodyPr rtlCol="0" anchor="ctr"/>
          <a:lstStyle>
            <a:lvl1pPr marL="0" indent="0">
              <a:buNone/>
              <a:defRPr sz="2400" b="0">
                <a:solidFill>
                  <a:schemeClr val="bg2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cs-CZ" noProof="0" smtClean="0"/>
              <a:t>Upravte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278880" y="2505075"/>
            <a:ext cx="4846320" cy="3514725"/>
          </a:xfrm>
        </p:spPr>
        <p:txBody>
          <a:bodyPr rtlCol="0"/>
          <a:lstStyle/>
          <a:p>
            <a:pPr lvl="0" rtl="0"/>
            <a:r>
              <a:rPr lang="cs-CZ" noProof="0" smtClean="0"/>
              <a:t>Upravte styly předlohy textu.</a:t>
            </a:r>
          </a:p>
          <a:p>
            <a:pPr lvl="1" rtl="0"/>
            <a:r>
              <a:rPr lang="cs-CZ" noProof="0" smtClean="0"/>
              <a:t>Druhá úroveň</a:t>
            </a:r>
          </a:p>
          <a:p>
            <a:pPr lvl="2" rtl="0"/>
            <a:r>
              <a:rPr lang="cs-CZ" noProof="0" smtClean="0"/>
              <a:t>Třetí úroveň</a:t>
            </a:r>
          </a:p>
          <a:p>
            <a:pPr lvl="3" rtl="0"/>
            <a:r>
              <a:rPr lang="cs-CZ" noProof="0" smtClean="0"/>
              <a:t>Čtvrtá úroveň</a:t>
            </a:r>
          </a:p>
          <a:p>
            <a:pPr lvl="4" rtl="0"/>
            <a:r>
              <a:rPr lang="cs-CZ" noProof="0" smtClean="0"/>
              <a:t>Pátá úroveň</a:t>
            </a:r>
            <a:endParaRPr lang="cs-CZ" noProof="0" dirty="0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cs-CZ" noProof="0" dirty="0" smtClean="0"/>
              <a:t>Přidejte zápatí.</a:t>
            </a:r>
            <a:endParaRPr lang="cs-CZ" noProof="0" dirty="0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CFB06E4-2783-4715-BC7D-31AE065C30C8}" type="datetime1">
              <a:rPr lang="cs-CZ" noProof="0" smtClean="0"/>
              <a:t>14. 5. 2018</a:t>
            </a:fld>
            <a:endParaRPr lang="cs-CZ" noProof="0" dirty="0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F9043838-BFF5-400C-B067-3DF4A5F395D6}" type="slidenum">
              <a:rPr lang="cs-CZ" noProof="0" smtClean="0"/>
              <a:t>‹#›</a:t>
            </a:fld>
            <a:endParaRPr lang="cs-CZ" noProof="0" dirty="0"/>
          </a:p>
        </p:txBody>
      </p:sp>
    </p:spTree>
    <p:extLst>
      <p:ext uri="{BB962C8B-B14F-4D97-AF65-F5344CB8AC3E}">
        <p14:creationId xmlns:p14="http://schemas.microsoft.com/office/powerpoint/2010/main" val="692426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cs-CZ" noProof="0" smtClean="0"/>
              <a:t>Kliknutím lze upravit styl.</a:t>
            </a:r>
            <a:endParaRPr lang="cs-CZ" noProof="0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cs-CZ" noProof="0" dirty="0" smtClean="0"/>
              <a:t>Přidejte zápatí.</a:t>
            </a:r>
            <a:endParaRPr lang="cs-CZ" noProof="0" dirty="0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2A4541E-30E3-44AE-BB87-CB3BC2CAE820}" type="datetime1">
              <a:rPr lang="cs-CZ" noProof="0" smtClean="0"/>
              <a:t>14. 5. 2018</a:t>
            </a:fld>
            <a:endParaRPr lang="cs-CZ" noProof="0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F9043838-BFF5-400C-B067-3DF4A5F395D6}" type="slidenum">
              <a:rPr lang="cs-CZ" noProof="0" smtClean="0"/>
              <a:t>‹#›</a:t>
            </a:fld>
            <a:endParaRPr lang="cs-CZ" noProof="0" dirty="0"/>
          </a:p>
        </p:txBody>
      </p:sp>
    </p:spTree>
    <p:extLst>
      <p:ext uri="{BB962C8B-B14F-4D97-AF65-F5344CB8AC3E}">
        <p14:creationId xmlns:p14="http://schemas.microsoft.com/office/powerpoint/2010/main" val="3810930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cs-CZ" noProof="0" dirty="0" smtClean="0"/>
              <a:t>Přidejte zápatí.</a:t>
            </a:r>
            <a:endParaRPr lang="cs-CZ" noProof="0" dirty="0"/>
          </a:p>
        </p:txBody>
      </p:sp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EB050FC-7156-43C5-926D-D6CEF0952F88}" type="datetime1">
              <a:rPr lang="cs-CZ" noProof="0" smtClean="0"/>
              <a:t>14. 5. 2018</a:t>
            </a:fld>
            <a:endParaRPr lang="cs-CZ" noProof="0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F9043838-BFF5-400C-B067-3DF4A5F395D6}" type="slidenum">
              <a:rPr lang="cs-CZ" noProof="0" smtClean="0"/>
              <a:t>‹#›</a:t>
            </a:fld>
            <a:endParaRPr lang="cs-CZ" noProof="0" dirty="0"/>
          </a:p>
        </p:txBody>
      </p:sp>
    </p:spTree>
    <p:extLst>
      <p:ext uri="{BB962C8B-B14F-4D97-AF65-F5344CB8AC3E}">
        <p14:creationId xmlns:p14="http://schemas.microsoft.com/office/powerpoint/2010/main" val="2351200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/>
          <p:cNvSpPr/>
          <p:nvPr/>
        </p:nvSpPr>
        <p:spPr>
          <a:xfrm>
            <a:off x="0" y="0"/>
            <a:ext cx="7467600" cy="6858000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cs-CZ" noProof="0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924800" y="838200"/>
            <a:ext cx="3657600" cy="2133600"/>
          </a:xfrm>
        </p:spPr>
        <p:txBody>
          <a:bodyPr rtlCol="0" anchor="b">
            <a:normAutofit/>
          </a:bodyPr>
          <a:lstStyle>
            <a:lvl1pPr>
              <a:defRPr sz="3600"/>
            </a:lvl1pPr>
          </a:lstStyle>
          <a:p>
            <a:pPr rtl="0"/>
            <a:r>
              <a:rPr lang="cs-CZ" noProof="0" smtClean="0"/>
              <a:t>Kliknutím lze upravit styl.</a:t>
            </a:r>
            <a:endParaRPr lang="cs-CZ" noProof="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09600" y="838200"/>
            <a:ext cx="6172200" cy="5181601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rtl="0"/>
            <a:r>
              <a:rPr lang="cs-CZ" noProof="0" smtClean="0"/>
              <a:t>Upravte styly předlohy textu.</a:t>
            </a:r>
          </a:p>
          <a:p>
            <a:pPr lvl="1" rtl="0"/>
            <a:r>
              <a:rPr lang="cs-CZ" noProof="0" smtClean="0"/>
              <a:t>Druhá úroveň</a:t>
            </a:r>
          </a:p>
          <a:p>
            <a:pPr lvl="2" rtl="0"/>
            <a:r>
              <a:rPr lang="cs-CZ" noProof="0" smtClean="0"/>
              <a:t>Třetí úroveň</a:t>
            </a:r>
          </a:p>
          <a:p>
            <a:pPr lvl="3" rtl="0"/>
            <a:r>
              <a:rPr lang="cs-CZ" noProof="0" smtClean="0"/>
              <a:t>Čtvrtá úroveň</a:t>
            </a:r>
          </a:p>
          <a:p>
            <a:pPr lvl="4" rtl="0"/>
            <a:r>
              <a:rPr lang="cs-CZ" noProof="0" smtClean="0"/>
              <a:t>Pátá úroveň</a:t>
            </a:r>
            <a:endParaRPr lang="cs-CZ" noProof="0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7924802" y="3124200"/>
            <a:ext cx="3657600" cy="2895600"/>
          </a:xfrm>
        </p:spPr>
        <p:txBody>
          <a:bodyPr rtlCol="0">
            <a:normAutofit/>
          </a:bodyPr>
          <a:lstStyle>
            <a:lvl1pPr marL="0" indent="0">
              <a:spcBef>
                <a:spcPts val="1200"/>
              </a:spcBef>
              <a:buNone/>
              <a:defRPr sz="2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cs-CZ" noProof="0" smtClean="0"/>
              <a:t>Upravte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3979593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924800" y="838200"/>
            <a:ext cx="3657600" cy="2133600"/>
          </a:xfrm>
        </p:spPr>
        <p:txBody>
          <a:bodyPr rtlCol="0" anchor="b">
            <a:normAutofit/>
          </a:bodyPr>
          <a:lstStyle>
            <a:lvl1pPr>
              <a:defRPr sz="3600"/>
            </a:lvl1pPr>
          </a:lstStyle>
          <a:p>
            <a:pPr rtl="0"/>
            <a:r>
              <a:rPr lang="cs-CZ" noProof="0" smtClean="0"/>
              <a:t>Kliknutím lze upravit styl.</a:t>
            </a:r>
            <a:endParaRPr lang="cs-CZ" noProof="0" dirty="0"/>
          </a:p>
        </p:txBody>
      </p:sp>
      <p:sp>
        <p:nvSpPr>
          <p:cNvPr id="3" name="Zástupný symbol obrázku 2" descr="Prázdný zástupný symbol pro přidání obrázku Klikněte na zástupný symbol a vyberte obrázek, který chcete přidat."/>
          <p:cNvSpPr>
            <a:spLocks noGrp="1"/>
          </p:cNvSpPr>
          <p:nvPr>
            <p:ph type="pic" idx="1"/>
          </p:nvPr>
        </p:nvSpPr>
        <p:spPr>
          <a:xfrm>
            <a:off x="0" y="0"/>
            <a:ext cx="7239000" cy="6858000"/>
          </a:xfrm>
          <a:solidFill>
            <a:schemeClr val="bg1"/>
          </a:solidFill>
        </p:spPr>
        <p:txBody>
          <a:bodyPr tIns="365760" rtlCol="0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cs-CZ" noProof="0" smtClean="0"/>
              <a:t>Kliknutím na ikonu přidáte obrázek.</a:t>
            </a:r>
            <a:endParaRPr lang="cs-CZ" noProof="0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7924801" y="3124200"/>
            <a:ext cx="3657600" cy="2895600"/>
          </a:xfrm>
        </p:spPr>
        <p:txBody>
          <a:bodyPr rtlCol="0">
            <a:normAutofit/>
          </a:bodyPr>
          <a:lstStyle>
            <a:lvl1pPr marL="0" indent="0">
              <a:spcBef>
                <a:spcPts val="1200"/>
              </a:spcBef>
              <a:buNone/>
              <a:defRPr sz="2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cs-CZ" noProof="0" smtClean="0"/>
              <a:t>Upravte styly předlohy textu.</a:t>
            </a:r>
          </a:p>
        </p:txBody>
      </p:sp>
      <p:sp>
        <p:nvSpPr>
          <p:cNvPr id="8" name="Obdélník 7"/>
          <p:cNvSpPr/>
          <p:nvPr/>
        </p:nvSpPr>
        <p:spPr>
          <a:xfrm>
            <a:off x="7239000" y="0"/>
            <a:ext cx="228600" cy="6858000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cs-CZ" noProof="0" dirty="0"/>
          </a:p>
        </p:txBody>
      </p:sp>
    </p:spTree>
    <p:extLst>
      <p:ext uri="{BB962C8B-B14F-4D97-AF65-F5344CB8AC3E}">
        <p14:creationId xmlns:p14="http://schemas.microsoft.com/office/powerpoint/2010/main" val="1944115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1066800" y="304800"/>
            <a:ext cx="100584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cs-CZ" noProof="0" dirty="0" smtClean="0"/>
              <a:t>Kliknutím můžete upravit styl předlohy nadpisů.</a:t>
            </a:r>
            <a:endParaRPr lang="cs-CZ" noProof="0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066800" y="1676400"/>
            <a:ext cx="10058400" cy="434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cs-CZ" noProof="0" dirty="0" smtClean="0"/>
              <a:t>Kliknutím můžete upravit styl předlohy textů.</a:t>
            </a:r>
          </a:p>
          <a:p>
            <a:pPr lvl="1" rtl="0"/>
            <a:r>
              <a:rPr lang="cs-CZ" noProof="0" dirty="0" smtClean="0"/>
              <a:t>Druhá úroveň</a:t>
            </a:r>
          </a:p>
          <a:p>
            <a:pPr lvl="2" rtl="0"/>
            <a:r>
              <a:rPr lang="cs-CZ" noProof="0" dirty="0" smtClean="0"/>
              <a:t>Třetí úroveň</a:t>
            </a:r>
          </a:p>
          <a:p>
            <a:pPr lvl="3" rtl="0"/>
            <a:r>
              <a:rPr lang="cs-CZ" noProof="0" dirty="0" smtClean="0"/>
              <a:t>Čtvrtá úroveň</a:t>
            </a:r>
          </a:p>
          <a:p>
            <a:pPr lvl="4" rtl="0"/>
            <a:r>
              <a:rPr lang="cs-CZ" noProof="0" dirty="0" smtClean="0"/>
              <a:t>Pátá úroveň</a:t>
            </a:r>
            <a:endParaRPr lang="cs-CZ" noProof="0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1070918" y="6392562"/>
            <a:ext cx="7082481" cy="1809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r>
              <a:rPr lang="cs-CZ" noProof="0" dirty="0" smtClean="0"/>
              <a:t>Přidejte zápatí.</a:t>
            </a:r>
            <a:endParaRPr lang="cs-CZ" noProof="0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8534400" y="6392562"/>
            <a:ext cx="1295400" cy="1809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0551A4D3-48A5-4AC9-AAD0-618D57FDDD2D}" type="datetime1">
              <a:rPr lang="cs-CZ" noProof="0" smtClean="0"/>
              <a:t>14. 5. 2018</a:t>
            </a:fld>
            <a:endParaRPr lang="cs-CZ" noProof="0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10058400" y="6392562"/>
            <a:ext cx="1066800" cy="1809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F9043838-BFF5-400C-B067-3DF4A5F395D6}" type="slidenum">
              <a:rPr lang="cs-CZ" noProof="0" smtClean="0"/>
              <a:pPr rtl="0"/>
              <a:t>‹#›</a:t>
            </a:fld>
            <a:endParaRPr lang="cs-CZ" noProof="0" dirty="0"/>
          </a:p>
        </p:txBody>
      </p:sp>
    </p:spTree>
    <p:extLst>
      <p:ext uri="{BB962C8B-B14F-4D97-AF65-F5344CB8AC3E}">
        <p14:creationId xmlns:p14="http://schemas.microsoft.com/office/powerpoint/2010/main" val="256920951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indent="-228600" algn="l" defTabSz="91440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5156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87452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2316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3840">
          <p15:clr>
            <a:srgbClr val="F26B43"/>
          </p15:clr>
        </p15:guide>
        <p15:guide id="2" orient="horz" pos="21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s://c1.staticflickr.com/1/51/147257996_09f10dfbf8_b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" t="20664" r="-199" b="5294"/>
          <a:stretch/>
        </p:blipFill>
        <p:spPr bwMode="auto">
          <a:xfrm>
            <a:off x="0" y="0"/>
            <a:ext cx="12432704" cy="6868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Obdélník 6"/>
          <p:cNvSpPr/>
          <p:nvPr/>
        </p:nvSpPr>
        <p:spPr>
          <a:xfrm>
            <a:off x="0" y="0"/>
            <a:ext cx="12432704" cy="6858000"/>
          </a:xfrm>
          <a:prstGeom prst="rect">
            <a:avLst/>
          </a:prstGeom>
          <a:solidFill>
            <a:schemeClr val="dk1">
              <a:alpha val="3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729952" y="3617373"/>
            <a:ext cx="5486400" cy="2154559"/>
          </a:xfrm>
        </p:spPr>
        <p:txBody>
          <a:bodyPr rtlCol="0">
            <a:normAutofit/>
          </a:bodyPr>
          <a:lstStyle/>
          <a:p>
            <a:pPr rtl="0"/>
            <a:r>
              <a:rPr lang="cs-CZ" sz="6600" dirty="0" smtClean="0"/>
              <a:t>Klasické šifry - transpozice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727856" y="6109151"/>
            <a:ext cx="5486400" cy="394728"/>
          </a:xfrm>
        </p:spPr>
        <p:txBody>
          <a:bodyPr rtlCol="0">
            <a:normAutofit lnSpcReduction="10000"/>
          </a:bodyPr>
          <a:lstStyle/>
          <a:p>
            <a:r>
              <a:rPr lang="cs-CZ" b="1" dirty="0">
                <a:solidFill>
                  <a:schemeClr val="tx1"/>
                </a:solidFill>
              </a:rPr>
              <a:t>Bc. Martina Žabčíková</a:t>
            </a:r>
          </a:p>
          <a:p>
            <a:pPr rtl="0"/>
            <a:endParaRPr lang="cs-CZ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6090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cs-CZ" dirty="0" smtClean="0"/>
              <a:t>Text slov </a:t>
            </a:r>
            <a:r>
              <a:rPr lang="cs-CZ" dirty="0"/>
              <a:t>psaný pozpátku - příklad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66800" y="1676400"/>
            <a:ext cx="10717832" cy="4848944"/>
          </a:xfrm>
        </p:spPr>
        <p:txBody>
          <a:bodyPr rtlCol="0"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Jednotlivá slova přečteme zprava </a:t>
            </a:r>
            <a:r>
              <a:rPr lang="cs-CZ" dirty="0" smtClean="0"/>
              <a:t>doleva</a:t>
            </a:r>
          </a:p>
          <a:p>
            <a:pPr>
              <a:buFont typeface="Wingdings" panose="05000000000000000000" pitchFamily="2" charset="2"/>
              <a:buChar char="Ø"/>
            </a:pPr>
            <a:endParaRPr lang="cs-CZ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Šifrový </a:t>
            </a:r>
            <a:r>
              <a:rPr lang="cs-CZ" dirty="0"/>
              <a:t>text:	</a:t>
            </a:r>
            <a:r>
              <a:rPr lang="cs-CZ" dirty="0" smtClean="0"/>
              <a:t>	ADEV  </a:t>
            </a:r>
            <a:r>
              <a:rPr lang="cs-CZ" dirty="0"/>
              <a:t>EJ  MYNIDEJ  MIVTSNEZOBAN  AVTSDIL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MA:</a:t>
            </a:r>
            <a:r>
              <a:rPr lang="cs-CZ" dirty="0"/>
              <a:t>		</a:t>
            </a:r>
            <a:r>
              <a:rPr lang="cs-CZ" dirty="0" smtClean="0"/>
              <a:t>	VEDA  </a:t>
            </a:r>
            <a:r>
              <a:rPr lang="cs-CZ" dirty="0"/>
              <a:t>JE  JEDINYM  NABOZENSTVIM  LIDSTVA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Otevřený text:	„Věda je jediným náboženstvím lidstva“ (Arthur C. </a:t>
            </a:r>
            <a:r>
              <a:rPr lang="cs-CZ" dirty="0" err="1"/>
              <a:t>Clarke</a:t>
            </a:r>
            <a:r>
              <a:rPr lang="cs-CZ" dirty="0" smtClean="0"/>
              <a:t>)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954237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cs-CZ" dirty="0"/>
              <a:t>Prolnutí textu - příklad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66800" y="1676400"/>
            <a:ext cx="10717832" cy="4848944"/>
          </a:xfrm>
        </p:spPr>
        <p:txBody>
          <a:bodyPr rtlCol="0">
            <a:normAutofit lnSpcReduction="1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Jedná se o jednoduchý transpoziční </a:t>
            </a:r>
            <a:r>
              <a:rPr lang="cs-CZ" dirty="0" smtClean="0"/>
              <a:t>systém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Text rozdělíme </a:t>
            </a:r>
            <a:r>
              <a:rPr lang="cs-CZ" dirty="0"/>
              <a:t>na dvě </a:t>
            </a:r>
            <a:r>
              <a:rPr lang="cs-CZ" dirty="0" smtClean="0"/>
              <a:t>poloviny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Na </a:t>
            </a:r>
            <a:r>
              <a:rPr lang="cs-CZ" dirty="0"/>
              <a:t>liché pozice zapisujeme znaky z prvé poloviny a na </a:t>
            </a:r>
            <a:r>
              <a:rPr lang="cs-CZ" dirty="0" smtClean="0"/>
              <a:t>sudé pozice </a:t>
            </a:r>
            <a:r>
              <a:rPr lang="cs-CZ" dirty="0"/>
              <a:t>znaky z druhé </a:t>
            </a:r>
            <a:r>
              <a:rPr lang="cs-CZ" dirty="0" smtClean="0"/>
              <a:t>poloviny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Text </a:t>
            </a:r>
            <a:r>
              <a:rPr lang="cs-CZ" dirty="0"/>
              <a:t>zapisujeme klasicky zleva </a:t>
            </a:r>
            <a:r>
              <a:rPr lang="cs-CZ" dirty="0" smtClean="0"/>
              <a:t>doprava a poté zapíšeme po pěticích</a:t>
            </a:r>
          </a:p>
          <a:p>
            <a:endParaRPr lang="cs-CZ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Otevřený </a:t>
            </a:r>
            <a:r>
              <a:rPr lang="cs-CZ" dirty="0"/>
              <a:t>text:			Šifry jsou zábavné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Mezinárodní abeceda:</a:t>
            </a:r>
            <a:r>
              <a:rPr lang="cs-CZ" dirty="0"/>
              <a:t>	</a:t>
            </a:r>
            <a:r>
              <a:rPr lang="cs-CZ" dirty="0" smtClean="0"/>
              <a:t>	SIFRY  </a:t>
            </a:r>
            <a:r>
              <a:rPr lang="cs-CZ" dirty="0"/>
              <a:t>JSOU  ZABAVNE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Rozdělení textu na poloviny:	</a:t>
            </a:r>
            <a:r>
              <a:rPr lang="cs-CZ" dirty="0">
                <a:solidFill>
                  <a:srgbClr val="00B0F0"/>
                </a:solidFill>
              </a:rPr>
              <a:t>SIFRYJSO</a:t>
            </a:r>
            <a:r>
              <a:rPr lang="cs-CZ" dirty="0"/>
              <a:t>  UZABAVNE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Šifrový text:			</a:t>
            </a:r>
            <a:r>
              <a:rPr lang="cs-CZ" dirty="0" smtClean="0"/>
              <a:t>	</a:t>
            </a:r>
            <a:r>
              <a:rPr lang="cs-CZ" dirty="0" smtClean="0">
                <a:solidFill>
                  <a:srgbClr val="00B0F0"/>
                </a:solidFill>
              </a:rPr>
              <a:t>S</a:t>
            </a:r>
            <a:r>
              <a:rPr lang="cs-CZ" dirty="0" smtClean="0"/>
              <a:t>U</a:t>
            </a:r>
            <a:r>
              <a:rPr lang="cs-CZ" dirty="0" smtClean="0">
                <a:solidFill>
                  <a:srgbClr val="00B0F0"/>
                </a:solidFill>
              </a:rPr>
              <a:t>I</a:t>
            </a:r>
            <a:r>
              <a:rPr lang="cs-CZ" dirty="0" smtClean="0"/>
              <a:t>Z</a:t>
            </a:r>
            <a:r>
              <a:rPr lang="cs-CZ" dirty="0" smtClean="0">
                <a:solidFill>
                  <a:srgbClr val="00B0F0"/>
                </a:solidFill>
              </a:rPr>
              <a:t>F</a:t>
            </a:r>
            <a:r>
              <a:rPr lang="cs-CZ" dirty="0" smtClean="0"/>
              <a:t>  </a:t>
            </a:r>
            <a:r>
              <a:rPr lang="cs-CZ" dirty="0"/>
              <a:t>A</a:t>
            </a:r>
            <a:r>
              <a:rPr lang="cs-CZ" dirty="0">
                <a:solidFill>
                  <a:srgbClr val="00B0F0"/>
                </a:solidFill>
              </a:rPr>
              <a:t>R</a:t>
            </a:r>
            <a:r>
              <a:rPr lang="cs-CZ" dirty="0"/>
              <a:t>B</a:t>
            </a:r>
            <a:r>
              <a:rPr lang="cs-CZ" dirty="0">
                <a:solidFill>
                  <a:srgbClr val="00B0F0"/>
                </a:solidFill>
              </a:rPr>
              <a:t>Y</a:t>
            </a:r>
            <a:r>
              <a:rPr lang="cs-CZ" dirty="0"/>
              <a:t>A  </a:t>
            </a:r>
            <a:r>
              <a:rPr lang="cs-CZ" dirty="0">
                <a:solidFill>
                  <a:srgbClr val="00B0F0"/>
                </a:solidFill>
              </a:rPr>
              <a:t>J</a:t>
            </a:r>
            <a:r>
              <a:rPr lang="cs-CZ" dirty="0"/>
              <a:t>V</a:t>
            </a:r>
            <a:r>
              <a:rPr lang="cs-CZ" dirty="0">
                <a:solidFill>
                  <a:srgbClr val="00B0F0"/>
                </a:solidFill>
              </a:rPr>
              <a:t>S</a:t>
            </a:r>
            <a:r>
              <a:rPr lang="cs-CZ" dirty="0"/>
              <a:t>N</a:t>
            </a:r>
            <a:r>
              <a:rPr lang="cs-CZ" dirty="0">
                <a:solidFill>
                  <a:srgbClr val="00B0F0"/>
                </a:solidFill>
              </a:rPr>
              <a:t>O</a:t>
            </a:r>
            <a:r>
              <a:rPr lang="cs-CZ" dirty="0"/>
              <a:t>  </a:t>
            </a:r>
            <a:r>
              <a:rPr lang="cs-CZ" dirty="0" smtClean="0"/>
              <a:t>E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10460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cs-CZ" dirty="0"/>
              <a:t>Prolnutí textu - příklad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66800" y="1676400"/>
            <a:ext cx="10717832" cy="4848944"/>
          </a:xfrm>
        </p:spPr>
        <p:txBody>
          <a:bodyPr rtlCol="0"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Nejprve čteme liché znaky textu a poté </a:t>
            </a:r>
            <a:r>
              <a:rPr lang="cs-CZ" dirty="0" smtClean="0"/>
              <a:t>sudé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Nakonec </a:t>
            </a:r>
            <a:r>
              <a:rPr lang="cs-CZ" dirty="0"/>
              <a:t>text rozdělíme na příslušná </a:t>
            </a:r>
            <a:r>
              <a:rPr lang="cs-CZ" dirty="0" smtClean="0"/>
              <a:t>slova</a:t>
            </a:r>
          </a:p>
          <a:p>
            <a:pPr marL="0" indent="0">
              <a:buNone/>
            </a:pPr>
            <a:endParaRPr lang="cs-CZ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Šifrový text:			</a:t>
            </a:r>
            <a:r>
              <a:rPr lang="cs-CZ" dirty="0" smtClean="0"/>
              <a:t>	</a:t>
            </a:r>
            <a:r>
              <a:rPr lang="cs-CZ" dirty="0" smtClean="0">
                <a:solidFill>
                  <a:srgbClr val="00B0F0"/>
                </a:solidFill>
              </a:rPr>
              <a:t>V</a:t>
            </a:r>
            <a:r>
              <a:rPr lang="cs-CZ" dirty="0" smtClean="0"/>
              <a:t>L</a:t>
            </a:r>
            <a:r>
              <a:rPr lang="cs-CZ" dirty="0" smtClean="0">
                <a:solidFill>
                  <a:srgbClr val="00B0F0"/>
                </a:solidFill>
              </a:rPr>
              <a:t>E</a:t>
            </a:r>
            <a:r>
              <a:rPr lang="cs-CZ" dirty="0" smtClean="0"/>
              <a:t>A</a:t>
            </a:r>
            <a:r>
              <a:rPr lang="cs-CZ" dirty="0" smtClean="0">
                <a:solidFill>
                  <a:srgbClr val="00B0F0"/>
                </a:solidFill>
              </a:rPr>
              <a:t>D</a:t>
            </a:r>
            <a:r>
              <a:rPr lang="cs-CZ" dirty="0" smtClean="0"/>
              <a:t>  </a:t>
            </a:r>
            <a:r>
              <a:rPr lang="cs-CZ" dirty="0"/>
              <a:t>K</a:t>
            </a:r>
            <a:r>
              <a:rPr lang="cs-CZ" dirty="0">
                <a:solidFill>
                  <a:srgbClr val="00B0F0"/>
                </a:solidFill>
              </a:rPr>
              <a:t>Y</a:t>
            </a:r>
            <a:r>
              <a:rPr lang="cs-CZ" dirty="0"/>
              <a:t>T</a:t>
            </a:r>
            <a:r>
              <a:rPr lang="cs-CZ" dirty="0">
                <a:solidFill>
                  <a:srgbClr val="00B0F0"/>
                </a:solidFill>
              </a:rPr>
              <a:t>T</a:t>
            </a:r>
            <a:r>
              <a:rPr lang="cs-CZ" dirty="0"/>
              <a:t>E  </a:t>
            </a:r>
            <a:r>
              <a:rPr lang="cs-CZ" dirty="0">
                <a:solidFill>
                  <a:srgbClr val="00B0F0"/>
                </a:solidFill>
              </a:rPr>
              <a:t>O</a:t>
            </a:r>
            <a:r>
              <a:rPr lang="cs-CZ" dirty="0"/>
              <a:t>R</a:t>
            </a:r>
            <a:r>
              <a:rPr lang="cs-CZ" dirty="0">
                <a:solidFill>
                  <a:srgbClr val="00B0F0"/>
                </a:solidFill>
              </a:rPr>
              <a:t>J</a:t>
            </a:r>
            <a:r>
              <a:rPr lang="cs-CZ" dirty="0"/>
              <a:t>A</a:t>
            </a:r>
            <a:r>
              <a:rPr lang="cs-CZ" dirty="0">
                <a:solidFill>
                  <a:srgbClr val="00B0F0"/>
                </a:solidFill>
              </a:rPr>
              <a:t>S</a:t>
            </a:r>
            <a:r>
              <a:rPr lang="cs-CZ" dirty="0"/>
              <a:t>  F</a:t>
            </a:r>
            <a:r>
              <a:rPr lang="cs-CZ" dirty="0">
                <a:solidFill>
                  <a:srgbClr val="00B0F0"/>
                </a:solidFill>
              </a:rPr>
              <a:t>O</a:t>
            </a:r>
            <a:r>
              <a:rPr lang="cs-CZ" dirty="0"/>
              <a:t>U</a:t>
            </a:r>
            <a:r>
              <a:rPr lang="cs-CZ" dirty="0">
                <a:solidFill>
                  <a:srgbClr val="00B0F0"/>
                </a:solidFill>
              </a:rPr>
              <a:t>U</a:t>
            </a:r>
            <a:r>
              <a:rPr lang="cs-CZ" dirty="0"/>
              <a:t>N  </a:t>
            </a:r>
            <a:r>
              <a:rPr lang="cs-CZ" dirty="0">
                <a:solidFill>
                  <a:srgbClr val="00B0F0"/>
                </a:solidFill>
              </a:rPr>
              <a:t>K</a:t>
            </a:r>
            <a:r>
              <a:rPr lang="cs-CZ" dirty="0"/>
              <a:t>G</a:t>
            </a:r>
            <a:r>
              <a:rPr lang="cs-CZ" dirty="0">
                <a:solidFill>
                  <a:srgbClr val="00B0F0"/>
                </a:solidFill>
              </a:rPr>
              <a:t>O</a:t>
            </a:r>
            <a:r>
              <a:rPr lang="cs-CZ" dirty="0"/>
              <a:t>U</a:t>
            </a:r>
            <a:r>
              <a:rPr lang="cs-CZ" dirty="0">
                <a:solidFill>
                  <a:srgbClr val="00B0F0"/>
                </a:solidFill>
              </a:rPr>
              <a:t>U</a:t>
            </a:r>
            <a:r>
              <a:rPr lang="cs-CZ" dirty="0"/>
              <a:t>  J</a:t>
            </a:r>
            <a:r>
              <a:rPr lang="cs-CZ" dirty="0">
                <a:solidFill>
                  <a:srgbClr val="00B0F0"/>
                </a:solidFill>
              </a:rPr>
              <a:t>Z</a:t>
            </a:r>
            <a:r>
              <a:rPr lang="cs-CZ" dirty="0"/>
              <a:t>I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Rozdělení textu na poloviny:	</a:t>
            </a:r>
            <a:r>
              <a:rPr lang="cs-CZ" dirty="0">
                <a:solidFill>
                  <a:srgbClr val="00B0F0"/>
                </a:solidFill>
              </a:rPr>
              <a:t>VEDYTOJSOUKOUZ</a:t>
            </a:r>
            <a:r>
              <a:rPr lang="cs-CZ" dirty="0"/>
              <a:t>  LAKTERAFUNGUJI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Mezinárodní abeceda:</a:t>
            </a:r>
            <a:r>
              <a:rPr lang="cs-CZ" dirty="0"/>
              <a:t>	</a:t>
            </a:r>
            <a:r>
              <a:rPr lang="cs-CZ" dirty="0" smtClean="0"/>
              <a:t>	VEDY  </a:t>
            </a:r>
            <a:r>
              <a:rPr lang="cs-CZ" dirty="0"/>
              <a:t>TO  JSOU  KOUZLA  KTERA  FUNGUJI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Otevřený text:			„Vědy to jsou kouzla, která fungují</a:t>
            </a:r>
            <a:r>
              <a:rPr lang="cs-CZ" dirty="0" smtClean="0"/>
              <a:t>“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			(</a:t>
            </a:r>
            <a:r>
              <a:rPr lang="cs-CZ" dirty="0"/>
              <a:t>Kurt </a:t>
            </a:r>
            <a:r>
              <a:rPr lang="cs-CZ" dirty="0" err="1" smtClean="0"/>
              <a:t>Vonnegut</a:t>
            </a:r>
            <a:r>
              <a:rPr lang="cs-CZ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641733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cs-CZ" dirty="0"/>
              <a:t>Podle plotu - příklad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66800" y="1676400"/>
            <a:ext cx="10717832" cy="4848944"/>
          </a:xfrm>
        </p:spPr>
        <p:txBody>
          <a:bodyPr rtlCol="0">
            <a:normAutofit lnSpcReduction="1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Text rozdělíme na dvě </a:t>
            </a:r>
            <a:r>
              <a:rPr lang="cs-CZ" dirty="0" smtClean="0"/>
              <a:t>skupiny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V</a:t>
            </a:r>
            <a:r>
              <a:rPr lang="cs-CZ" dirty="0"/>
              <a:t> první </a:t>
            </a:r>
            <a:r>
              <a:rPr lang="cs-CZ" dirty="0" smtClean="0"/>
              <a:t>skupině </a:t>
            </a:r>
            <a:r>
              <a:rPr lang="cs-CZ" dirty="0"/>
              <a:t>budou znaky liché a ve druhé </a:t>
            </a:r>
            <a:r>
              <a:rPr lang="cs-CZ" dirty="0" smtClean="0"/>
              <a:t>sudé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Tyto </a:t>
            </a:r>
            <a:r>
              <a:rPr lang="cs-CZ" dirty="0"/>
              <a:t>dvě </a:t>
            </a:r>
            <a:r>
              <a:rPr lang="cs-CZ" dirty="0" smtClean="0"/>
              <a:t>skupiny </a:t>
            </a:r>
            <a:r>
              <a:rPr lang="cs-CZ" dirty="0"/>
              <a:t>zapíšeme za sebe a šifrový text rozdělíme po </a:t>
            </a:r>
            <a:r>
              <a:rPr lang="cs-CZ" dirty="0" smtClean="0"/>
              <a:t>pěti</a:t>
            </a:r>
          </a:p>
          <a:p>
            <a:pPr>
              <a:buFont typeface="Wingdings" panose="05000000000000000000" pitchFamily="2" charset="2"/>
              <a:buChar char="Ø"/>
            </a:pPr>
            <a:endParaRPr lang="cs-CZ" dirty="0"/>
          </a:p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Otevřený text:	</a:t>
            </a:r>
            <a:r>
              <a:rPr lang="cs-CZ" dirty="0" smtClean="0"/>
              <a:t>Šifry </a:t>
            </a:r>
            <a:r>
              <a:rPr lang="cs-CZ" dirty="0"/>
              <a:t>jsou zábavné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MA:			</a:t>
            </a:r>
            <a:r>
              <a:rPr lang="cs-CZ" dirty="0">
                <a:solidFill>
                  <a:srgbClr val="00B0F0"/>
                </a:solidFill>
              </a:rPr>
              <a:t>S</a:t>
            </a:r>
            <a:r>
              <a:rPr lang="cs-CZ" dirty="0"/>
              <a:t>I</a:t>
            </a:r>
            <a:r>
              <a:rPr lang="cs-CZ" dirty="0">
                <a:solidFill>
                  <a:srgbClr val="00B0F0"/>
                </a:solidFill>
              </a:rPr>
              <a:t>F</a:t>
            </a:r>
            <a:r>
              <a:rPr lang="cs-CZ" dirty="0"/>
              <a:t>R</a:t>
            </a:r>
            <a:r>
              <a:rPr lang="cs-CZ" dirty="0">
                <a:solidFill>
                  <a:srgbClr val="00B0F0"/>
                </a:solidFill>
              </a:rPr>
              <a:t>Y</a:t>
            </a:r>
            <a:r>
              <a:rPr lang="cs-CZ" dirty="0"/>
              <a:t>  J</a:t>
            </a:r>
            <a:r>
              <a:rPr lang="cs-CZ" dirty="0">
                <a:solidFill>
                  <a:srgbClr val="00B0F0"/>
                </a:solidFill>
              </a:rPr>
              <a:t>S</a:t>
            </a:r>
            <a:r>
              <a:rPr lang="cs-CZ" dirty="0"/>
              <a:t>O</a:t>
            </a:r>
            <a:r>
              <a:rPr lang="cs-CZ" dirty="0">
                <a:solidFill>
                  <a:srgbClr val="00B0F0"/>
                </a:solidFill>
              </a:rPr>
              <a:t>U</a:t>
            </a:r>
            <a:r>
              <a:rPr lang="cs-CZ" dirty="0"/>
              <a:t>  Z</a:t>
            </a:r>
            <a:r>
              <a:rPr lang="cs-CZ" dirty="0">
                <a:solidFill>
                  <a:srgbClr val="00B0F0"/>
                </a:solidFill>
              </a:rPr>
              <a:t>A</a:t>
            </a:r>
            <a:r>
              <a:rPr lang="cs-CZ" dirty="0"/>
              <a:t>B</a:t>
            </a:r>
            <a:r>
              <a:rPr lang="cs-CZ" dirty="0">
                <a:solidFill>
                  <a:srgbClr val="00B0F0"/>
                </a:solidFill>
              </a:rPr>
              <a:t>A</a:t>
            </a:r>
            <a:r>
              <a:rPr lang="cs-CZ" dirty="0"/>
              <a:t>V</a:t>
            </a:r>
            <a:r>
              <a:rPr lang="cs-CZ" dirty="0">
                <a:solidFill>
                  <a:srgbClr val="00B0F0"/>
                </a:solidFill>
              </a:rPr>
              <a:t>N</a:t>
            </a:r>
            <a:r>
              <a:rPr lang="cs-CZ" dirty="0"/>
              <a:t>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Lichá písmena: 	</a:t>
            </a:r>
            <a:r>
              <a:rPr lang="cs-CZ" dirty="0">
                <a:solidFill>
                  <a:srgbClr val="00B0F0"/>
                </a:solidFill>
              </a:rPr>
              <a:t>SFYSUAAN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Sudá písmena:	</a:t>
            </a:r>
            <a:r>
              <a:rPr lang="cs-CZ" dirty="0" smtClean="0"/>
              <a:t>IRJOZBVE</a:t>
            </a:r>
            <a:endParaRPr lang="cs-CZ" dirty="0"/>
          </a:p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Šifrový text:		</a:t>
            </a:r>
            <a:r>
              <a:rPr lang="cs-CZ" dirty="0">
                <a:solidFill>
                  <a:srgbClr val="00B0F0"/>
                </a:solidFill>
              </a:rPr>
              <a:t>SFYSU  AAN</a:t>
            </a:r>
            <a:r>
              <a:rPr lang="cs-CZ" dirty="0"/>
              <a:t>IR  JOZBV  </a:t>
            </a:r>
            <a:r>
              <a:rPr lang="cs-CZ" dirty="0" smtClean="0"/>
              <a:t>E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68081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cs-CZ" dirty="0"/>
              <a:t>Podle plotu - příklad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66800" y="1676400"/>
            <a:ext cx="10717832" cy="4848944"/>
          </a:xfrm>
        </p:spPr>
        <p:txBody>
          <a:bodyPr rtlCol="0"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Text rozdělíme na poloviny a začneme sepisovat první znak z první skupiny, první znak </a:t>
            </a:r>
            <a:r>
              <a:rPr lang="cs-CZ" dirty="0" smtClean="0"/>
              <a:t>z </a:t>
            </a:r>
            <a:r>
              <a:rPr lang="cs-CZ" dirty="0"/>
              <a:t>druhé skupiny </a:t>
            </a:r>
            <a:r>
              <a:rPr lang="cs-CZ" dirty="0" smtClean="0"/>
              <a:t>atd.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T</a:t>
            </a:r>
            <a:r>
              <a:rPr lang="cs-CZ" dirty="0" smtClean="0"/>
              <a:t>ím </a:t>
            </a:r>
            <a:r>
              <a:rPr lang="cs-CZ" dirty="0"/>
              <a:t>získáme původní otevřený </a:t>
            </a:r>
            <a:r>
              <a:rPr lang="cs-CZ" dirty="0" smtClean="0"/>
              <a:t>text</a:t>
            </a:r>
          </a:p>
          <a:p>
            <a:pPr marL="0" indent="0">
              <a:buNone/>
            </a:pPr>
            <a:endParaRPr lang="cs-CZ" dirty="0"/>
          </a:p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Šifrový text:		</a:t>
            </a:r>
            <a:r>
              <a:rPr lang="cs-CZ" dirty="0">
                <a:solidFill>
                  <a:srgbClr val="00B0F0"/>
                </a:solidFill>
              </a:rPr>
              <a:t>HANPI  IORZO  UEAZL  TI</a:t>
            </a:r>
            <a:r>
              <a:rPr lang="cs-CZ" dirty="0"/>
              <a:t>LVI  RCNUO  VDJMN  ESV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Lichá písmena: 	</a:t>
            </a:r>
            <a:r>
              <a:rPr lang="cs-CZ" dirty="0">
                <a:solidFill>
                  <a:srgbClr val="00B0F0"/>
                </a:solidFill>
              </a:rPr>
              <a:t>HANPIIORZOUEAZLTI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Sudá písmena:	</a:t>
            </a:r>
            <a:r>
              <a:rPr lang="cs-CZ" dirty="0" smtClean="0"/>
              <a:t>LVIRCNUOVDJMNESV</a:t>
            </a:r>
            <a:endParaRPr lang="cs-CZ" dirty="0"/>
          </a:p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MA:			</a:t>
            </a:r>
            <a:r>
              <a:rPr lang="cs-CZ" dirty="0">
                <a:solidFill>
                  <a:srgbClr val="00B0F0"/>
                </a:solidFill>
              </a:rPr>
              <a:t>H</a:t>
            </a:r>
            <a:r>
              <a:rPr lang="cs-CZ" dirty="0"/>
              <a:t>L</a:t>
            </a:r>
            <a:r>
              <a:rPr lang="cs-CZ" dirty="0">
                <a:solidFill>
                  <a:srgbClr val="00B0F0"/>
                </a:solidFill>
              </a:rPr>
              <a:t>A</a:t>
            </a:r>
            <a:r>
              <a:rPr lang="cs-CZ" dirty="0"/>
              <a:t>V</a:t>
            </a:r>
            <a:r>
              <a:rPr lang="cs-CZ" dirty="0">
                <a:solidFill>
                  <a:srgbClr val="00B0F0"/>
                </a:solidFill>
              </a:rPr>
              <a:t>N</a:t>
            </a:r>
            <a:r>
              <a:rPr lang="cs-CZ" dirty="0"/>
              <a:t>I </a:t>
            </a:r>
            <a:r>
              <a:rPr lang="cs-CZ" dirty="0">
                <a:solidFill>
                  <a:srgbClr val="00B0F0"/>
                </a:solidFill>
              </a:rPr>
              <a:t>P</a:t>
            </a:r>
            <a:r>
              <a:rPr lang="cs-CZ" dirty="0"/>
              <a:t>R</a:t>
            </a:r>
            <a:r>
              <a:rPr lang="cs-CZ" dirty="0">
                <a:solidFill>
                  <a:srgbClr val="00B0F0"/>
                </a:solidFill>
              </a:rPr>
              <a:t>I</a:t>
            </a:r>
            <a:r>
              <a:rPr lang="cs-CZ" dirty="0"/>
              <a:t>C</a:t>
            </a:r>
            <a:r>
              <a:rPr lang="cs-CZ" dirty="0">
                <a:solidFill>
                  <a:srgbClr val="00B0F0"/>
                </a:solidFill>
              </a:rPr>
              <a:t>I</a:t>
            </a:r>
            <a:r>
              <a:rPr lang="cs-CZ" dirty="0"/>
              <a:t>N</a:t>
            </a:r>
            <a:r>
              <a:rPr lang="cs-CZ" dirty="0">
                <a:solidFill>
                  <a:srgbClr val="00B0F0"/>
                </a:solidFill>
              </a:rPr>
              <a:t>O</a:t>
            </a:r>
            <a:r>
              <a:rPr lang="cs-CZ" dirty="0"/>
              <a:t>U </a:t>
            </a:r>
            <a:r>
              <a:rPr lang="cs-CZ" dirty="0">
                <a:solidFill>
                  <a:srgbClr val="00B0F0"/>
                </a:solidFill>
              </a:rPr>
              <a:t>R</a:t>
            </a:r>
            <a:r>
              <a:rPr lang="cs-CZ" dirty="0"/>
              <a:t>O</a:t>
            </a:r>
            <a:r>
              <a:rPr lang="cs-CZ" dirty="0">
                <a:solidFill>
                  <a:srgbClr val="00B0F0"/>
                </a:solidFill>
              </a:rPr>
              <a:t>Z</a:t>
            </a:r>
            <a:r>
              <a:rPr lang="cs-CZ" dirty="0"/>
              <a:t>V</a:t>
            </a:r>
            <a:r>
              <a:rPr lang="cs-CZ" dirty="0">
                <a:solidFill>
                  <a:srgbClr val="00B0F0"/>
                </a:solidFill>
              </a:rPr>
              <a:t>O</a:t>
            </a:r>
            <a:r>
              <a:rPr lang="cs-CZ" dirty="0"/>
              <a:t>D</a:t>
            </a:r>
            <a:r>
              <a:rPr lang="cs-CZ" dirty="0">
                <a:solidFill>
                  <a:srgbClr val="00B0F0"/>
                </a:solidFill>
              </a:rPr>
              <a:t>U</a:t>
            </a:r>
            <a:r>
              <a:rPr lang="cs-CZ" dirty="0"/>
              <a:t> J</a:t>
            </a:r>
            <a:r>
              <a:rPr lang="cs-CZ" dirty="0">
                <a:solidFill>
                  <a:srgbClr val="00B0F0"/>
                </a:solidFill>
              </a:rPr>
              <a:t>E</a:t>
            </a:r>
            <a:r>
              <a:rPr lang="cs-CZ" dirty="0"/>
              <a:t> M</a:t>
            </a:r>
            <a:r>
              <a:rPr lang="cs-CZ" dirty="0">
                <a:solidFill>
                  <a:srgbClr val="00B0F0"/>
                </a:solidFill>
              </a:rPr>
              <a:t>A</a:t>
            </a:r>
            <a:r>
              <a:rPr lang="cs-CZ" dirty="0"/>
              <a:t>N</a:t>
            </a:r>
            <a:r>
              <a:rPr lang="cs-CZ" dirty="0">
                <a:solidFill>
                  <a:srgbClr val="00B0F0"/>
                </a:solidFill>
              </a:rPr>
              <a:t>Z</a:t>
            </a:r>
            <a:r>
              <a:rPr lang="cs-CZ" dirty="0"/>
              <a:t>E</a:t>
            </a:r>
            <a:r>
              <a:rPr lang="cs-CZ" dirty="0">
                <a:solidFill>
                  <a:srgbClr val="00B0F0"/>
                </a:solidFill>
              </a:rPr>
              <a:t>L</a:t>
            </a:r>
            <a:r>
              <a:rPr lang="cs-CZ" dirty="0"/>
              <a:t>S</a:t>
            </a:r>
            <a:r>
              <a:rPr lang="cs-CZ" dirty="0">
                <a:solidFill>
                  <a:srgbClr val="00B0F0"/>
                </a:solidFill>
              </a:rPr>
              <a:t>T</a:t>
            </a:r>
            <a:r>
              <a:rPr lang="cs-CZ" dirty="0"/>
              <a:t>V</a:t>
            </a:r>
            <a:r>
              <a:rPr lang="cs-CZ" dirty="0">
                <a:solidFill>
                  <a:srgbClr val="00B0F0"/>
                </a:solidFill>
              </a:rPr>
              <a:t>I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Otevřený text:	</a:t>
            </a:r>
            <a:r>
              <a:rPr lang="cs-CZ" dirty="0" smtClean="0"/>
              <a:t>„</a:t>
            </a:r>
            <a:r>
              <a:rPr lang="cs-CZ" dirty="0"/>
              <a:t>Hlavní příčinou rozvodů je manželství“ (Albert Einstein)</a:t>
            </a:r>
          </a:p>
        </p:txBody>
      </p:sp>
    </p:spTree>
    <p:extLst>
      <p:ext uri="{BB962C8B-B14F-4D97-AF65-F5344CB8AC3E}">
        <p14:creationId xmlns:p14="http://schemas.microsoft.com/office/powerpoint/2010/main" val="1062923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cs-CZ" dirty="0" smtClean="0"/>
              <a:t>Jednoduchá transpozice (</a:t>
            </a:r>
            <a:r>
              <a:rPr lang="cs-CZ" dirty="0" err="1" smtClean="0"/>
              <a:t>Richelieu</a:t>
            </a:r>
            <a:r>
              <a:rPr lang="cs-CZ" dirty="0" smtClean="0"/>
              <a:t>) </a:t>
            </a:r>
            <a:r>
              <a:rPr lang="cs-CZ" dirty="0"/>
              <a:t>- příklad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07367" y="1676400"/>
            <a:ext cx="5849879" cy="4920952"/>
          </a:xfrm>
        </p:spPr>
        <p:txBody>
          <a:bodyPr rtlCol="0">
            <a:no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cs-CZ" sz="1500" dirty="0" smtClean="0"/>
              <a:t>Jako </a:t>
            </a:r>
            <a:r>
              <a:rPr lang="cs-CZ" sz="1500" dirty="0"/>
              <a:t>první si zvolíme heslo, které </a:t>
            </a:r>
            <a:r>
              <a:rPr lang="cs-CZ" sz="1500" dirty="0" smtClean="0"/>
              <a:t>určuje </a:t>
            </a:r>
            <a:r>
              <a:rPr lang="cs-CZ" sz="1500" dirty="0"/>
              <a:t>velikost </a:t>
            </a:r>
            <a:r>
              <a:rPr lang="cs-CZ" sz="1500" dirty="0" smtClean="0"/>
              <a:t>tabulky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1500" dirty="0" smtClean="0"/>
              <a:t>Poté </a:t>
            </a:r>
            <a:r>
              <a:rPr lang="cs-CZ" sz="1500" dirty="0"/>
              <a:t>získáme permutační vyčíslení hesla přiřazením čísel k jednotlivým znakům v abecedním </a:t>
            </a:r>
            <a:r>
              <a:rPr lang="cs-CZ" sz="1500" dirty="0" smtClean="0"/>
              <a:t>pořadí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1500" dirty="0" smtClean="0"/>
              <a:t>Pokud máme stejná písmena, </a:t>
            </a:r>
            <a:r>
              <a:rPr lang="cs-CZ" sz="1500" dirty="0"/>
              <a:t>prvnímu výskytu přiřadíme nižší </a:t>
            </a:r>
            <a:r>
              <a:rPr lang="cs-CZ" sz="1500" dirty="0" smtClean="0"/>
              <a:t>hodnotu (při 2 stejných písmenech </a:t>
            </a:r>
            <a:r>
              <a:rPr lang="cs-CZ" sz="1500" dirty="0"/>
              <a:t>za sebou, druhé </a:t>
            </a:r>
            <a:r>
              <a:rPr lang="cs-CZ" sz="1500" dirty="0" smtClean="0"/>
              <a:t>vynecháme)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1500" dirty="0" smtClean="0"/>
              <a:t>Počet </a:t>
            </a:r>
            <a:r>
              <a:rPr lang="cs-CZ" sz="1500" dirty="0"/>
              <a:t>znaků musí být v tomto případě </a:t>
            </a:r>
            <a:r>
              <a:rPr lang="cs-CZ" sz="1500" dirty="0" smtClean="0"/>
              <a:t>dělitelný </a:t>
            </a:r>
            <a:r>
              <a:rPr lang="cs-CZ" sz="1500" dirty="0"/>
              <a:t>počtem písmen v hesle (v našem případě 9), pokud to neplatí, doplňujeme </a:t>
            </a:r>
            <a:r>
              <a:rPr lang="cs-CZ" sz="1500" dirty="0" smtClean="0"/>
              <a:t>text </a:t>
            </a:r>
            <a:r>
              <a:rPr lang="cs-CZ" sz="1500" dirty="0"/>
              <a:t>písmeny </a:t>
            </a:r>
            <a:r>
              <a:rPr lang="cs-CZ" sz="1500" dirty="0" smtClean="0"/>
              <a:t>Z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1500" dirty="0"/>
              <a:t>Otevřený text:	   Šifry jsou zábavné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1500" dirty="0"/>
              <a:t>Klíč:		   Škola hrou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1500" dirty="0"/>
              <a:t>MA:		   SIFRY JSOU ZABAVNE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1500" dirty="0"/>
              <a:t>MA - klíč: 	   S K O L A </a:t>
            </a:r>
            <a:r>
              <a:rPr lang="cs-CZ" sz="1500" dirty="0" smtClean="0"/>
              <a:t> H </a:t>
            </a:r>
            <a:r>
              <a:rPr lang="cs-CZ" sz="1500" dirty="0"/>
              <a:t>R O U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1500" dirty="0"/>
              <a:t>Permutační klíč: </a:t>
            </a:r>
            <a:r>
              <a:rPr lang="cs-CZ" sz="1500" dirty="0" smtClean="0"/>
              <a:t>        8 </a:t>
            </a:r>
            <a:r>
              <a:rPr lang="cs-CZ" sz="1500" dirty="0"/>
              <a:t>3 5 4 1 </a:t>
            </a:r>
            <a:r>
              <a:rPr lang="cs-CZ" sz="1500" dirty="0" smtClean="0"/>
              <a:t> 2 </a:t>
            </a:r>
            <a:r>
              <a:rPr lang="cs-CZ" sz="1500" dirty="0"/>
              <a:t>7 6 </a:t>
            </a:r>
            <a:r>
              <a:rPr lang="cs-CZ" sz="1500" dirty="0" smtClean="0"/>
              <a:t>9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Zástupný symbol pro obsah 4"/>
              <p:cNvSpPr>
                <a:spLocks noGrp="1"/>
              </p:cNvSpPr>
              <p:nvPr>
                <p:ph sz="half" idx="2"/>
              </p:nvPr>
            </p:nvSpPr>
            <p:spPr>
              <a:xfrm>
                <a:off x="6528048" y="1676400"/>
                <a:ext cx="5400600" cy="4920951"/>
              </a:xfrm>
            </p:spPr>
            <p:txBody>
              <a:bodyPr>
                <a:noAutofit/>
              </a:bodyPr>
              <a:lstStyle/>
              <a:p>
                <a:pPr>
                  <a:buFont typeface="Wingdings" panose="05000000000000000000" pitchFamily="2" charset="2"/>
                  <a:buChar char="Ø"/>
                </a:pPr>
                <a:r>
                  <a:rPr lang="cs-CZ" sz="1500" dirty="0" smtClean="0"/>
                  <a:t>Jelikož </a:t>
                </a:r>
                <a:r>
                  <a:rPr lang="cs-CZ" sz="1500" dirty="0"/>
                  <a:t>je délka klíče 9, použijeme k šifrování tabulku o </a:t>
                </a:r>
                <a:r>
                  <a:rPr lang="cs-CZ" sz="1500" dirty="0" smtClean="0"/>
                  <a:t>9 </a:t>
                </a:r>
                <a:r>
                  <a:rPr lang="cs-CZ" sz="1500" dirty="0"/>
                  <a:t>sloupcích a vepíšeme tam </a:t>
                </a:r>
                <a:r>
                  <a:rPr lang="cs-CZ" sz="1500" dirty="0" smtClean="0"/>
                  <a:t>OT</a:t>
                </a:r>
              </a:p>
              <a:p>
                <a:pPr marL="0" indent="0">
                  <a:buNone/>
                </a:pPr>
                <a:endParaRPr lang="cs-CZ" sz="1500" dirty="0" smtClean="0"/>
              </a:p>
              <a:p>
                <a:pPr>
                  <a:buFont typeface="Wingdings" panose="05000000000000000000" pitchFamily="2" charset="2"/>
                  <a:buChar char="Ø"/>
                </a:pPr>
                <a:r>
                  <a:rPr lang="cs-CZ" sz="1500" dirty="0"/>
                  <a:t>Nyní nad tabulku vepíšeme permutační klíč. Jelikož tabulku nemáme úplnou, musíme na konec vepsat znaky </a:t>
                </a:r>
                <a14:m>
                  <m:oMath xmlns:m="http://schemas.openxmlformats.org/officeDocument/2006/math">
                    <m:r>
                      <a:rPr lang="cs-CZ" sz="1500" i="1">
                        <a:latin typeface="Cambria Math" panose="02040503050406030204" pitchFamily="18" charset="0"/>
                      </a:rPr>
                      <m:t>𝑍</m:t>
                    </m:r>
                  </m:oMath>
                </a14:m>
                <a:r>
                  <a:rPr lang="cs-CZ" sz="1500" dirty="0"/>
                  <a:t>, nebo </a:t>
                </a:r>
                <a:r>
                  <a:rPr lang="cs-CZ" sz="1500" dirty="0" smtClean="0"/>
                  <a:t>jakékoli </a:t>
                </a:r>
                <a:r>
                  <a:rPr lang="cs-CZ" sz="1500" dirty="0"/>
                  <a:t>náhodné </a:t>
                </a:r>
                <a:r>
                  <a:rPr lang="cs-CZ" sz="1500" dirty="0" smtClean="0"/>
                  <a:t>znaky</a:t>
                </a:r>
              </a:p>
              <a:p>
                <a:pPr marL="0" indent="0">
                  <a:buNone/>
                </a:pPr>
                <a:endParaRPr lang="cs-CZ" sz="1500" dirty="0" smtClean="0"/>
              </a:p>
              <a:p>
                <a:pPr marL="0" indent="0">
                  <a:buNone/>
                </a:pPr>
                <a:endParaRPr lang="cs-CZ" sz="1500" dirty="0" smtClean="0"/>
              </a:p>
              <a:p>
                <a:pPr>
                  <a:buFont typeface="Wingdings" panose="05000000000000000000" pitchFamily="2" charset="2"/>
                  <a:buChar char="Ø"/>
                </a:pPr>
                <a:r>
                  <a:rPr lang="cs-CZ" sz="1500" dirty="0"/>
                  <a:t>Vypsáním textu v jednotlivých sloupcích dle pořadí permutačních čísel získáme </a:t>
                </a:r>
                <a:r>
                  <a:rPr lang="cs-CZ" sz="1500" dirty="0" smtClean="0"/>
                  <a:t>ŠT. </a:t>
                </a:r>
                <a:r>
                  <a:rPr lang="cs-CZ" sz="1500" dirty="0"/>
                  <a:t>První tedy bude dvojice znaků pod číslicí </a:t>
                </a:r>
                <a:r>
                  <a:rPr lang="cs-CZ" sz="1500" dirty="0">
                    <a:solidFill>
                      <a:srgbClr val="00B0F0"/>
                    </a:solidFill>
                  </a:rPr>
                  <a:t>1</a:t>
                </a:r>
                <a:r>
                  <a:rPr lang="cs-CZ" sz="1500" dirty="0"/>
                  <a:t> (</a:t>
                </a:r>
                <a:r>
                  <a:rPr lang="cs-CZ" sz="1500" dirty="0" smtClean="0">
                    <a:solidFill>
                      <a:srgbClr val="00B0F0"/>
                    </a:solidFill>
                  </a:rPr>
                  <a:t>YV</a:t>
                </a:r>
                <a:r>
                  <a:rPr lang="cs-CZ" sz="1500" dirty="0" smtClean="0"/>
                  <a:t>)</a:t>
                </a:r>
              </a:p>
              <a:p>
                <a:pPr>
                  <a:buFont typeface="Wingdings" panose="05000000000000000000" pitchFamily="2" charset="2"/>
                  <a:buChar char="Ø"/>
                </a:pPr>
                <a:r>
                  <a:rPr lang="cs-CZ" sz="1500" dirty="0"/>
                  <a:t>T</a:t>
                </a:r>
                <a:r>
                  <a:rPr lang="cs-CZ" sz="1500" dirty="0" smtClean="0"/>
                  <a:t>akto </a:t>
                </a:r>
                <a:r>
                  <a:rPr lang="cs-CZ" sz="1500" dirty="0"/>
                  <a:t>pokračujeme, dokud nezašifrujeme celý </a:t>
                </a:r>
                <a:r>
                  <a:rPr lang="cs-CZ" sz="1500" dirty="0" smtClean="0"/>
                  <a:t>text</a:t>
                </a:r>
              </a:p>
              <a:p>
                <a:pPr>
                  <a:buFont typeface="Wingdings" panose="05000000000000000000" pitchFamily="2" charset="2"/>
                  <a:buChar char="Ø"/>
                </a:pPr>
                <a:r>
                  <a:rPr lang="cs-CZ" sz="1500" dirty="0" smtClean="0"/>
                  <a:t>Šifrový text:	    </a:t>
                </a:r>
                <a:r>
                  <a:rPr lang="cs-CZ" sz="1500" dirty="0" smtClean="0">
                    <a:solidFill>
                      <a:srgbClr val="00B0F0"/>
                    </a:solidFill>
                  </a:rPr>
                  <a:t>YV</a:t>
                </a:r>
                <a:r>
                  <a:rPr lang="cs-CZ" sz="1500" dirty="0" smtClean="0"/>
                  <a:t> </a:t>
                </a:r>
                <a:r>
                  <a:rPr lang="cs-CZ" sz="1500" dirty="0"/>
                  <a:t>JN IA RA FB OZ SE SZ UZ</a:t>
                </a:r>
              </a:p>
              <a:p>
                <a:pPr>
                  <a:buFont typeface="Wingdings" panose="05000000000000000000" pitchFamily="2" charset="2"/>
                  <a:buChar char="Ø"/>
                </a:pPr>
                <a:r>
                  <a:rPr lang="cs-CZ" sz="1500" dirty="0" smtClean="0"/>
                  <a:t>Šifrový text (po pěti):   YVJNI  </a:t>
                </a:r>
                <a:r>
                  <a:rPr lang="cs-CZ" sz="1500" dirty="0"/>
                  <a:t>ARAFB  OZSES  </a:t>
                </a:r>
                <a:r>
                  <a:rPr lang="cs-CZ" sz="1500" dirty="0" smtClean="0"/>
                  <a:t>ZUZ</a:t>
                </a:r>
                <a:endParaRPr lang="cs-CZ" sz="1500" dirty="0"/>
              </a:p>
            </p:txBody>
          </p:sp>
        </mc:Choice>
        <mc:Fallback xmlns="">
          <p:sp>
            <p:nvSpPr>
              <p:cNvPr id="5" name="Zástupný symbol pro obsah 4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6528048" y="1676400"/>
                <a:ext cx="5400600" cy="4920951"/>
              </a:xfrm>
              <a:blipFill>
                <a:blip r:embed="rId3"/>
                <a:stretch>
                  <a:fillRect l="-339" t="-620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Obrázek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93628" y="2053336"/>
            <a:ext cx="2060673" cy="650159"/>
          </a:xfrm>
          <a:prstGeom prst="rect">
            <a:avLst/>
          </a:prstGeom>
        </p:spPr>
      </p:pic>
      <p:pic>
        <p:nvPicPr>
          <p:cNvPr id="7" name="Obrázek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72001" y="3311488"/>
            <a:ext cx="2103926" cy="1102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4903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cs-CZ" dirty="0" smtClean="0"/>
              <a:t>Jednoduchá transpozice s </a:t>
            </a:r>
            <a:r>
              <a:rPr lang="cs-CZ" dirty="0"/>
              <a:t>neúplnou </a:t>
            </a:r>
            <a:r>
              <a:rPr lang="cs-CZ" dirty="0" smtClean="0"/>
              <a:t>tabulkou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symbol pro obsah 2"/>
              <p:cNvSpPr>
                <a:spLocks noGrp="1"/>
              </p:cNvSpPr>
              <p:nvPr>
                <p:ph idx="1"/>
              </p:nvPr>
            </p:nvSpPr>
            <p:spPr>
              <a:xfrm>
                <a:off x="1066800" y="1676400"/>
                <a:ext cx="10717832" cy="4848944"/>
              </a:xfrm>
            </p:spPr>
            <p:txBody>
              <a:bodyPr rtlCol="0">
                <a:normAutofit/>
              </a:bodyPr>
              <a:lstStyle/>
              <a:p>
                <a:pPr>
                  <a:buFont typeface="Wingdings" panose="05000000000000000000" pitchFamily="2" charset="2"/>
                  <a:buChar char="Ø"/>
                </a:pPr>
                <a:r>
                  <a:rPr lang="cs-CZ" dirty="0" smtClean="0"/>
                  <a:t>Jediným </a:t>
                </a:r>
                <a:r>
                  <a:rPr lang="cs-CZ" dirty="0"/>
                  <a:t>rozdílem oproti předešlému systému je v nedoplnění znaků do </a:t>
                </a:r>
                <a:r>
                  <a:rPr lang="cs-CZ" dirty="0" smtClean="0"/>
                  <a:t>tabulky</a:t>
                </a:r>
              </a:p>
              <a:p>
                <a:pPr>
                  <a:buFont typeface="Wingdings" panose="05000000000000000000" pitchFamily="2" charset="2"/>
                  <a:buChar char="Ø"/>
                </a:pPr>
                <a:r>
                  <a:rPr lang="cs-CZ" dirty="0" smtClean="0"/>
                  <a:t>Za </a:t>
                </a:r>
                <a:r>
                  <a:rPr lang="cs-CZ" dirty="0"/>
                  <a:t>klíč můžeme zvolit místo hesla i </a:t>
                </a:r>
                <a:r>
                  <a:rPr lang="cs-CZ" dirty="0" smtClean="0"/>
                  <a:t>jakékoli </a:t>
                </a:r>
                <a:r>
                  <a:rPr lang="cs-CZ" dirty="0"/>
                  <a:t>malé </a:t>
                </a:r>
                <a:r>
                  <a:rPr lang="cs-CZ" dirty="0" smtClean="0"/>
                  <a:t>číslo</a:t>
                </a:r>
              </a:p>
              <a:p>
                <a:pPr>
                  <a:buFont typeface="Wingdings" panose="05000000000000000000" pitchFamily="2" charset="2"/>
                  <a:buChar char="Ø"/>
                </a:pPr>
                <a:r>
                  <a:rPr lang="cs-CZ" dirty="0" smtClean="0"/>
                  <a:t>Dle </a:t>
                </a:r>
                <a:r>
                  <a:rPr lang="cs-CZ" dirty="0"/>
                  <a:t>tohoto čísla zapíšeme zprávu po řádcích o </a:t>
                </a:r>
                <a14:m>
                  <m:oMath xmlns:m="http://schemas.openxmlformats.org/officeDocument/2006/math">
                    <m:r>
                      <a:rPr lang="cs-CZ" i="1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cs-CZ" dirty="0"/>
                  <a:t> znacích dle klíčového </a:t>
                </a:r>
                <a:r>
                  <a:rPr lang="cs-CZ" dirty="0" smtClean="0"/>
                  <a:t>slova</a:t>
                </a:r>
              </a:p>
              <a:p>
                <a:pPr>
                  <a:buFont typeface="Wingdings" panose="05000000000000000000" pitchFamily="2" charset="2"/>
                  <a:buChar char="Ø"/>
                </a:pPr>
                <a:r>
                  <a:rPr lang="cs-CZ" dirty="0" smtClean="0"/>
                  <a:t>Při </a:t>
                </a:r>
                <a:r>
                  <a:rPr lang="cs-CZ" dirty="0"/>
                  <a:t>vytváření šifrového textu jej čteme po </a:t>
                </a:r>
                <a:r>
                  <a:rPr lang="cs-CZ" dirty="0" smtClean="0"/>
                  <a:t>sloupcích</a:t>
                </a:r>
                <a:endParaRPr lang="cs-CZ" dirty="0"/>
              </a:p>
              <a:p>
                <a:pPr marL="0" indent="0">
                  <a:buNone/>
                </a:pPr>
                <a:endParaRPr lang="cs-CZ" dirty="0"/>
              </a:p>
            </p:txBody>
          </p:sp>
        </mc:Choice>
        <mc:Fallback xmlns="">
          <p:sp>
            <p:nvSpPr>
              <p:cNvPr id="3" name="Zástupný symbol pro obsah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066800" y="1676400"/>
                <a:ext cx="10717832" cy="4848944"/>
              </a:xfrm>
              <a:blipFill>
                <a:blip r:embed="rId3"/>
                <a:stretch>
                  <a:fillRect l="-739" t="-1635" r="-683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77436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cs-CZ" dirty="0" smtClean="0"/>
              <a:t>Jednoduchá transpozice s </a:t>
            </a:r>
            <a:r>
              <a:rPr lang="cs-CZ" dirty="0"/>
              <a:t>neúplnou tabulkou </a:t>
            </a:r>
            <a:r>
              <a:rPr lang="cs-CZ" dirty="0" smtClean="0"/>
              <a:t>- příklad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66800" y="1676400"/>
            <a:ext cx="10717832" cy="4848944"/>
          </a:xfrm>
        </p:spPr>
        <p:txBody>
          <a:bodyPr rtlCol="0"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Nyní si ukážeme jednodušší variantu s volbou čísla jako </a:t>
            </a:r>
            <a:r>
              <a:rPr lang="cs-CZ" dirty="0" smtClean="0"/>
              <a:t>klíče (např. číslo 3)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Budeme zapisovat </a:t>
            </a:r>
            <a:r>
              <a:rPr lang="cs-CZ" dirty="0"/>
              <a:t>text </a:t>
            </a:r>
            <a:r>
              <a:rPr lang="cs-CZ" dirty="0" smtClean="0"/>
              <a:t>do </a:t>
            </a:r>
            <a:r>
              <a:rPr lang="cs-CZ" dirty="0"/>
              <a:t>řádků o 3 písmenech (3 sloupce</a:t>
            </a:r>
            <a:r>
              <a:rPr lang="cs-CZ" dirty="0" smtClean="0"/>
              <a:t>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Otevřený </a:t>
            </a:r>
            <a:r>
              <a:rPr lang="cs-CZ" dirty="0"/>
              <a:t>text</a:t>
            </a:r>
            <a:r>
              <a:rPr lang="cs-CZ" dirty="0" smtClean="0"/>
              <a:t>:	Šifry </a:t>
            </a:r>
            <a:r>
              <a:rPr lang="cs-CZ" dirty="0"/>
              <a:t>jsou zábavné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MA:			SIFRY JSOU ZABAVNE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Tabulku nedoplňujeme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Šifrový text získáme vypsáním po jednotlivých </a:t>
            </a:r>
            <a:r>
              <a:rPr lang="cs-CZ" dirty="0" smtClean="0"/>
              <a:t>sloupcích a </a:t>
            </a:r>
            <a:br>
              <a:rPr lang="cs-CZ" dirty="0" smtClean="0"/>
            </a:br>
            <a:r>
              <a:rPr lang="cs-CZ" dirty="0" smtClean="0"/>
              <a:t>zapíšeme </a:t>
            </a:r>
            <a:r>
              <a:rPr lang="cs-CZ" dirty="0"/>
              <a:t>po </a:t>
            </a:r>
            <a:r>
              <a:rPr lang="cs-CZ" dirty="0" smtClean="0"/>
              <a:t>pěticích</a:t>
            </a:r>
          </a:p>
          <a:p>
            <a:pPr marL="0" indent="0">
              <a:buNone/>
            </a:pPr>
            <a:endParaRPr lang="cs-CZ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Šifrový text:	SRSZA EIYOA VFJUB </a:t>
            </a:r>
            <a:r>
              <a:rPr lang="cs-CZ" dirty="0" smtClean="0"/>
              <a:t>N</a:t>
            </a:r>
            <a:endParaRPr lang="cs-CZ" dirty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01572" y="2708920"/>
            <a:ext cx="1723628" cy="3490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461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cs-CZ" dirty="0" smtClean="0"/>
              <a:t>Dvojitá neúplná transpozice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66800" y="1676400"/>
            <a:ext cx="10717832" cy="4848944"/>
          </a:xfrm>
        </p:spPr>
        <p:txBody>
          <a:bodyPr rtlCol="0"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Po určité modifikaci jednoduché transpozice, z důvodu znesnadnění luštění, byl vytvořen systém s dvojitou neúplnou </a:t>
            </a:r>
            <a:r>
              <a:rPr lang="cs-CZ" dirty="0" smtClean="0"/>
              <a:t>transpozicí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Zde </a:t>
            </a:r>
            <a:r>
              <a:rPr lang="cs-CZ" dirty="0"/>
              <a:t>je text vepsán do tabulky o určitém </a:t>
            </a:r>
            <a:r>
              <a:rPr lang="cs-CZ" dirty="0" smtClean="0"/>
              <a:t>rozměru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Jednotlivé </a:t>
            </a:r>
            <a:r>
              <a:rPr lang="cs-CZ" dirty="0"/>
              <a:t>sloupce seskupujeme dle prvého permutačního vyčíslení </a:t>
            </a:r>
            <a:r>
              <a:rPr lang="cs-CZ" dirty="0" smtClean="0"/>
              <a:t>klíče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Dále </a:t>
            </a:r>
            <a:r>
              <a:rPr lang="cs-CZ" dirty="0"/>
              <a:t>přepíšeme text do druhé tabulky o jiných rozměrech, ve kterém nedoplňujeme chybějící znaky v posledním </a:t>
            </a:r>
            <a:r>
              <a:rPr lang="cs-CZ" dirty="0" smtClean="0"/>
              <a:t>řádku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Šifrový </a:t>
            </a:r>
            <a:r>
              <a:rPr lang="cs-CZ" dirty="0"/>
              <a:t>text získáme vypsáním sloupců dle druhého permutačního </a:t>
            </a:r>
            <a:r>
              <a:rPr lang="cs-CZ" dirty="0" smtClean="0"/>
              <a:t>klíče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Poté </a:t>
            </a:r>
            <a:r>
              <a:rPr lang="cs-CZ" dirty="0"/>
              <a:t>šifrový text sepíšeme do řetězce po pěti </a:t>
            </a:r>
            <a:r>
              <a:rPr lang="cs-CZ" dirty="0" smtClean="0"/>
              <a:t>písmenech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924645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cs-CZ" dirty="0"/>
              <a:t>Závěr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1066800" y="1676400"/>
            <a:ext cx="10573816" cy="4848944"/>
          </a:xfrm>
        </p:spPr>
        <p:txBody>
          <a:bodyPr rtlCol="0"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Princip </a:t>
            </a:r>
            <a:r>
              <a:rPr lang="cs-CZ" dirty="0" smtClean="0"/>
              <a:t>transpozice spočívá </a:t>
            </a:r>
            <a:r>
              <a:rPr lang="cs-CZ" dirty="0"/>
              <a:t>ve změně pořadí písmen, ve kterém jsou napsána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Dle přesně stanovených pravidel znaky přeskupujeme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Klíče zde neexistují, odhalení typu </a:t>
            </a:r>
            <a:r>
              <a:rPr lang="cs-CZ" dirty="0" smtClean="0"/>
              <a:t>šifrového</a:t>
            </a:r>
            <a:br>
              <a:rPr lang="cs-CZ" dirty="0" smtClean="0"/>
            </a:br>
            <a:r>
              <a:rPr lang="cs-CZ" dirty="0" smtClean="0"/>
              <a:t>systému </a:t>
            </a:r>
            <a:r>
              <a:rPr lang="cs-CZ" dirty="0"/>
              <a:t>znamená prolomení těchto systémů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Příklady</a:t>
            </a:r>
            <a:endParaRPr lang="cs-CZ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cs-CZ" dirty="0" smtClean="0"/>
              <a:t>Richelieu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cs-CZ" dirty="0" smtClean="0"/>
              <a:t>Přesmyčky (změna </a:t>
            </a:r>
            <a:r>
              <a:rPr lang="cs-CZ" dirty="0"/>
              <a:t>pořadí písmen)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cs-CZ" dirty="0" smtClean="0"/>
              <a:t>Lištovky </a:t>
            </a:r>
            <a:r>
              <a:rPr lang="cs-CZ" dirty="0"/>
              <a:t>(přemístění </a:t>
            </a:r>
            <a:r>
              <a:rPr lang="cs-CZ" dirty="0" smtClean="0"/>
              <a:t>sloupců)</a:t>
            </a:r>
            <a:endParaRPr lang="cs-CZ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cs-CZ" dirty="0" smtClean="0"/>
              <a:t>Zapsání </a:t>
            </a:r>
            <a:r>
              <a:rPr lang="cs-CZ" dirty="0"/>
              <a:t>celého </a:t>
            </a:r>
            <a:r>
              <a:rPr lang="cs-CZ" dirty="0" smtClean="0"/>
              <a:t>textu pozpátku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cs-CZ" dirty="0" smtClean="0"/>
              <a:t>…</a:t>
            </a:r>
            <a:endParaRPr lang="cs-CZ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4061127187"/>
              </p:ext>
            </p:extLst>
          </p:nvPr>
        </p:nvGraphicFramePr>
        <p:xfrm>
          <a:off x="6240016" y="2204864"/>
          <a:ext cx="5951984" cy="46531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676217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Graphic spid="4" grpId="0">
        <p:bldAsOne/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968208" y="1124744"/>
            <a:ext cx="2816763" cy="718592"/>
          </a:xfrm>
        </p:spPr>
        <p:txBody>
          <a:bodyPr rtlCol="0"/>
          <a:lstStyle/>
          <a:p>
            <a:pPr rtl="0"/>
            <a:r>
              <a:rPr lang="cs-CZ" dirty="0" smtClean="0"/>
              <a:t>Obsah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sz="half" idx="2"/>
          </p:nvPr>
        </p:nvSpPr>
        <p:spPr>
          <a:xfrm>
            <a:off x="7968208" y="2204864"/>
            <a:ext cx="3816424" cy="4246984"/>
          </a:xfrm>
        </p:spPr>
        <p:txBody>
          <a:bodyPr rtlCol="0">
            <a:normAutofit/>
          </a:bodyPr>
          <a:lstStyle/>
          <a:p>
            <a:pPr marL="342900" indent="-342900" rtl="0">
              <a:buFont typeface="Wingdings" panose="05000000000000000000" pitchFamily="2" charset="2"/>
              <a:buChar char="Ø"/>
            </a:pPr>
            <a:r>
              <a:rPr lang="cs-CZ" dirty="0" smtClean="0"/>
              <a:t>Jednoduché transpoziční systémy</a:t>
            </a:r>
          </a:p>
          <a:p>
            <a:pPr marL="342900" indent="-342900" rtl="0">
              <a:buFont typeface="Wingdings" panose="05000000000000000000" pitchFamily="2" charset="2"/>
              <a:buChar char="Ø"/>
            </a:pPr>
            <a:r>
              <a:rPr lang="cs-CZ" dirty="0" smtClean="0"/>
              <a:t>Jednoduchá transpozice (</a:t>
            </a:r>
            <a:r>
              <a:rPr lang="cs-CZ" dirty="0" err="1" smtClean="0"/>
              <a:t>Richelieu</a:t>
            </a:r>
            <a:r>
              <a:rPr lang="cs-CZ" dirty="0" smtClean="0"/>
              <a:t>)</a:t>
            </a:r>
          </a:p>
          <a:p>
            <a:pPr marL="342900" indent="-342900" rtl="0">
              <a:buFont typeface="Wingdings" panose="05000000000000000000" pitchFamily="2" charset="2"/>
              <a:buChar char="Ø"/>
            </a:pPr>
            <a:r>
              <a:rPr lang="cs-CZ" dirty="0" smtClean="0"/>
              <a:t>Jednoduchá transpozice s neúplnou tabulkou</a:t>
            </a:r>
          </a:p>
          <a:p>
            <a:pPr marL="342900" indent="-342900" rtl="0">
              <a:buFont typeface="Wingdings" panose="05000000000000000000" pitchFamily="2" charset="2"/>
              <a:buChar char="Ø"/>
            </a:pPr>
            <a:r>
              <a:rPr lang="cs-CZ" dirty="0" smtClean="0"/>
              <a:t>Dvojitá neúplná transpozice</a:t>
            </a:r>
          </a:p>
        </p:txBody>
      </p:sp>
      <p:sp>
        <p:nvSpPr>
          <p:cNvPr id="6" name="Rounded Rectangle 5" hidden="1"/>
          <p:cNvSpPr/>
          <p:nvPr/>
        </p:nvSpPr>
        <p:spPr>
          <a:xfrm>
            <a:off x="12344400" y="152400"/>
            <a:ext cx="1295400" cy="6553200"/>
          </a:xfrm>
          <a:prstGeom prst="roundRect">
            <a:avLst>
              <a:gd name="adj" fmla="val 9717"/>
            </a:avLst>
          </a:prstGeom>
          <a:solidFill>
            <a:srgbClr val="A6A6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rtl="0"/>
            <a:r>
              <a:rPr lang="cs-CZ" sz="1200" b="1" i="1" dirty="0" smtClean="0">
                <a:latin typeface="Arial" pitchFamily="34" charset="0"/>
                <a:cs typeface="Arial" pitchFamily="34" charset="0"/>
              </a:rPr>
              <a:t>NOTE:</a:t>
            </a:r>
          </a:p>
          <a:p>
            <a:pPr rtl="0"/>
            <a:r>
              <a:rPr lang="cs-CZ" sz="1200" i="1" dirty="0" smtClean="0">
                <a:latin typeface="Arial" pitchFamily="34" charset="0"/>
                <a:cs typeface="Arial" pitchFamily="34" charset="0"/>
              </a:rPr>
              <a:t>To </a:t>
            </a:r>
            <a:r>
              <a:rPr lang="cs-CZ" sz="1200" i="1" dirty="0" err="1" smtClean="0">
                <a:latin typeface="Arial" pitchFamily="34" charset="0"/>
                <a:cs typeface="Arial" pitchFamily="34" charset="0"/>
              </a:rPr>
              <a:t>change</a:t>
            </a:r>
            <a:r>
              <a:rPr lang="cs-CZ" sz="12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1200" i="1" dirty="0" err="1" smtClean="0">
                <a:latin typeface="Arial" pitchFamily="34" charset="0"/>
                <a:cs typeface="Arial" pitchFamily="34" charset="0"/>
              </a:rPr>
              <a:t>images</a:t>
            </a:r>
            <a:r>
              <a:rPr lang="cs-CZ" sz="1200" i="1" dirty="0" smtClean="0">
                <a:latin typeface="Arial" pitchFamily="34" charset="0"/>
                <a:cs typeface="Arial" pitchFamily="34" charset="0"/>
              </a:rPr>
              <a:t> on </a:t>
            </a:r>
            <a:r>
              <a:rPr lang="cs-CZ" sz="1200" i="1" dirty="0" err="1" smtClean="0">
                <a:latin typeface="Arial" pitchFamily="34" charset="0"/>
                <a:cs typeface="Arial" pitchFamily="34" charset="0"/>
              </a:rPr>
              <a:t>this</a:t>
            </a:r>
            <a:r>
              <a:rPr lang="cs-CZ" sz="12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1200" i="1" dirty="0" err="1" smtClean="0">
                <a:latin typeface="Arial" pitchFamily="34" charset="0"/>
                <a:cs typeface="Arial" pitchFamily="34" charset="0"/>
              </a:rPr>
              <a:t>slide</a:t>
            </a:r>
            <a:r>
              <a:rPr lang="cs-CZ" sz="1200" i="1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cs-CZ" sz="1200" i="1" dirty="0" err="1" smtClean="0">
                <a:latin typeface="Arial" pitchFamily="34" charset="0"/>
                <a:cs typeface="Arial" pitchFamily="34" charset="0"/>
              </a:rPr>
              <a:t>select</a:t>
            </a:r>
            <a:r>
              <a:rPr lang="cs-CZ" sz="1200" i="1" dirty="0" smtClean="0">
                <a:latin typeface="Arial" pitchFamily="34" charset="0"/>
                <a:cs typeface="Arial" pitchFamily="34" charset="0"/>
              </a:rPr>
              <a:t> a </a:t>
            </a:r>
            <a:r>
              <a:rPr lang="cs-CZ" sz="1200" i="1" dirty="0" err="1" smtClean="0">
                <a:latin typeface="Arial" pitchFamily="34" charset="0"/>
                <a:cs typeface="Arial" pitchFamily="34" charset="0"/>
              </a:rPr>
              <a:t>picture</a:t>
            </a:r>
            <a:r>
              <a:rPr lang="cs-CZ" sz="1200" i="1" dirty="0" smtClean="0">
                <a:latin typeface="Arial" pitchFamily="34" charset="0"/>
                <a:cs typeface="Arial" pitchFamily="34" charset="0"/>
              </a:rPr>
              <a:t> and </a:t>
            </a:r>
            <a:r>
              <a:rPr lang="cs-CZ" sz="1200" i="1" dirty="0" err="1" smtClean="0">
                <a:latin typeface="Arial" pitchFamily="34" charset="0"/>
                <a:cs typeface="Arial" pitchFamily="34" charset="0"/>
              </a:rPr>
              <a:t>delete</a:t>
            </a:r>
            <a:r>
              <a:rPr lang="cs-CZ" sz="12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1200" i="1" dirty="0" err="1" smtClean="0">
                <a:latin typeface="Arial" pitchFamily="34" charset="0"/>
                <a:cs typeface="Arial" pitchFamily="34" charset="0"/>
              </a:rPr>
              <a:t>it</a:t>
            </a:r>
            <a:r>
              <a:rPr lang="cs-CZ" sz="1200" i="1" dirty="0" smtClean="0">
                <a:latin typeface="Arial" pitchFamily="34" charset="0"/>
                <a:cs typeface="Arial" pitchFamily="34" charset="0"/>
              </a:rPr>
              <a:t>. </a:t>
            </a:r>
            <a:r>
              <a:rPr lang="cs-CZ" sz="1200" i="1" dirty="0" err="1" smtClean="0">
                <a:latin typeface="Arial" pitchFamily="34" charset="0"/>
                <a:cs typeface="Arial" pitchFamily="34" charset="0"/>
              </a:rPr>
              <a:t>Then</a:t>
            </a:r>
            <a:r>
              <a:rPr lang="cs-CZ" sz="12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1200" i="1" dirty="0" err="1" smtClean="0">
                <a:latin typeface="Arial" pitchFamily="34" charset="0"/>
                <a:cs typeface="Arial" pitchFamily="34" charset="0"/>
              </a:rPr>
              <a:t>click</a:t>
            </a:r>
            <a:r>
              <a:rPr lang="cs-CZ" sz="12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1200" i="1" dirty="0" err="1" smtClean="0">
                <a:latin typeface="Arial" pitchFamily="34" charset="0"/>
                <a:cs typeface="Arial" pitchFamily="34" charset="0"/>
              </a:rPr>
              <a:t>the</a:t>
            </a:r>
            <a:r>
              <a:rPr lang="cs-CZ" sz="1200" i="1" dirty="0" smtClean="0">
                <a:latin typeface="Arial" pitchFamily="34" charset="0"/>
                <a:cs typeface="Arial" pitchFamily="34" charset="0"/>
              </a:rPr>
              <a:t> Insert Picture </a:t>
            </a:r>
            <a:r>
              <a:rPr lang="cs-CZ" sz="1200" i="1" dirty="0" err="1" smtClean="0">
                <a:latin typeface="Arial" pitchFamily="34" charset="0"/>
                <a:cs typeface="Arial" pitchFamily="34" charset="0"/>
              </a:rPr>
              <a:t>icon</a:t>
            </a:r>
            <a:endParaRPr lang="cs-CZ" sz="1200" i="1" dirty="0" smtClean="0">
              <a:latin typeface="Arial" pitchFamily="34" charset="0"/>
              <a:cs typeface="Arial" pitchFamily="34" charset="0"/>
            </a:endParaRPr>
          </a:p>
          <a:p>
            <a:pPr rtl="0"/>
            <a:r>
              <a:rPr lang="cs-CZ" sz="1200" i="1" dirty="0" smtClean="0">
                <a:latin typeface="Arial" pitchFamily="34" charset="0"/>
                <a:cs typeface="Arial" pitchFamily="34" charset="0"/>
              </a:rPr>
              <a:t>in </a:t>
            </a:r>
            <a:r>
              <a:rPr lang="cs-CZ" sz="1200" i="1" dirty="0" err="1" smtClean="0">
                <a:latin typeface="Arial" pitchFamily="34" charset="0"/>
                <a:cs typeface="Arial" pitchFamily="34" charset="0"/>
              </a:rPr>
              <a:t>the</a:t>
            </a:r>
            <a:r>
              <a:rPr lang="cs-CZ" sz="12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1200" i="1" dirty="0" err="1" smtClean="0">
                <a:latin typeface="Arial" pitchFamily="34" charset="0"/>
                <a:cs typeface="Arial" pitchFamily="34" charset="0"/>
              </a:rPr>
              <a:t>placeholder</a:t>
            </a:r>
            <a:r>
              <a:rPr lang="cs-CZ" sz="1200" i="1" dirty="0" smtClean="0">
                <a:latin typeface="Arial" pitchFamily="34" charset="0"/>
                <a:cs typeface="Arial" pitchFamily="34" charset="0"/>
              </a:rPr>
              <a:t> to insert </a:t>
            </a:r>
            <a:r>
              <a:rPr lang="cs-CZ" sz="1200" i="1" dirty="0" err="1" smtClean="0">
                <a:latin typeface="Arial" pitchFamily="34" charset="0"/>
                <a:cs typeface="Arial" pitchFamily="34" charset="0"/>
              </a:rPr>
              <a:t>your</a:t>
            </a:r>
            <a:r>
              <a:rPr lang="cs-CZ" sz="12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1200" i="1" dirty="0" err="1" smtClean="0">
                <a:latin typeface="Arial" pitchFamily="34" charset="0"/>
                <a:cs typeface="Arial" pitchFamily="34" charset="0"/>
              </a:rPr>
              <a:t>own</a:t>
            </a:r>
            <a:r>
              <a:rPr lang="cs-CZ" sz="1200" i="1" dirty="0" smtClean="0">
                <a:latin typeface="Arial" pitchFamily="34" charset="0"/>
                <a:cs typeface="Arial" pitchFamily="34" charset="0"/>
              </a:rPr>
              <a:t> image.</a:t>
            </a:r>
            <a:endParaRPr lang="cs-CZ" sz="1200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Zástupný symbol pro obrázek 3"/>
          <p:cNvSpPr>
            <a:spLocks noGrp="1"/>
          </p:cNvSpPr>
          <p:nvPr>
            <p:ph type="pic" idx="1"/>
          </p:nvPr>
        </p:nvSpPr>
        <p:spPr/>
      </p:sp>
      <p:pic>
        <p:nvPicPr>
          <p:cNvPr id="7" name="Picture 2" descr="http://static.wixstatic.com/media/0becba_abb0f0350a3b80ff79fa155a59d40567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507"/>
          <a:stretch/>
        </p:blipFill>
        <p:spPr bwMode="auto">
          <a:xfrm>
            <a:off x="1" y="0"/>
            <a:ext cx="724812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3388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55440" y="2060848"/>
            <a:ext cx="10508158" cy="2832719"/>
          </a:xfrm>
        </p:spPr>
        <p:txBody>
          <a:bodyPr rtlCol="0" anchor="b">
            <a:normAutofit/>
          </a:bodyPr>
          <a:lstStyle/>
          <a:p>
            <a:pPr rtl="0"/>
            <a:r>
              <a:rPr lang="cs-CZ" sz="5400" dirty="0" smtClean="0"/>
              <a:t>TSONR OZOPA ZIJUK ED </a:t>
            </a:r>
            <a:r>
              <a:rPr lang="cs-CZ" sz="5400" dirty="0" smtClean="0">
                <a:sym typeface="Wingdings" panose="05000000000000000000" pitchFamily="2" charset="2"/>
              </a:rPr>
              <a:t></a:t>
            </a:r>
            <a:endParaRPr lang="cs-CZ" sz="5400" dirty="0"/>
          </a:p>
        </p:txBody>
      </p:sp>
    </p:spTree>
    <p:extLst>
      <p:ext uri="{BB962C8B-B14F-4D97-AF65-F5344CB8AC3E}">
        <p14:creationId xmlns:p14="http://schemas.microsoft.com/office/powerpoint/2010/main" val="2993111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cs-CZ" dirty="0" smtClean="0"/>
              <a:t>Transpozice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66800" y="1676400"/>
            <a:ext cx="10717832" cy="4848944"/>
          </a:xfrm>
        </p:spPr>
        <p:txBody>
          <a:bodyPr rtlCol="0"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Princip spočívá ve </a:t>
            </a:r>
            <a:r>
              <a:rPr lang="cs-CZ" dirty="0">
                <a:solidFill>
                  <a:srgbClr val="00B0F0"/>
                </a:solidFill>
              </a:rPr>
              <a:t>změně pořadí písmen</a:t>
            </a:r>
            <a:r>
              <a:rPr lang="cs-CZ" dirty="0"/>
              <a:t>, ve kterém jsou </a:t>
            </a:r>
            <a:r>
              <a:rPr lang="cs-CZ" dirty="0" smtClean="0"/>
              <a:t>napsána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Dle </a:t>
            </a:r>
            <a:r>
              <a:rPr lang="cs-CZ" dirty="0"/>
              <a:t>přesně stanovených pravidel znaky </a:t>
            </a:r>
            <a:r>
              <a:rPr lang="cs-CZ" dirty="0" smtClean="0"/>
              <a:t>přeskupujeme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Klíče zde neexistují, odhalení typu šifrového systému znamená prolomení těchto systémů</a:t>
            </a:r>
            <a:endParaRPr lang="cs-CZ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Příklady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cs-CZ" dirty="0" smtClean="0"/>
              <a:t>Přesmyčky (slova</a:t>
            </a:r>
            <a:r>
              <a:rPr lang="cs-CZ" dirty="0"/>
              <a:t>, u kterých se mění pořadí </a:t>
            </a:r>
            <a:r>
              <a:rPr lang="cs-CZ" dirty="0" smtClean="0"/>
              <a:t>písmen)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cs-CZ" dirty="0" smtClean="0"/>
              <a:t>Lištovky </a:t>
            </a:r>
            <a:r>
              <a:rPr lang="cs-CZ" dirty="0"/>
              <a:t>(přemístění sloupců </a:t>
            </a:r>
            <a:r>
              <a:rPr lang="cs-CZ" dirty="0" smtClean="0"/>
              <a:t>v matici </a:t>
            </a:r>
            <a:r>
              <a:rPr lang="cs-CZ" dirty="0"/>
              <a:t>tak, aby vyšel smysluplný text</a:t>
            </a:r>
            <a:r>
              <a:rPr lang="cs-CZ" dirty="0" smtClean="0"/>
              <a:t>)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cs-CZ" dirty="0" smtClean="0"/>
              <a:t>Zapsání </a:t>
            </a:r>
            <a:r>
              <a:rPr lang="cs-CZ" dirty="0"/>
              <a:t>celého textu </a:t>
            </a:r>
            <a:r>
              <a:rPr lang="cs-CZ" dirty="0" smtClean="0"/>
              <a:t>pozpátku</a:t>
            </a:r>
            <a:endParaRPr lang="cs-CZ" dirty="0"/>
          </a:p>
        </p:txBody>
      </p:sp>
      <p:pic>
        <p:nvPicPr>
          <p:cNvPr id="1026" name="Picture 2" descr="VÃ½sledek obrÃ¡zku pro pÅesmyÄk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0336" y="3284984"/>
            <a:ext cx="2892500" cy="3347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6762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cs-CZ" dirty="0" smtClean="0"/>
              <a:t>Jednoduché transpoziční systémy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66800" y="1676400"/>
            <a:ext cx="10717832" cy="4848944"/>
          </a:xfrm>
        </p:spPr>
        <p:txBody>
          <a:bodyPr rtlCol="0"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Měníme </a:t>
            </a:r>
            <a:r>
              <a:rPr lang="cs-CZ" dirty="0"/>
              <a:t>zde pozici </a:t>
            </a:r>
            <a:r>
              <a:rPr lang="cs-CZ" dirty="0" smtClean="0"/>
              <a:t>písmen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Příklady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cs-CZ" dirty="0" smtClean="0"/>
              <a:t>Úprava textu (text psaný pozpátku, prolnutí textu)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cs-CZ" dirty="0" err="1" smtClean="0"/>
              <a:t>Richelieu</a:t>
            </a:r>
            <a:endParaRPr lang="cs-CZ" dirty="0" smtClean="0"/>
          </a:p>
          <a:p>
            <a:pPr lvl="1">
              <a:buFont typeface="Wingdings" panose="05000000000000000000" pitchFamily="2" charset="2"/>
              <a:buChar char="Ø"/>
            </a:pPr>
            <a:r>
              <a:rPr lang="cs-CZ" dirty="0" smtClean="0"/>
              <a:t>Netradiční obrazce (tabulka</a:t>
            </a:r>
            <a:r>
              <a:rPr lang="cs-CZ" dirty="0"/>
              <a:t> s vynechanými </a:t>
            </a:r>
            <a:r>
              <a:rPr lang="cs-CZ" dirty="0" smtClean="0"/>
              <a:t>políčky, obrazce </a:t>
            </a:r>
            <a:r>
              <a:rPr lang="cs-CZ" dirty="0"/>
              <a:t>různých </a:t>
            </a:r>
            <a:r>
              <a:rPr lang="cs-CZ" dirty="0" smtClean="0"/>
              <a:t>předmětů)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cs-CZ" dirty="0" smtClean="0"/>
              <a:t>Zaplňování obrazců (zápis </a:t>
            </a:r>
            <a:r>
              <a:rPr lang="cs-CZ" dirty="0"/>
              <a:t>zleva </a:t>
            </a:r>
            <a:r>
              <a:rPr lang="cs-CZ" dirty="0" smtClean="0"/>
              <a:t>doprava a poté zprava doleva)</a:t>
            </a:r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4" name="Obrázek 3"/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100000"/>
                    </a14:imgEffect>
                    <a14:imgEffect>
                      <a14:colorTemperature colorTemp="59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451429" y="4509120"/>
            <a:ext cx="5948573" cy="1914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1930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cs-CZ" dirty="0" smtClean="0"/>
              <a:t>Zaplňování obrazců - příklad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66800" y="1676400"/>
            <a:ext cx="10717832" cy="4848944"/>
          </a:xfrm>
        </p:spPr>
        <p:txBody>
          <a:bodyPr rtlCol="0">
            <a:normAutofit fontScale="92500" lnSpcReduction="1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Otevřený text zapisujeme </a:t>
            </a:r>
            <a:r>
              <a:rPr lang="cs-CZ" dirty="0" smtClean="0"/>
              <a:t>po řádcích dle daného obrazce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Šifrový text vytvoříme přečtením řádků v </a:t>
            </a:r>
            <a:r>
              <a:rPr lang="cs-CZ" dirty="0" smtClean="0"/>
              <a:t>tabulce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Text </a:t>
            </a:r>
            <a:r>
              <a:rPr lang="cs-CZ" dirty="0"/>
              <a:t>poté zapíšeme po </a:t>
            </a:r>
            <a:r>
              <a:rPr lang="cs-CZ" dirty="0" smtClean="0"/>
              <a:t>pěticích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Otevřený text:	Šifry jsou </a:t>
            </a:r>
            <a:r>
              <a:rPr lang="cs-CZ" dirty="0" smtClean="0"/>
              <a:t>zábavné</a:t>
            </a:r>
          </a:p>
          <a:p>
            <a:pPr>
              <a:buFont typeface="Wingdings" panose="05000000000000000000" pitchFamily="2" charset="2"/>
              <a:buChar char="Ø"/>
            </a:pPr>
            <a:endParaRPr lang="cs-CZ" dirty="0"/>
          </a:p>
          <a:p>
            <a:pPr>
              <a:buFont typeface="Wingdings" panose="05000000000000000000" pitchFamily="2" charset="2"/>
              <a:buChar char="Ø"/>
            </a:pPr>
            <a:endParaRPr lang="cs-CZ" dirty="0" smtClean="0"/>
          </a:p>
          <a:p>
            <a:pPr>
              <a:buFont typeface="Wingdings" panose="05000000000000000000" pitchFamily="2" charset="2"/>
              <a:buChar char="Ø"/>
            </a:pPr>
            <a:endParaRPr lang="cs-CZ" dirty="0"/>
          </a:p>
          <a:p>
            <a:pPr>
              <a:buFont typeface="Wingdings" panose="05000000000000000000" pitchFamily="2" charset="2"/>
              <a:buChar char="Ø"/>
            </a:pPr>
            <a:endParaRPr lang="cs-CZ" dirty="0"/>
          </a:p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MA:		</a:t>
            </a:r>
            <a:r>
              <a:rPr lang="cs-CZ" dirty="0" smtClean="0"/>
              <a:t>	SIFRY  </a:t>
            </a:r>
            <a:r>
              <a:rPr lang="cs-CZ" dirty="0"/>
              <a:t>JSOU  ZABAVNE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Šifrový text:	</a:t>
            </a:r>
            <a:r>
              <a:rPr lang="cs-CZ" dirty="0" smtClean="0"/>
              <a:t>	SIFRO </a:t>
            </a:r>
            <a:r>
              <a:rPr lang="cs-CZ" dirty="0"/>
              <a:t>SJYUZ </a:t>
            </a:r>
            <a:r>
              <a:rPr lang="cs-CZ" dirty="0" smtClean="0"/>
              <a:t>ABENV A</a:t>
            </a:r>
            <a:endParaRPr lang="cs-CZ" dirty="0"/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1383" y="3666795"/>
            <a:ext cx="4069233" cy="1765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292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cs-CZ" dirty="0" smtClean="0"/>
              <a:t>Zaplňování obrazců - příklad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66800" y="1676400"/>
            <a:ext cx="10717832" cy="4848944"/>
          </a:xfrm>
        </p:spPr>
        <p:txBody>
          <a:bodyPr rtlCol="0"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Nejprve si šifrový text sepíšeme po řádcích do tabulky 5 x </a:t>
            </a:r>
            <a:r>
              <a:rPr lang="cs-CZ" dirty="0" smtClean="0"/>
              <a:t>5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Otevřený text získáme postupným sepsáním znaků dle daného obrazce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Šifrový </a:t>
            </a:r>
            <a:r>
              <a:rPr lang="cs-CZ" dirty="0"/>
              <a:t>text:	</a:t>
            </a:r>
            <a:r>
              <a:rPr lang="cs-CZ" dirty="0" smtClean="0"/>
              <a:t>	SORBO </a:t>
            </a:r>
            <a:r>
              <a:rPr lang="cs-CZ" dirty="0"/>
              <a:t>EJELD TDDEA IOBRO </a:t>
            </a:r>
            <a:r>
              <a:rPr lang="cs-CZ" dirty="0" smtClean="0"/>
              <a:t>VRATI</a:t>
            </a:r>
          </a:p>
          <a:p>
            <a:pPr>
              <a:buFont typeface="Wingdings" panose="05000000000000000000" pitchFamily="2" charset="2"/>
              <a:buChar char="Ø"/>
            </a:pPr>
            <a:endParaRPr lang="cs-CZ" dirty="0"/>
          </a:p>
          <a:p>
            <a:pPr>
              <a:buFont typeface="Wingdings" panose="05000000000000000000" pitchFamily="2" charset="2"/>
              <a:buChar char="Ø"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MA:			DELEJ DOBRO A DOBRO SE TI VRATI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Otevřený </a:t>
            </a:r>
            <a:r>
              <a:rPr lang="cs-CZ" dirty="0"/>
              <a:t>text:	„Dělej dobro a dobro se ti vrátí“ (Buddha</a:t>
            </a:r>
            <a:r>
              <a:rPr lang="cs-CZ" dirty="0" smtClean="0"/>
              <a:t>)</a:t>
            </a:r>
            <a:endParaRPr lang="cs-CZ" dirty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8828" y="3248384"/>
            <a:ext cx="3533775" cy="170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404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cs-CZ" dirty="0" smtClean="0"/>
              <a:t>Text psaný pozpátku - příklad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66800" y="1676400"/>
            <a:ext cx="10717832" cy="4848944"/>
          </a:xfrm>
        </p:spPr>
        <p:txBody>
          <a:bodyPr rtlCol="0"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Text přepíšeme </a:t>
            </a:r>
            <a:r>
              <a:rPr lang="cs-CZ" dirty="0" smtClean="0"/>
              <a:t>celý pozpátku </a:t>
            </a:r>
            <a:r>
              <a:rPr lang="cs-CZ" dirty="0"/>
              <a:t>a zapíšeme po </a:t>
            </a:r>
            <a:r>
              <a:rPr lang="cs-CZ" dirty="0" smtClean="0"/>
              <a:t>pěticích</a:t>
            </a:r>
            <a:endParaRPr lang="cs-CZ" dirty="0"/>
          </a:p>
          <a:p>
            <a:pPr>
              <a:buFont typeface="Wingdings" panose="05000000000000000000" pitchFamily="2" charset="2"/>
              <a:buChar char="Ø"/>
            </a:pPr>
            <a:endParaRPr lang="cs-CZ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Otevřený </a:t>
            </a:r>
            <a:r>
              <a:rPr lang="cs-CZ" dirty="0"/>
              <a:t>text:	Šifry jsou zábavné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MA:		</a:t>
            </a:r>
            <a:r>
              <a:rPr lang="cs-CZ" dirty="0" smtClean="0"/>
              <a:t>	SIFRY  </a:t>
            </a:r>
            <a:r>
              <a:rPr lang="cs-CZ" dirty="0"/>
              <a:t>JSOU  ZABAVNE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Šifrový text:	</a:t>
            </a:r>
            <a:r>
              <a:rPr lang="cs-CZ" dirty="0" smtClean="0"/>
              <a:t>	ENVAB  </a:t>
            </a:r>
            <a:r>
              <a:rPr lang="cs-CZ" dirty="0"/>
              <a:t>AZUOS  JYRFI  S	</a:t>
            </a:r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44419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cs-CZ" dirty="0" smtClean="0"/>
              <a:t>Text psaný pozpátku - příklad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66800" y="1676400"/>
            <a:ext cx="10789840" cy="4848944"/>
          </a:xfrm>
        </p:spPr>
        <p:txBody>
          <a:bodyPr rtlCol="0"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Text přečteme od konce a rozdělíme na příslušná </a:t>
            </a:r>
            <a:r>
              <a:rPr lang="cs-CZ" dirty="0" smtClean="0"/>
              <a:t>slova</a:t>
            </a:r>
            <a:endParaRPr lang="cs-CZ" dirty="0"/>
          </a:p>
          <a:p>
            <a:pPr>
              <a:buFont typeface="Wingdings" panose="05000000000000000000" pitchFamily="2" charset="2"/>
              <a:buChar char="Ø"/>
            </a:pPr>
            <a:endParaRPr lang="cs-CZ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Šifrový </a:t>
            </a:r>
            <a:r>
              <a:rPr lang="cs-CZ" dirty="0"/>
              <a:t>text:	</a:t>
            </a:r>
            <a:r>
              <a:rPr lang="cs-CZ" dirty="0" smtClean="0"/>
              <a:t>	AKIRZ  </a:t>
            </a:r>
            <a:r>
              <a:rPr lang="cs-CZ" dirty="0"/>
              <a:t>ENIVC  IVEZI  RTAPU  KEVOL  CUMER  DUOMK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MA:		</a:t>
            </a:r>
            <a:r>
              <a:rPr lang="cs-CZ" dirty="0" smtClean="0"/>
              <a:t>	K</a:t>
            </a:r>
            <a:r>
              <a:rPr lang="cs-CZ" dirty="0"/>
              <a:t>  MOUDREMU  CLOVEKU  PATRI  ZE  VIC  VI  NEZ  RIKA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Otevřený text:	„K moudrému člověku patří, že víc ví, než říká“ </a:t>
            </a:r>
            <a:r>
              <a:rPr lang="cs-CZ" dirty="0" smtClean="0"/>
              <a:t>					(</a:t>
            </a:r>
            <a:r>
              <a:rPr lang="cs-CZ" dirty="0" smtClean="0"/>
              <a:t>Marcus Tullius </a:t>
            </a:r>
            <a:r>
              <a:rPr lang="cs-CZ" dirty="0"/>
              <a:t>Cicero</a:t>
            </a:r>
            <a:r>
              <a:rPr lang="cs-CZ" dirty="0" smtClean="0"/>
              <a:t>)</a:t>
            </a:r>
            <a:r>
              <a:rPr lang="cs-CZ" dirty="0"/>
              <a:t>	</a:t>
            </a:r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29614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cs-CZ" dirty="0" smtClean="0"/>
              <a:t>Text slov </a:t>
            </a:r>
            <a:r>
              <a:rPr lang="cs-CZ" dirty="0"/>
              <a:t>psaný pozpátku - příklad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66800" y="1676400"/>
            <a:ext cx="10717832" cy="4848944"/>
          </a:xfrm>
        </p:spPr>
        <p:txBody>
          <a:bodyPr rtlCol="0"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Zde </a:t>
            </a:r>
            <a:r>
              <a:rPr lang="cs-CZ" dirty="0"/>
              <a:t>jednotlivá slova píšeme </a:t>
            </a:r>
            <a:r>
              <a:rPr lang="cs-CZ" dirty="0" smtClean="0"/>
              <a:t>pozpátku</a:t>
            </a:r>
          </a:p>
          <a:p>
            <a:pPr>
              <a:buFont typeface="Wingdings" panose="05000000000000000000" pitchFamily="2" charset="2"/>
              <a:buChar char="Ø"/>
            </a:pPr>
            <a:endParaRPr lang="cs-CZ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Otevřený </a:t>
            </a:r>
            <a:r>
              <a:rPr lang="cs-CZ" dirty="0"/>
              <a:t>text:	Šifry jsou zábavné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MA:		</a:t>
            </a:r>
            <a:r>
              <a:rPr lang="cs-CZ" dirty="0" smtClean="0"/>
              <a:t>	SIFRY  </a:t>
            </a:r>
            <a:r>
              <a:rPr lang="cs-CZ" dirty="0"/>
              <a:t>JSOU  ZABAVNE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Šifrový text:	</a:t>
            </a:r>
            <a:r>
              <a:rPr lang="cs-CZ" dirty="0" smtClean="0"/>
              <a:t>	YRFIS  </a:t>
            </a:r>
            <a:r>
              <a:rPr lang="cs-CZ" dirty="0"/>
              <a:t>UOSJ  ENVABAZ</a:t>
            </a:r>
          </a:p>
          <a:p>
            <a:pPr>
              <a:buFont typeface="Wingdings" panose="05000000000000000000" pitchFamily="2" charset="2"/>
              <a:buChar char="Ø"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39975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theme1.xml><?xml version="1.0" encoding="utf-8"?>
<a:theme xmlns:a="http://schemas.openxmlformats.org/drawingml/2006/main" name="Basketbal 16 × 9">
  <a:themeElements>
    <a:clrScheme name="Basketball">
      <a:dk1>
        <a:sysClr val="windowText" lastClr="000000"/>
      </a:dk1>
      <a:lt1>
        <a:sysClr val="window" lastClr="FFFFFF"/>
      </a:lt1>
      <a:dk2>
        <a:srgbClr val="51270B"/>
      </a:dk2>
      <a:lt2>
        <a:srgbClr val="CAAF92"/>
      </a:lt2>
      <a:accent1>
        <a:srgbClr val="8C061E"/>
      </a:accent1>
      <a:accent2>
        <a:srgbClr val="CD0205"/>
      </a:accent2>
      <a:accent3>
        <a:srgbClr val="D05002"/>
      </a:accent3>
      <a:accent4>
        <a:srgbClr val="052A5E"/>
      </a:accent4>
      <a:accent5>
        <a:srgbClr val="1A559C"/>
      </a:accent5>
      <a:accent6>
        <a:srgbClr val="156645"/>
      </a:accent6>
      <a:hlink>
        <a:srgbClr val="D05002"/>
      </a:hlink>
      <a:folHlink>
        <a:srgbClr val="808080"/>
      </a:folHlink>
    </a:clrScheme>
    <a:fontScheme name="Impact - Franklin Gothic Medium">
      <a:majorFont>
        <a:latin typeface="Impact"/>
        <a:ea typeface=""/>
        <a:cs typeface=""/>
      </a:majorFont>
      <a:minorFont>
        <a:latin typeface="Franklin Gothic Medium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15870227_TF04001173.potx" id="{86630A05-FDB8-42EE-BFCB-91B66BA55191}" vid="{9D0722FA-04E3-4BFB-A7BC-E3081F87F817}"/>
    </a:ext>
  </a:extLst>
</a:theme>
</file>

<file path=ppt/theme/theme2.xml><?xml version="1.0" encoding="utf-8"?>
<a:theme xmlns:a="http://schemas.openxmlformats.org/drawingml/2006/main" name="Motiv Office">
  <a:themeElements>
    <a:clrScheme name="Basketball">
      <a:dk1>
        <a:sysClr val="windowText" lastClr="000000"/>
      </a:dk1>
      <a:lt1>
        <a:sysClr val="window" lastClr="FFFFFF"/>
      </a:lt1>
      <a:dk2>
        <a:srgbClr val="51270B"/>
      </a:dk2>
      <a:lt2>
        <a:srgbClr val="CAAF92"/>
      </a:lt2>
      <a:accent1>
        <a:srgbClr val="8C061E"/>
      </a:accent1>
      <a:accent2>
        <a:srgbClr val="CD0205"/>
      </a:accent2>
      <a:accent3>
        <a:srgbClr val="D05002"/>
      </a:accent3>
      <a:accent4>
        <a:srgbClr val="052A5E"/>
      </a:accent4>
      <a:accent5>
        <a:srgbClr val="1A559C"/>
      </a:accent5>
      <a:accent6>
        <a:srgbClr val="156645"/>
      </a:accent6>
      <a:hlink>
        <a:srgbClr val="D05002"/>
      </a:hlink>
      <a:folHlink>
        <a:srgbClr val="808080"/>
      </a:folHlink>
    </a:clrScheme>
    <a:fontScheme name="Impact - Franklin Gothic Medium">
      <a:majorFont>
        <a:latin typeface="Impact"/>
        <a:ea typeface=""/>
        <a:cs typeface=""/>
      </a:majorFont>
      <a:minorFont>
        <a:latin typeface="Franklin Gothic Medium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Motiv Office">
  <a:themeElements>
    <a:clrScheme name="Basketball">
      <a:dk1>
        <a:sysClr val="windowText" lastClr="000000"/>
      </a:dk1>
      <a:lt1>
        <a:sysClr val="window" lastClr="FFFFFF"/>
      </a:lt1>
      <a:dk2>
        <a:srgbClr val="51270B"/>
      </a:dk2>
      <a:lt2>
        <a:srgbClr val="CAAF92"/>
      </a:lt2>
      <a:accent1>
        <a:srgbClr val="8C061E"/>
      </a:accent1>
      <a:accent2>
        <a:srgbClr val="CD0205"/>
      </a:accent2>
      <a:accent3>
        <a:srgbClr val="D05002"/>
      </a:accent3>
      <a:accent4>
        <a:srgbClr val="052A5E"/>
      </a:accent4>
      <a:accent5>
        <a:srgbClr val="1A559C"/>
      </a:accent5>
      <a:accent6>
        <a:srgbClr val="156645"/>
      </a:accent6>
      <a:hlink>
        <a:srgbClr val="D05002"/>
      </a:hlink>
      <a:folHlink>
        <a:srgbClr val="808080"/>
      </a:folHlink>
    </a:clrScheme>
    <a:fontScheme name="Impact - Franklin Gothic Medium">
      <a:majorFont>
        <a:latin typeface="Impact"/>
        <a:ea typeface=""/>
        <a:cs typeface=""/>
      </a:majorFont>
      <a:minorFont>
        <a:latin typeface="Franklin Gothic Medium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A3F7D94069FF64A86F7DFF56D60E3BE" ma:contentTypeVersion="6" ma:contentTypeDescription="Create a new document." ma:contentTypeScope="" ma:versionID="c32302c77d4085ecf495bdddb7f5e889">
  <xsd:schema xmlns:xsd="http://www.w3.org/2001/XMLSchema" xmlns:xs="http://www.w3.org/2001/XMLSchema" xmlns:p="http://schemas.microsoft.com/office/2006/metadata/properties" xmlns:ns2="a4f35948-e619-41b3-aa29-22878b09cfd2" xmlns:ns3="40262f94-9f35-4ac3-9a90-690165a166b7" targetNamespace="http://schemas.microsoft.com/office/2006/metadata/properties" ma:root="true" ma:fieldsID="4ab5ae46be95f9d0be6107e8200be7a2" ns2:_="" ns3:_="">
    <xsd:import namespace="a4f35948-e619-41b3-aa29-22878b09cfd2"/>
    <xsd:import namespace="40262f94-9f35-4ac3-9a90-690165a166b7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VSO_x0020_item_x0020_id" minOccurs="0"/>
                <xsd:element ref="ns3:Item_x0020_Details" minOccurs="0"/>
                <xsd:element ref="ns3:Template_x0020_details" minOccurs="0"/>
                <xsd:element ref="ns3:Assetid_x0020_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f35948-e619-41b3-aa29-22878b09cfd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262f94-9f35-4ac3-9a90-690165a166b7" elementFormDefault="qualified">
    <xsd:import namespace="http://schemas.microsoft.com/office/2006/documentManagement/types"/>
    <xsd:import namespace="http://schemas.microsoft.com/office/infopath/2007/PartnerControls"/>
    <xsd:element name="VSO_x0020_item_x0020_id" ma:index="10" nillable="true" ma:displayName="VSO item id" ma:description="Please add the bug number to refer to VSO items." ma:internalName="VSO_x0020_item_x0020_id">
      <xsd:simpleType>
        <xsd:restriction base="dms:Text">
          <xsd:maxLength value="255"/>
        </xsd:restriction>
      </xsd:simpleType>
    </xsd:element>
    <xsd:element name="Item_x0020_Details" ma:index="11" nillable="true" ma:displayName="Item Details" ma:internalName="Item_x0020_Details">
      <xsd:simpleType>
        <xsd:restriction base="dms:Note">
          <xsd:maxLength value="255"/>
        </xsd:restriction>
      </xsd:simpleType>
    </xsd:element>
    <xsd:element name="Template_x0020_details" ma:index="12" nillable="true" ma:displayName="Template details" ma:internalName="Template_x0020_details">
      <xsd:simpleType>
        <xsd:restriction base="dms:Text"/>
      </xsd:simpleType>
    </xsd:element>
    <xsd:element name="Assetid_x0020_" ma:index="13" nillable="true" ma:displayName="Assetid " ma:internalName="Assetid_x0020_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VSO_x0020_item_x0020_id xmlns="40262f94-9f35-4ac3-9a90-690165a166b7" xsi:nil="true"/>
    <Assetid_x0020_ xmlns="40262f94-9f35-4ac3-9a90-690165a166b7" xsi:nil="true"/>
    <Item_x0020_Details xmlns="40262f94-9f35-4ac3-9a90-690165a166b7" xsi:nil="true"/>
    <Template_x0020_details xmlns="40262f94-9f35-4ac3-9a90-690165a166b7" xsi:nil="true"/>
  </documentManagement>
</p:properties>
</file>

<file path=customXml/itemProps1.xml><?xml version="1.0" encoding="utf-8"?>
<ds:datastoreItem xmlns:ds="http://schemas.openxmlformats.org/officeDocument/2006/customXml" ds:itemID="{48E42578-9CD4-4AFF-AA5E-F33052F6B6A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D30E8E9-C5F6-40D8-943C-DA5B4196A64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4f35948-e619-41b3-aa29-22878b09cfd2"/>
    <ds:schemaRef ds:uri="40262f94-9f35-4ac3-9a90-690165a166b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1DDEFBA-1D7E-4587-9763-EBF5A6740E9A}">
  <ds:schemaRefs>
    <ds:schemaRef ds:uri="http://schemas.microsoft.com/office/2006/documentManagement/types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40262f94-9f35-4ac3-9a90-690165a166b7"/>
    <ds:schemaRef ds:uri="a4f35948-e619-41b3-aa29-22878b09cfd2"/>
    <ds:schemaRef ds:uri="http://www.w3.org/XML/1998/namespace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2436</TotalTime>
  <Words>484</Words>
  <Application>Microsoft Office PowerPoint</Application>
  <PresentationFormat>Širokoúhlá obrazovka</PresentationFormat>
  <Paragraphs>209</Paragraphs>
  <Slides>20</Slides>
  <Notes>20</Notes>
  <HiddenSlides>0</HiddenSlides>
  <MMClips>0</MMClips>
  <ScaleCrop>false</ScaleCrop>
  <HeadingPairs>
    <vt:vector size="6" baseType="variant">
      <vt:variant>
        <vt:lpstr>Použitá písma</vt:lpstr>
      </vt:variant>
      <vt:variant>
        <vt:i4>5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20</vt:i4>
      </vt:variant>
    </vt:vector>
  </HeadingPairs>
  <TitlesOfParts>
    <vt:vector size="26" baseType="lpstr">
      <vt:lpstr>Arial</vt:lpstr>
      <vt:lpstr>Cambria Math</vt:lpstr>
      <vt:lpstr>Franklin Gothic Medium</vt:lpstr>
      <vt:lpstr>Impact</vt:lpstr>
      <vt:lpstr>Wingdings</vt:lpstr>
      <vt:lpstr>Basketbal 16 × 9</vt:lpstr>
      <vt:lpstr>Klasické šifry - transpozice</vt:lpstr>
      <vt:lpstr>Obsah</vt:lpstr>
      <vt:lpstr>Transpozice</vt:lpstr>
      <vt:lpstr>Jednoduché transpoziční systémy</vt:lpstr>
      <vt:lpstr>Zaplňování obrazců - příklad</vt:lpstr>
      <vt:lpstr>Zaplňování obrazců - příklad</vt:lpstr>
      <vt:lpstr>Text psaný pozpátku - příklad</vt:lpstr>
      <vt:lpstr>Text psaný pozpátku - příklad</vt:lpstr>
      <vt:lpstr>Text slov psaný pozpátku - příklad</vt:lpstr>
      <vt:lpstr>Text slov psaný pozpátku - příklad</vt:lpstr>
      <vt:lpstr>Prolnutí textu - příklad</vt:lpstr>
      <vt:lpstr>Prolnutí textu - příklad</vt:lpstr>
      <vt:lpstr>Podle plotu - příklad</vt:lpstr>
      <vt:lpstr>Podle plotu - příklad</vt:lpstr>
      <vt:lpstr>Jednoduchá transpozice (Richelieu) - příklad</vt:lpstr>
      <vt:lpstr>Jednoduchá transpozice s neúplnou tabulkou</vt:lpstr>
      <vt:lpstr>Jednoduchá transpozice s neúplnou tabulkou - příklad</vt:lpstr>
      <vt:lpstr>Dvojitá neúplná transpozice</vt:lpstr>
      <vt:lpstr>Závěr</vt:lpstr>
      <vt:lpstr>TSONR OZOPA ZIJUK ED 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Rozložení nadpisu</dc:title>
  <dc:creator>Martina Žabčíková</dc:creator>
  <cp:lastModifiedBy>Martina Žabčíková</cp:lastModifiedBy>
  <cp:revision>199</cp:revision>
  <dcterms:created xsi:type="dcterms:W3CDTF">2018-04-16T16:25:12Z</dcterms:created>
  <dcterms:modified xsi:type="dcterms:W3CDTF">2018-05-14T14:40:00Z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0x010100AA3F7D94069FF64A86F7DFF56D60E3BE</vt:lpwstr>
  </property>
  <property fmtid="{D5CDD505-2E9C-101B-9397-08002B2CF9AE}" pid="3" name="InternalTags">
    <vt:lpwstr/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ScenarioTags">
    <vt:lpwstr/>
  </property>
  <property fmtid="{D5CDD505-2E9C-101B-9397-08002B2CF9AE}" pid="7" name="CampaignTags">
    <vt:lpwstr/>
  </property>
</Properties>
</file>