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handoutMasterIdLst>
    <p:handoutMasterId r:id="rId39"/>
  </p:handoutMasterIdLst>
  <p:sldIdLst>
    <p:sldId id="257" r:id="rId5"/>
    <p:sldId id="265" r:id="rId6"/>
    <p:sldId id="272" r:id="rId7"/>
    <p:sldId id="276" r:id="rId8"/>
    <p:sldId id="282" r:id="rId9"/>
    <p:sldId id="285" r:id="rId10"/>
    <p:sldId id="286" r:id="rId11"/>
    <p:sldId id="284" r:id="rId12"/>
    <p:sldId id="283" r:id="rId13"/>
    <p:sldId id="287" r:id="rId14"/>
    <p:sldId id="288" r:id="rId15"/>
    <p:sldId id="289" r:id="rId16"/>
    <p:sldId id="290" r:id="rId17"/>
    <p:sldId id="291" r:id="rId18"/>
    <p:sldId id="292" r:id="rId19"/>
    <p:sldId id="293" r:id="rId20"/>
    <p:sldId id="294" r:id="rId21"/>
    <p:sldId id="295" r:id="rId22"/>
    <p:sldId id="296" r:id="rId23"/>
    <p:sldId id="297" r:id="rId24"/>
    <p:sldId id="299" r:id="rId25"/>
    <p:sldId id="302" r:id="rId26"/>
    <p:sldId id="303" r:id="rId27"/>
    <p:sldId id="308" r:id="rId28"/>
    <p:sldId id="304" r:id="rId29"/>
    <p:sldId id="307" r:id="rId30"/>
    <p:sldId id="309" r:id="rId31"/>
    <p:sldId id="305" r:id="rId32"/>
    <p:sldId id="306" r:id="rId33"/>
    <p:sldId id="310" r:id="rId34"/>
    <p:sldId id="311" r:id="rId35"/>
    <p:sldId id="278" r:id="rId36"/>
    <p:sldId id="268" r:id="rId37"/>
  </p:sldIdLst>
  <p:sldSz cx="12192000" cy="6858000"/>
  <p:notesSz cx="6858000" cy="9144000"/>
  <p:defaultTextStyle>
    <a:defPPr rtl="0">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0F0F"/>
    <a:srgbClr val="8B5C2D"/>
    <a:srgbClr val="5C3D1E"/>
    <a:srgbClr val="6D4749"/>
    <a:srgbClr val="262626"/>
    <a:srgbClr val="AD7F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D03447BB-5D67-496B-8E87-E561075AD55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75DCB02-9BB8-47FD-8907-85C794F793BA}" styleName="Styl s motivem 1 – zvýraznění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1471" autoAdjust="0"/>
    <p:restoredTop sz="85324" autoAdjust="0"/>
  </p:normalViewPr>
  <p:slideViewPr>
    <p:cSldViewPr>
      <p:cViewPr varScale="1">
        <p:scale>
          <a:sx n="47" d="100"/>
          <a:sy n="47" d="100"/>
        </p:scale>
        <p:origin x="60" y="486"/>
      </p:cViewPr>
      <p:guideLst/>
    </p:cSldViewPr>
  </p:slideViewPr>
  <p:notesTextViewPr>
    <p:cViewPr>
      <p:scale>
        <a:sx n="1" d="1"/>
        <a:sy n="1" d="1"/>
      </p:scale>
      <p:origin x="0" y="0"/>
    </p:cViewPr>
  </p:notesTextViewPr>
  <p:notesViewPr>
    <p:cSldViewPr>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3C7C70-8D73-44B1-8A17-37FA500A3D18}" type="doc">
      <dgm:prSet loTypeId="urn:microsoft.com/office/officeart/2005/8/layout/orgChart1" loCatId="hierarchy" qsTypeId="urn:microsoft.com/office/officeart/2005/8/quickstyle/3d4" qsCatId="3D" csTypeId="urn:microsoft.com/office/officeart/2005/8/colors/accent1_4" csCatId="accent1" phldr="1"/>
      <dgm:spPr/>
      <dgm:t>
        <a:bodyPr/>
        <a:lstStyle/>
        <a:p>
          <a:endParaRPr lang="cs-CZ"/>
        </a:p>
      </dgm:t>
    </dgm:pt>
    <dgm:pt modelId="{71817D11-B876-4EFA-8ED7-0C9D74DE9C88}">
      <dgm:prSet phldrT="[Text]" custT="1"/>
      <dgm:spPr>
        <a:solidFill>
          <a:schemeClr val="tx1">
            <a:lumMod val="50000"/>
          </a:schemeClr>
        </a:solidFill>
      </dgm:spPr>
      <dgm:t>
        <a:bodyPr/>
        <a:lstStyle/>
        <a:p>
          <a:r>
            <a:rPr lang="cs-CZ" sz="1000" b="0" dirty="0" smtClean="0">
              <a:latin typeface="+mn-lt"/>
            </a:rPr>
            <a:t>Šifrování</a:t>
          </a:r>
          <a:endParaRPr lang="cs-CZ" sz="1000" b="0" dirty="0">
            <a:latin typeface="+mn-lt"/>
          </a:endParaRPr>
        </a:p>
      </dgm:t>
    </dgm:pt>
    <dgm:pt modelId="{797D0E18-32E6-4546-8E57-94BF89B1F384}" type="parTrans" cxnId="{214A5F70-43AA-43B0-8A29-BBB5A8B2E699}">
      <dgm:prSet/>
      <dgm:spPr/>
      <dgm:t>
        <a:bodyPr/>
        <a:lstStyle/>
        <a:p>
          <a:endParaRPr lang="cs-CZ" sz="3200" b="0"/>
        </a:p>
      </dgm:t>
    </dgm:pt>
    <dgm:pt modelId="{8FDFF44C-224A-403E-8E1E-D6204529116D}" type="sibTrans" cxnId="{214A5F70-43AA-43B0-8A29-BBB5A8B2E699}">
      <dgm:prSet/>
      <dgm:spPr/>
      <dgm:t>
        <a:bodyPr/>
        <a:lstStyle/>
        <a:p>
          <a:endParaRPr lang="cs-CZ" sz="3200" b="0"/>
        </a:p>
      </dgm:t>
    </dgm:pt>
    <dgm:pt modelId="{3B0B6711-ED63-471D-89D2-2C1ED580C1C3}">
      <dgm:prSet phldrT="[Text]" custT="1"/>
      <dgm:spPr>
        <a:solidFill>
          <a:schemeClr val="tx1">
            <a:lumMod val="50000"/>
          </a:schemeClr>
        </a:solidFill>
      </dgm:spPr>
      <dgm:t>
        <a:bodyPr/>
        <a:lstStyle/>
        <a:p>
          <a:r>
            <a:rPr lang="cs-CZ" sz="1000" b="0" dirty="0" smtClean="0">
              <a:latin typeface="+mn-lt"/>
            </a:rPr>
            <a:t>Klasické</a:t>
          </a:r>
          <a:endParaRPr lang="cs-CZ" sz="1000" b="0" dirty="0">
            <a:latin typeface="+mn-lt"/>
          </a:endParaRPr>
        </a:p>
      </dgm:t>
    </dgm:pt>
    <dgm:pt modelId="{63A3902B-8F13-495D-AC02-24A14384F578}" type="parTrans" cxnId="{D3D90ACA-53F5-4C38-B20D-F145D53A3107}">
      <dgm:prSet>
        <dgm:style>
          <a:lnRef idx="1">
            <a:schemeClr val="accent5"/>
          </a:lnRef>
          <a:fillRef idx="0">
            <a:schemeClr val="accent5"/>
          </a:fillRef>
          <a:effectRef idx="0">
            <a:schemeClr val="accent5"/>
          </a:effectRef>
          <a:fontRef idx="minor">
            <a:schemeClr val="tx1"/>
          </a:fontRef>
        </dgm:style>
      </dgm:prSet>
      <dgm:spPr>
        <a:ln>
          <a:solidFill>
            <a:schemeClr val="tx1">
              <a:lumMod val="65000"/>
            </a:schemeClr>
          </a:solidFill>
        </a:ln>
      </dgm:spPr>
      <dgm:t>
        <a:bodyPr/>
        <a:lstStyle/>
        <a:p>
          <a:endParaRPr lang="cs-CZ" sz="1000" b="0">
            <a:latin typeface="+mn-lt"/>
          </a:endParaRPr>
        </a:p>
      </dgm:t>
    </dgm:pt>
    <dgm:pt modelId="{43622C8C-B713-4EF1-B020-C3BCFBBF8E0E}" type="sibTrans" cxnId="{D3D90ACA-53F5-4C38-B20D-F145D53A3107}">
      <dgm:prSet/>
      <dgm:spPr/>
      <dgm:t>
        <a:bodyPr/>
        <a:lstStyle/>
        <a:p>
          <a:endParaRPr lang="cs-CZ" sz="3200" b="0"/>
        </a:p>
      </dgm:t>
    </dgm:pt>
    <dgm:pt modelId="{A77EECB9-7560-4855-994B-6DBDD7C46E42}">
      <dgm:prSet phldrT="[Text]" custT="1"/>
      <dgm:spPr>
        <a:solidFill>
          <a:schemeClr val="tx1">
            <a:lumMod val="50000"/>
          </a:schemeClr>
        </a:solidFill>
      </dgm:spPr>
      <dgm:t>
        <a:bodyPr/>
        <a:lstStyle/>
        <a:p>
          <a:r>
            <a:rPr lang="cs-CZ" sz="1000" b="0" dirty="0" smtClean="0">
              <a:latin typeface="+mn-lt"/>
            </a:rPr>
            <a:t>Moderní</a:t>
          </a:r>
          <a:endParaRPr lang="cs-CZ" sz="1000" b="0" dirty="0">
            <a:latin typeface="+mn-lt"/>
          </a:endParaRPr>
        </a:p>
      </dgm:t>
    </dgm:pt>
    <dgm:pt modelId="{C775FABF-5BA2-4415-BF69-2632E5000E57}" type="parTrans" cxnId="{20C94AE2-72EE-4176-9472-3FE3EEED5FFF}">
      <dgm:prSet>
        <dgm:style>
          <a:lnRef idx="1">
            <a:schemeClr val="accent5"/>
          </a:lnRef>
          <a:fillRef idx="0">
            <a:schemeClr val="accent5"/>
          </a:fillRef>
          <a:effectRef idx="0">
            <a:schemeClr val="accent5"/>
          </a:effectRef>
          <a:fontRef idx="minor">
            <a:schemeClr val="tx1"/>
          </a:fontRef>
        </dgm:style>
      </dgm:prSet>
      <dgm:spPr>
        <a:ln>
          <a:solidFill>
            <a:schemeClr val="tx1">
              <a:lumMod val="65000"/>
            </a:schemeClr>
          </a:solidFill>
        </a:ln>
      </dgm:spPr>
      <dgm:t>
        <a:bodyPr/>
        <a:lstStyle/>
        <a:p>
          <a:endParaRPr lang="cs-CZ" sz="1000" b="0">
            <a:latin typeface="+mn-lt"/>
          </a:endParaRPr>
        </a:p>
      </dgm:t>
    </dgm:pt>
    <dgm:pt modelId="{596C4BF7-9972-40D4-9C77-906F5113FB7A}" type="sibTrans" cxnId="{20C94AE2-72EE-4176-9472-3FE3EEED5FFF}">
      <dgm:prSet/>
      <dgm:spPr/>
      <dgm:t>
        <a:bodyPr/>
        <a:lstStyle/>
        <a:p>
          <a:endParaRPr lang="cs-CZ" sz="3200" b="0"/>
        </a:p>
      </dgm:t>
    </dgm:pt>
    <dgm:pt modelId="{6BD6CD97-FC39-4A80-9164-F4CBDF5C0E54}">
      <dgm:prSet custT="1"/>
      <dgm:spPr>
        <a:solidFill>
          <a:schemeClr val="tx1">
            <a:lumMod val="50000"/>
          </a:schemeClr>
        </a:solidFill>
      </dgm:spPr>
      <dgm:t>
        <a:bodyPr/>
        <a:lstStyle/>
        <a:p>
          <a:r>
            <a:rPr lang="cs-CZ" sz="1000" b="0" dirty="0" smtClean="0">
              <a:latin typeface="+mn-lt"/>
            </a:rPr>
            <a:t>Šifra</a:t>
          </a:r>
          <a:endParaRPr lang="cs-CZ" sz="1000" b="0" dirty="0">
            <a:latin typeface="+mn-lt"/>
          </a:endParaRPr>
        </a:p>
      </dgm:t>
    </dgm:pt>
    <dgm:pt modelId="{BAC946B1-C5EC-47D7-AABA-51CE6B805901}" type="parTrans" cxnId="{21D7D2B1-5E18-4090-9999-72C31E58E889}">
      <dgm:prSet/>
      <dgm:spPr>
        <a:solidFill>
          <a:schemeClr val="tx1">
            <a:lumMod val="50000"/>
          </a:schemeClr>
        </a:solidFill>
        <a:ln>
          <a:solidFill>
            <a:schemeClr val="tx1">
              <a:lumMod val="65000"/>
            </a:schemeClr>
          </a:solidFill>
        </a:ln>
      </dgm:spPr>
      <dgm:t>
        <a:bodyPr/>
        <a:lstStyle/>
        <a:p>
          <a:endParaRPr lang="cs-CZ" sz="1000" b="0">
            <a:latin typeface="+mn-lt"/>
          </a:endParaRPr>
        </a:p>
      </dgm:t>
    </dgm:pt>
    <dgm:pt modelId="{00425D93-D810-47DD-B4B1-CB1A3DF32CA8}" type="sibTrans" cxnId="{21D7D2B1-5E18-4090-9999-72C31E58E889}">
      <dgm:prSet/>
      <dgm:spPr/>
      <dgm:t>
        <a:bodyPr/>
        <a:lstStyle/>
        <a:p>
          <a:endParaRPr lang="cs-CZ" sz="3200" b="0"/>
        </a:p>
      </dgm:t>
    </dgm:pt>
    <dgm:pt modelId="{54944F5C-27E4-4F0B-9040-4DAB6111E022}">
      <dgm:prSet custT="1"/>
      <dgm:spPr>
        <a:solidFill>
          <a:srgbClr val="00B0F0"/>
        </a:solidFill>
      </dgm:spPr>
      <dgm:t>
        <a:bodyPr/>
        <a:lstStyle/>
        <a:p>
          <a:r>
            <a:rPr lang="cs-CZ" sz="1400" b="1" dirty="0" smtClean="0">
              <a:solidFill>
                <a:schemeClr val="tx1"/>
              </a:solidFill>
              <a:latin typeface="+mn-lt"/>
            </a:rPr>
            <a:t>Kód</a:t>
          </a:r>
          <a:endParaRPr lang="cs-CZ" sz="1000" b="1" dirty="0">
            <a:solidFill>
              <a:schemeClr val="tx1"/>
            </a:solidFill>
            <a:latin typeface="+mn-lt"/>
          </a:endParaRPr>
        </a:p>
      </dgm:t>
    </dgm:pt>
    <dgm:pt modelId="{0AFC72CF-799E-441D-BE7C-B1C69B9BE616}" type="parTrans" cxnId="{96AE803A-0E4B-4A72-A53A-4E7EA9735B42}">
      <dgm:prSet/>
      <dgm:spPr>
        <a:solidFill>
          <a:schemeClr val="tx1">
            <a:lumMod val="50000"/>
          </a:schemeClr>
        </a:solidFill>
        <a:ln>
          <a:solidFill>
            <a:schemeClr val="tx1">
              <a:lumMod val="65000"/>
            </a:schemeClr>
          </a:solidFill>
        </a:ln>
      </dgm:spPr>
      <dgm:t>
        <a:bodyPr/>
        <a:lstStyle/>
        <a:p>
          <a:endParaRPr lang="cs-CZ" sz="1000" b="0">
            <a:latin typeface="+mn-lt"/>
          </a:endParaRPr>
        </a:p>
      </dgm:t>
    </dgm:pt>
    <dgm:pt modelId="{09F11852-ED01-44C8-B549-247DF12DBD9C}" type="sibTrans" cxnId="{96AE803A-0E4B-4A72-A53A-4E7EA9735B42}">
      <dgm:prSet/>
      <dgm:spPr/>
      <dgm:t>
        <a:bodyPr/>
        <a:lstStyle/>
        <a:p>
          <a:endParaRPr lang="cs-CZ" sz="3200" b="0"/>
        </a:p>
      </dgm:t>
    </dgm:pt>
    <dgm:pt modelId="{F91C6E1C-7BF8-4818-A429-33583D7B39CA}" type="asst">
      <dgm:prSet custT="1"/>
      <dgm:spPr>
        <a:solidFill>
          <a:schemeClr val="tx1">
            <a:lumMod val="50000"/>
          </a:schemeClr>
        </a:solidFill>
      </dgm:spPr>
      <dgm:t>
        <a:bodyPr/>
        <a:lstStyle/>
        <a:p>
          <a:r>
            <a:rPr lang="cs-CZ" sz="1000" b="0" dirty="0" smtClean="0">
              <a:latin typeface="+mn-lt"/>
            </a:rPr>
            <a:t>Substituce</a:t>
          </a:r>
          <a:endParaRPr lang="cs-CZ" sz="1000" b="0" dirty="0">
            <a:latin typeface="+mn-lt"/>
          </a:endParaRPr>
        </a:p>
      </dgm:t>
    </dgm:pt>
    <dgm:pt modelId="{53010D5A-57FE-47DA-A080-7CF85FDE9315}" type="parTrans" cxnId="{CC2E3C5F-DC3A-4D44-A12C-E7477945A695}">
      <dgm:prSet/>
      <dgm:spPr>
        <a:solidFill>
          <a:schemeClr val="tx1">
            <a:lumMod val="50000"/>
          </a:schemeClr>
        </a:solidFill>
      </dgm:spPr>
      <dgm:t>
        <a:bodyPr/>
        <a:lstStyle/>
        <a:p>
          <a:endParaRPr lang="cs-CZ" sz="1000" b="0">
            <a:latin typeface="+mn-lt"/>
          </a:endParaRPr>
        </a:p>
      </dgm:t>
    </dgm:pt>
    <dgm:pt modelId="{8EDCF000-1F76-412E-9AB5-3EAB823664DC}" type="sibTrans" cxnId="{CC2E3C5F-DC3A-4D44-A12C-E7477945A695}">
      <dgm:prSet/>
      <dgm:spPr/>
      <dgm:t>
        <a:bodyPr/>
        <a:lstStyle/>
        <a:p>
          <a:endParaRPr lang="cs-CZ" sz="3200" b="0"/>
        </a:p>
      </dgm:t>
    </dgm:pt>
    <dgm:pt modelId="{91C1C7CD-9A7B-469A-9104-EF22F16037B3}" type="asst">
      <dgm:prSet custT="1"/>
      <dgm:spPr>
        <a:solidFill>
          <a:schemeClr val="tx1">
            <a:lumMod val="50000"/>
          </a:schemeClr>
        </a:solidFill>
      </dgm:spPr>
      <dgm:t>
        <a:bodyPr/>
        <a:lstStyle/>
        <a:p>
          <a:r>
            <a:rPr lang="cs-CZ" sz="1000" b="0" dirty="0" err="1" smtClean="0">
              <a:latin typeface="+mn-lt"/>
            </a:rPr>
            <a:t>Monoalfabetická</a:t>
          </a:r>
          <a:endParaRPr lang="cs-CZ" sz="1000" b="0" dirty="0">
            <a:latin typeface="+mn-lt"/>
          </a:endParaRPr>
        </a:p>
      </dgm:t>
    </dgm:pt>
    <dgm:pt modelId="{4E09F6A7-CA21-43EE-8F74-FF976C77A9DC}" type="parTrans" cxnId="{22B8A2C3-3458-41AF-BEBD-13955C9EEFBA}">
      <dgm:prSet/>
      <dgm:spPr>
        <a:solidFill>
          <a:schemeClr val="tx1">
            <a:lumMod val="50000"/>
          </a:schemeClr>
        </a:solidFill>
      </dgm:spPr>
      <dgm:t>
        <a:bodyPr/>
        <a:lstStyle/>
        <a:p>
          <a:endParaRPr lang="cs-CZ" sz="1000" b="0">
            <a:latin typeface="+mn-lt"/>
          </a:endParaRPr>
        </a:p>
      </dgm:t>
    </dgm:pt>
    <dgm:pt modelId="{78EB2979-4A1A-414B-BC0E-7AE0D2863F5E}" type="sibTrans" cxnId="{22B8A2C3-3458-41AF-BEBD-13955C9EEFBA}">
      <dgm:prSet/>
      <dgm:spPr/>
      <dgm:t>
        <a:bodyPr/>
        <a:lstStyle/>
        <a:p>
          <a:endParaRPr lang="cs-CZ" sz="3200" b="0"/>
        </a:p>
      </dgm:t>
    </dgm:pt>
    <dgm:pt modelId="{37C71FE9-9777-43B6-83A6-FA59EC91E2EC}">
      <dgm:prSet custT="1"/>
      <dgm:spPr>
        <a:solidFill>
          <a:schemeClr val="tx1">
            <a:lumMod val="50000"/>
          </a:schemeClr>
        </a:solidFill>
      </dgm:spPr>
      <dgm:t>
        <a:bodyPr/>
        <a:lstStyle/>
        <a:p>
          <a:r>
            <a:rPr lang="cs-CZ" sz="1000" b="0" dirty="0" err="1" smtClean="0">
              <a:latin typeface="+mn-lt"/>
            </a:rPr>
            <a:t>Polyalfabetická</a:t>
          </a:r>
          <a:endParaRPr lang="cs-CZ" sz="1000" b="0" dirty="0">
            <a:latin typeface="+mn-lt"/>
          </a:endParaRPr>
        </a:p>
      </dgm:t>
    </dgm:pt>
    <dgm:pt modelId="{A5D84952-F075-4334-AD86-9061607B9B94}" type="parTrans" cxnId="{70B31534-233C-47B3-A3B5-83D7BEBBD6A7}">
      <dgm:prSet/>
      <dgm:spPr>
        <a:solidFill>
          <a:schemeClr val="tx1">
            <a:lumMod val="50000"/>
          </a:schemeClr>
        </a:solidFill>
      </dgm:spPr>
      <dgm:t>
        <a:bodyPr/>
        <a:lstStyle/>
        <a:p>
          <a:endParaRPr lang="cs-CZ" sz="1000" b="0">
            <a:latin typeface="+mn-lt"/>
          </a:endParaRPr>
        </a:p>
      </dgm:t>
    </dgm:pt>
    <dgm:pt modelId="{6CD07F05-9E89-4214-8A66-205FBDD6F799}" type="sibTrans" cxnId="{70B31534-233C-47B3-A3B5-83D7BEBBD6A7}">
      <dgm:prSet/>
      <dgm:spPr/>
      <dgm:t>
        <a:bodyPr/>
        <a:lstStyle/>
        <a:p>
          <a:endParaRPr lang="cs-CZ" sz="3200" b="0"/>
        </a:p>
      </dgm:t>
    </dgm:pt>
    <dgm:pt modelId="{DB25278D-F9F8-459D-93A0-D58FDE7F6D1A}">
      <dgm:prSet custT="1"/>
      <dgm:spPr>
        <a:solidFill>
          <a:schemeClr val="tx1">
            <a:lumMod val="50000"/>
          </a:schemeClr>
        </a:solidFill>
      </dgm:spPr>
      <dgm:t>
        <a:bodyPr/>
        <a:lstStyle/>
        <a:p>
          <a:r>
            <a:rPr lang="cs-CZ" sz="1000" b="0" dirty="0" smtClean="0">
              <a:latin typeface="+mn-lt"/>
            </a:rPr>
            <a:t>Polygrafická</a:t>
          </a:r>
          <a:endParaRPr lang="cs-CZ" sz="1000" b="0" dirty="0">
            <a:latin typeface="+mn-lt"/>
          </a:endParaRPr>
        </a:p>
      </dgm:t>
    </dgm:pt>
    <dgm:pt modelId="{65CC77A3-4AE3-4C88-B80A-FE7295A70823}" type="parTrans" cxnId="{5E6BFD49-B477-476A-9E6B-5258980E4275}">
      <dgm:prSet/>
      <dgm:spPr>
        <a:solidFill>
          <a:schemeClr val="tx1">
            <a:lumMod val="50000"/>
          </a:schemeClr>
        </a:solidFill>
      </dgm:spPr>
      <dgm:t>
        <a:bodyPr/>
        <a:lstStyle/>
        <a:p>
          <a:endParaRPr lang="cs-CZ" sz="1000" b="0">
            <a:latin typeface="+mn-lt"/>
          </a:endParaRPr>
        </a:p>
      </dgm:t>
    </dgm:pt>
    <dgm:pt modelId="{B06EBC00-5446-456D-977A-C9FD061B22A4}" type="sibTrans" cxnId="{5E6BFD49-B477-476A-9E6B-5258980E4275}">
      <dgm:prSet/>
      <dgm:spPr/>
      <dgm:t>
        <a:bodyPr/>
        <a:lstStyle/>
        <a:p>
          <a:endParaRPr lang="cs-CZ" sz="3200" b="0"/>
        </a:p>
      </dgm:t>
    </dgm:pt>
    <dgm:pt modelId="{D0241113-090B-4E82-8A3B-C9688DDB566F}">
      <dgm:prSet custT="1"/>
      <dgm:spPr>
        <a:solidFill>
          <a:schemeClr val="tx1">
            <a:lumMod val="50000"/>
          </a:schemeClr>
        </a:solidFill>
      </dgm:spPr>
      <dgm:t>
        <a:bodyPr/>
        <a:lstStyle/>
        <a:p>
          <a:r>
            <a:rPr lang="cs-CZ" sz="1000" b="0" dirty="0" smtClean="0">
              <a:latin typeface="+mn-lt"/>
            </a:rPr>
            <a:t>Homofonní</a:t>
          </a:r>
          <a:endParaRPr lang="cs-CZ" sz="1000" b="0" dirty="0">
            <a:latin typeface="+mn-lt"/>
          </a:endParaRPr>
        </a:p>
      </dgm:t>
    </dgm:pt>
    <dgm:pt modelId="{5368A790-EBD0-4F24-89EE-2F83C55A6358}" type="parTrans" cxnId="{9A0E7E9A-6EBA-4835-8334-247AE67BBD66}">
      <dgm:prSet/>
      <dgm:spPr>
        <a:solidFill>
          <a:schemeClr val="tx1">
            <a:lumMod val="50000"/>
          </a:schemeClr>
        </a:solidFill>
      </dgm:spPr>
      <dgm:t>
        <a:bodyPr/>
        <a:lstStyle/>
        <a:p>
          <a:endParaRPr lang="cs-CZ" sz="1000" b="0">
            <a:latin typeface="+mn-lt"/>
          </a:endParaRPr>
        </a:p>
      </dgm:t>
    </dgm:pt>
    <dgm:pt modelId="{381C9F6F-1DB9-43AD-A6C3-A97837F08778}" type="sibTrans" cxnId="{9A0E7E9A-6EBA-4835-8334-247AE67BBD66}">
      <dgm:prSet/>
      <dgm:spPr/>
      <dgm:t>
        <a:bodyPr/>
        <a:lstStyle/>
        <a:p>
          <a:endParaRPr lang="cs-CZ" sz="3200" b="0"/>
        </a:p>
      </dgm:t>
    </dgm:pt>
    <dgm:pt modelId="{A8F5319C-B3A8-4BE6-B9C7-37C2E1811770}">
      <dgm:prSet custT="1"/>
      <dgm:spPr>
        <a:solidFill>
          <a:schemeClr val="tx1">
            <a:lumMod val="50000"/>
          </a:schemeClr>
        </a:solidFill>
      </dgm:spPr>
      <dgm:t>
        <a:bodyPr/>
        <a:lstStyle/>
        <a:p>
          <a:r>
            <a:rPr lang="cs-CZ" sz="1000" b="0" dirty="0" smtClean="0">
              <a:latin typeface="+mn-lt"/>
            </a:rPr>
            <a:t>Ostatní</a:t>
          </a:r>
          <a:endParaRPr lang="cs-CZ" sz="1000" b="0" dirty="0">
            <a:latin typeface="+mn-lt"/>
          </a:endParaRPr>
        </a:p>
      </dgm:t>
    </dgm:pt>
    <dgm:pt modelId="{26B4AC8A-C16F-40EA-86B8-E23BD37BB5CB}" type="parTrans" cxnId="{FC84B52A-1519-4D78-89C6-9805050FBD62}">
      <dgm:prSet/>
      <dgm:spPr>
        <a:solidFill>
          <a:schemeClr val="tx1">
            <a:lumMod val="50000"/>
          </a:schemeClr>
        </a:solidFill>
      </dgm:spPr>
      <dgm:t>
        <a:bodyPr/>
        <a:lstStyle/>
        <a:p>
          <a:endParaRPr lang="cs-CZ" sz="1000" b="0">
            <a:latin typeface="+mn-lt"/>
          </a:endParaRPr>
        </a:p>
      </dgm:t>
    </dgm:pt>
    <dgm:pt modelId="{95CF29C8-C43B-48C4-AAC6-CACF599CE015}" type="sibTrans" cxnId="{FC84B52A-1519-4D78-89C6-9805050FBD62}">
      <dgm:prSet/>
      <dgm:spPr/>
      <dgm:t>
        <a:bodyPr/>
        <a:lstStyle/>
        <a:p>
          <a:endParaRPr lang="cs-CZ" sz="3200" b="0"/>
        </a:p>
      </dgm:t>
    </dgm:pt>
    <dgm:pt modelId="{EFDF7E8D-DF43-4446-A162-2E01F524390C}" type="asst">
      <dgm:prSet custT="1"/>
      <dgm:spPr>
        <a:solidFill>
          <a:schemeClr val="tx1">
            <a:lumMod val="50000"/>
          </a:schemeClr>
        </a:solidFill>
      </dgm:spPr>
      <dgm:t>
        <a:bodyPr/>
        <a:lstStyle/>
        <a:p>
          <a:r>
            <a:rPr lang="cs-CZ" sz="1000" b="0" dirty="0" smtClean="0">
              <a:latin typeface="+mn-lt"/>
            </a:rPr>
            <a:t>Transpozice</a:t>
          </a:r>
          <a:endParaRPr lang="cs-CZ" sz="1000" b="0" dirty="0">
            <a:latin typeface="+mn-lt"/>
          </a:endParaRPr>
        </a:p>
      </dgm:t>
    </dgm:pt>
    <dgm:pt modelId="{61F1315A-3029-4FDA-A682-FE35205CA0D7}" type="parTrans" cxnId="{230CAC75-0FD2-4452-BC75-01248ACF8148}">
      <dgm:prSet/>
      <dgm:spPr>
        <a:solidFill>
          <a:schemeClr val="tx1">
            <a:lumMod val="50000"/>
          </a:schemeClr>
        </a:solidFill>
      </dgm:spPr>
      <dgm:t>
        <a:bodyPr/>
        <a:lstStyle/>
        <a:p>
          <a:endParaRPr lang="cs-CZ" sz="1000" b="0">
            <a:latin typeface="+mn-lt"/>
          </a:endParaRPr>
        </a:p>
      </dgm:t>
    </dgm:pt>
    <dgm:pt modelId="{DF8DD2F2-3E64-4FA4-9350-70E32098F5E5}" type="sibTrans" cxnId="{230CAC75-0FD2-4452-BC75-01248ACF8148}">
      <dgm:prSet/>
      <dgm:spPr/>
      <dgm:t>
        <a:bodyPr/>
        <a:lstStyle/>
        <a:p>
          <a:endParaRPr lang="cs-CZ" sz="3200" b="0"/>
        </a:p>
      </dgm:t>
    </dgm:pt>
    <dgm:pt modelId="{38A43A0D-D036-46F7-9846-6C2A467BA915}">
      <dgm:prSet custT="1"/>
      <dgm:spPr>
        <a:solidFill>
          <a:schemeClr val="tx1">
            <a:lumMod val="50000"/>
          </a:schemeClr>
        </a:solidFill>
      </dgm:spPr>
      <dgm:t>
        <a:bodyPr/>
        <a:lstStyle/>
        <a:p>
          <a:r>
            <a:rPr lang="cs-CZ" sz="1000" b="0" dirty="0" smtClean="0">
              <a:latin typeface="+mn-lt"/>
            </a:rPr>
            <a:t>Asymetrické</a:t>
          </a:r>
          <a:endParaRPr lang="cs-CZ" sz="1000" b="0" dirty="0">
            <a:latin typeface="+mn-lt"/>
          </a:endParaRPr>
        </a:p>
      </dgm:t>
    </dgm:pt>
    <dgm:pt modelId="{A75E5021-090D-4502-998E-57E4A9489F35}" type="parTrans" cxnId="{21D53B73-FE1B-4772-A5EB-CF25341BC55F}">
      <dgm:prSet/>
      <dgm:spPr>
        <a:solidFill>
          <a:schemeClr val="tx1">
            <a:lumMod val="50000"/>
          </a:schemeClr>
        </a:solidFill>
        <a:ln>
          <a:solidFill>
            <a:schemeClr val="tx1">
              <a:lumMod val="65000"/>
            </a:schemeClr>
          </a:solidFill>
        </a:ln>
      </dgm:spPr>
      <dgm:t>
        <a:bodyPr/>
        <a:lstStyle/>
        <a:p>
          <a:endParaRPr lang="cs-CZ" sz="1000" b="0">
            <a:latin typeface="+mn-lt"/>
          </a:endParaRPr>
        </a:p>
      </dgm:t>
    </dgm:pt>
    <dgm:pt modelId="{B8EFF135-7ACA-41D6-BFC8-E5712971F491}" type="sibTrans" cxnId="{21D53B73-FE1B-4772-A5EB-CF25341BC55F}">
      <dgm:prSet/>
      <dgm:spPr/>
      <dgm:t>
        <a:bodyPr/>
        <a:lstStyle/>
        <a:p>
          <a:endParaRPr lang="cs-CZ" sz="3200" b="0"/>
        </a:p>
      </dgm:t>
    </dgm:pt>
    <dgm:pt modelId="{0145796C-4550-4BDC-B09D-D2BDCA6DC344}">
      <dgm:prSet custT="1"/>
      <dgm:spPr>
        <a:solidFill>
          <a:schemeClr val="tx1">
            <a:lumMod val="50000"/>
          </a:schemeClr>
        </a:solidFill>
      </dgm:spPr>
      <dgm:t>
        <a:bodyPr/>
        <a:lstStyle/>
        <a:p>
          <a:r>
            <a:rPr lang="cs-CZ" sz="1000" b="0" dirty="0" smtClean="0">
              <a:latin typeface="+mn-lt"/>
            </a:rPr>
            <a:t>Symetrické</a:t>
          </a:r>
          <a:endParaRPr lang="cs-CZ" sz="1000" b="0" dirty="0">
            <a:latin typeface="+mn-lt"/>
          </a:endParaRPr>
        </a:p>
      </dgm:t>
    </dgm:pt>
    <dgm:pt modelId="{46703F45-8431-4937-9F94-3319983977DB}" type="parTrans" cxnId="{778BD6F8-AF24-44D0-ABB1-CE9D2E5462EE}">
      <dgm:prSet/>
      <dgm:spPr>
        <a:solidFill>
          <a:schemeClr val="tx1">
            <a:lumMod val="50000"/>
          </a:schemeClr>
        </a:solidFill>
        <a:ln>
          <a:solidFill>
            <a:schemeClr val="tx1">
              <a:lumMod val="65000"/>
            </a:schemeClr>
          </a:solidFill>
        </a:ln>
      </dgm:spPr>
      <dgm:t>
        <a:bodyPr/>
        <a:lstStyle/>
        <a:p>
          <a:endParaRPr lang="cs-CZ" sz="1000" b="0">
            <a:latin typeface="+mn-lt"/>
          </a:endParaRPr>
        </a:p>
      </dgm:t>
    </dgm:pt>
    <dgm:pt modelId="{FAB75411-4B7D-4860-82A8-BF2774483670}" type="sibTrans" cxnId="{778BD6F8-AF24-44D0-ABB1-CE9D2E5462EE}">
      <dgm:prSet/>
      <dgm:spPr/>
      <dgm:t>
        <a:bodyPr/>
        <a:lstStyle/>
        <a:p>
          <a:endParaRPr lang="cs-CZ" sz="3200" b="0"/>
        </a:p>
      </dgm:t>
    </dgm:pt>
    <dgm:pt modelId="{6EE5ABEF-5C31-4B89-8B37-A6409DAD0AB4}" type="asst">
      <dgm:prSet custT="1"/>
      <dgm:spPr>
        <a:solidFill>
          <a:schemeClr val="tx1">
            <a:lumMod val="50000"/>
          </a:schemeClr>
        </a:solidFill>
      </dgm:spPr>
      <dgm:t>
        <a:bodyPr/>
        <a:lstStyle/>
        <a:p>
          <a:r>
            <a:rPr lang="cs-CZ" sz="1000" b="0" dirty="0" smtClean="0">
              <a:latin typeface="+mn-lt"/>
            </a:rPr>
            <a:t>Proudové</a:t>
          </a:r>
          <a:endParaRPr lang="cs-CZ" sz="1000" b="0" dirty="0">
            <a:latin typeface="+mn-lt"/>
          </a:endParaRPr>
        </a:p>
      </dgm:t>
    </dgm:pt>
    <dgm:pt modelId="{F6E2D509-BE3F-4734-8799-089175BEE7F5}" type="parTrans" cxnId="{58725519-5CB4-4C99-85E6-4C1BB17BDA9E}">
      <dgm:prSet/>
      <dgm:spPr>
        <a:solidFill>
          <a:schemeClr val="tx1">
            <a:lumMod val="50000"/>
          </a:schemeClr>
        </a:solidFill>
      </dgm:spPr>
      <dgm:t>
        <a:bodyPr/>
        <a:lstStyle/>
        <a:p>
          <a:endParaRPr lang="cs-CZ" sz="1000" b="0">
            <a:latin typeface="+mn-lt"/>
          </a:endParaRPr>
        </a:p>
      </dgm:t>
    </dgm:pt>
    <dgm:pt modelId="{9F518DB1-0E00-4395-932C-9F78E5A86ECD}" type="sibTrans" cxnId="{58725519-5CB4-4C99-85E6-4C1BB17BDA9E}">
      <dgm:prSet/>
      <dgm:spPr/>
      <dgm:t>
        <a:bodyPr/>
        <a:lstStyle/>
        <a:p>
          <a:endParaRPr lang="cs-CZ" sz="3200" b="0"/>
        </a:p>
      </dgm:t>
    </dgm:pt>
    <dgm:pt modelId="{197A6258-2C82-4CB4-AB21-E7F3460B39C7}" type="asst">
      <dgm:prSet custT="1"/>
      <dgm:spPr>
        <a:solidFill>
          <a:schemeClr val="tx1">
            <a:lumMod val="50000"/>
          </a:schemeClr>
        </a:solidFill>
      </dgm:spPr>
      <dgm:t>
        <a:bodyPr/>
        <a:lstStyle/>
        <a:p>
          <a:r>
            <a:rPr lang="cs-CZ" sz="1000" b="0" dirty="0" smtClean="0">
              <a:latin typeface="+mn-lt"/>
            </a:rPr>
            <a:t>Blokové</a:t>
          </a:r>
          <a:endParaRPr lang="cs-CZ" sz="1000" b="0" dirty="0">
            <a:latin typeface="+mn-lt"/>
          </a:endParaRPr>
        </a:p>
      </dgm:t>
    </dgm:pt>
    <dgm:pt modelId="{48F75945-7C19-4C53-AA09-7E8BEC64753E}" type="parTrans" cxnId="{2015BA10-A3CB-454E-A060-C532AEEEB9A8}">
      <dgm:prSet/>
      <dgm:spPr>
        <a:solidFill>
          <a:schemeClr val="tx1">
            <a:lumMod val="50000"/>
          </a:schemeClr>
        </a:solidFill>
      </dgm:spPr>
      <dgm:t>
        <a:bodyPr/>
        <a:lstStyle/>
        <a:p>
          <a:endParaRPr lang="cs-CZ" sz="1000" b="0">
            <a:latin typeface="+mn-lt"/>
          </a:endParaRPr>
        </a:p>
      </dgm:t>
    </dgm:pt>
    <dgm:pt modelId="{6621DF68-3CAD-4B4D-8744-66F390ECF885}" type="sibTrans" cxnId="{2015BA10-A3CB-454E-A060-C532AEEEB9A8}">
      <dgm:prSet/>
      <dgm:spPr/>
      <dgm:t>
        <a:bodyPr/>
        <a:lstStyle/>
        <a:p>
          <a:endParaRPr lang="cs-CZ" sz="3200" b="0"/>
        </a:p>
      </dgm:t>
    </dgm:pt>
    <dgm:pt modelId="{D34CEFEB-A3D0-4A11-B78D-36DFB6FB3330}" type="pres">
      <dgm:prSet presAssocID="{EE3C7C70-8D73-44B1-8A17-37FA500A3D18}" presName="hierChild1" presStyleCnt="0">
        <dgm:presLayoutVars>
          <dgm:orgChart val="1"/>
          <dgm:chPref val="1"/>
          <dgm:dir/>
          <dgm:animOne val="branch"/>
          <dgm:animLvl val="lvl"/>
          <dgm:resizeHandles/>
        </dgm:presLayoutVars>
      </dgm:prSet>
      <dgm:spPr/>
      <dgm:t>
        <a:bodyPr/>
        <a:lstStyle/>
        <a:p>
          <a:endParaRPr lang="cs-CZ"/>
        </a:p>
      </dgm:t>
    </dgm:pt>
    <dgm:pt modelId="{A571FCA1-E8F6-46E9-A23F-37D376416EB8}" type="pres">
      <dgm:prSet presAssocID="{71817D11-B876-4EFA-8ED7-0C9D74DE9C88}" presName="hierRoot1" presStyleCnt="0">
        <dgm:presLayoutVars>
          <dgm:hierBranch/>
        </dgm:presLayoutVars>
      </dgm:prSet>
      <dgm:spPr/>
      <dgm:t>
        <a:bodyPr/>
        <a:lstStyle/>
        <a:p>
          <a:endParaRPr lang="cs-CZ"/>
        </a:p>
      </dgm:t>
    </dgm:pt>
    <dgm:pt modelId="{E3CFAA1F-AC62-4468-A195-E9808C178C7C}" type="pres">
      <dgm:prSet presAssocID="{71817D11-B876-4EFA-8ED7-0C9D74DE9C88}" presName="rootComposite1" presStyleCnt="0"/>
      <dgm:spPr/>
      <dgm:t>
        <a:bodyPr/>
        <a:lstStyle/>
        <a:p>
          <a:endParaRPr lang="cs-CZ"/>
        </a:p>
      </dgm:t>
    </dgm:pt>
    <dgm:pt modelId="{6B5191A4-72DB-477F-8CAB-1096989A9B18}" type="pres">
      <dgm:prSet presAssocID="{71817D11-B876-4EFA-8ED7-0C9D74DE9C88}" presName="rootText1" presStyleLbl="node0" presStyleIdx="0" presStyleCnt="1" custLinFactNeighborX="3298" custLinFactNeighborY="6138">
        <dgm:presLayoutVars>
          <dgm:chPref val="3"/>
        </dgm:presLayoutVars>
      </dgm:prSet>
      <dgm:spPr/>
      <dgm:t>
        <a:bodyPr/>
        <a:lstStyle/>
        <a:p>
          <a:endParaRPr lang="cs-CZ"/>
        </a:p>
      </dgm:t>
    </dgm:pt>
    <dgm:pt modelId="{E9E626BF-4FBB-4F72-AF24-F4B67717708E}" type="pres">
      <dgm:prSet presAssocID="{71817D11-B876-4EFA-8ED7-0C9D74DE9C88}" presName="rootConnector1" presStyleLbl="node1" presStyleIdx="0" presStyleCnt="0"/>
      <dgm:spPr/>
      <dgm:t>
        <a:bodyPr/>
        <a:lstStyle/>
        <a:p>
          <a:endParaRPr lang="cs-CZ"/>
        </a:p>
      </dgm:t>
    </dgm:pt>
    <dgm:pt modelId="{1E4384F1-F3B1-4478-82A2-99D7FA2FF7C3}" type="pres">
      <dgm:prSet presAssocID="{71817D11-B876-4EFA-8ED7-0C9D74DE9C88}" presName="hierChild2" presStyleCnt="0"/>
      <dgm:spPr/>
      <dgm:t>
        <a:bodyPr/>
        <a:lstStyle/>
        <a:p>
          <a:endParaRPr lang="cs-CZ"/>
        </a:p>
      </dgm:t>
    </dgm:pt>
    <dgm:pt modelId="{EB75967A-83C4-440A-88CF-5CD192FE5F8B}" type="pres">
      <dgm:prSet presAssocID="{63A3902B-8F13-495D-AC02-24A14384F578}" presName="Name35" presStyleLbl="parChTrans1D2" presStyleIdx="0" presStyleCnt="2"/>
      <dgm:spPr/>
      <dgm:t>
        <a:bodyPr/>
        <a:lstStyle/>
        <a:p>
          <a:endParaRPr lang="cs-CZ"/>
        </a:p>
      </dgm:t>
    </dgm:pt>
    <dgm:pt modelId="{3C60A4B5-60D3-4B57-A602-BEE6C76F3B11}" type="pres">
      <dgm:prSet presAssocID="{3B0B6711-ED63-471D-89D2-2C1ED580C1C3}" presName="hierRoot2" presStyleCnt="0">
        <dgm:presLayoutVars>
          <dgm:hierBranch/>
        </dgm:presLayoutVars>
      </dgm:prSet>
      <dgm:spPr/>
      <dgm:t>
        <a:bodyPr/>
        <a:lstStyle/>
        <a:p>
          <a:endParaRPr lang="cs-CZ"/>
        </a:p>
      </dgm:t>
    </dgm:pt>
    <dgm:pt modelId="{230771DA-1A7C-46C7-A436-0AA8C4430413}" type="pres">
      <dgm:prSet presAssocID="{3B0B6711-ED63-471D-89D2-2C1ED580C1C3}" presName="rootComposite" presStyleCnt="0"/>
      <dgm:spPr/>
      <dgm:t>
        <a:bodyPr/>
        <a:lstStyle/>
        <a:p>
          <a:endParaRPr lang="cs-CZ"/>
        </a:p>
      </dgm:t>
    </dgm:pt>
    <dgm:pt modelId="{11079ACC-6219-4EFC-A343-1A5A1CE8C1AD}" type="pres">
      <dgm:prSet presAssocID="{3B0B6711-ED63-471D-89D2-2C1ED580C1C3}" presName="rootText" presStyleLbl="node2" presStyleIdx="0" presStyleCnt="2" custLinFactNeighborX="3298" custLinFactNeighborY="22650">
        <dgm:presLayoutVars>
          <dgm:chPref val="3"/>
        </dgm:presLayoutVars>
      </dgm:prSet>
      <dgm:spPr/>
      <dgm:t>
        <a:bodyPr/>
        <a:lstStyle/>
        <a:p>
          <a:endParaRPr lang="cs-CZ"/>
        </a:p>
      </dgm:t>
    </dgm:pt>
    <dgm:pt modelId="{02FECB21-F39E-4963-A327-FDABFF3B9F63}" type="pres">
      <dgm:prSet presAssocID="{3B0B6711-ED63-471D-89D2-2C1ED580C1C3}" presName="rootConnector" presStyleLbl="node2" presStyleIdx="0" presStyleCnt="2"/>
      <dgm:spPr/>
      <dgm:t>
        <a:bodyPr/>
        <a:lstStyle/>
        <a:p>
          <a:endParaRPr lang="cs-CZ"/>
        </a:p>
      </dgm:t>
    </dgm:pt>
    <dgm:pt modelId="{D1CBEA68-313E-43D8-A2EC-992672110E02}" type="pres">
      <dgm:prSet presAssocID="{3B0B6711-ED63-471D-89D2-2C1ED580C1C3}" presName="hierChild4" presStyleCnt="0"/>
      <dgm:spPr/>
      <dgm:t>
        <a:bodyPr/>
        <a:lstStyle/>
        <a:p>
          <a:endParaRPr lang="cs-CZ"/>
        </a:p>
      </dgm:t>
    </dgm:pt>
    <dgm:pt modelId="{DC8111BC-B92F-41C5-9BAD-92F01CDF184B}" type="pres">
      <dgm:prSet presAssocID="{BAC946B1-C5EC-47D7-AABA-51CE6B805901}" presName="Name35" presStyleLbl="parChTrans1D3" presStyleIdx="0" presStyleCnt="4"/>
      <dgm:spPr/>
      <dgm:t>
        <a:bodyPr/>
        <a:lstStyle/>
        <a:p>
          <a:endParaRPr lang="cs-CZ"/>
        </a:p>
      </dgm:t>
    </dgm:pt>
    <dgm:pt modelId="{05ED8E78-4FA5-4C0D-BA47-5A9863115016}" type="pres">
      <dgm:prSet presAssocID="{6BD6CD97-FC39-4A80-9164-F4CBDF5C0E54}" presName="hierRoot2" presStyleCnt="0">
        <dgm:presLayoutVars>
          <dgm:hierBranch val="init"/>
        </dgm:presLayoutVars>
      </dgm:prSet>
      <dgm:spPr/>
      <dgm:t>
        <a:bodyPr/>
        <a:lstStyle/>
        <a:p>
          <a:endParaRPr lang="cs-CZ"/>
        </a:p>
      </dgm:t>
    </dgm:pt>
    <dgm:pt modelId="{6D54A2F4-6273-4BE0-934A-743919C71C5D}" type="pres">
      <dgm:prSet presAssocID="{6BD6CD97-FC39-4A80-9164-F4CBDF5C0E54}" presName="rootComposite" presStyleCnt="0"/>
      <dgm:spPr/>
      <dgm:t>
        <a:bodyPr/>
        <a:lstStyle/>
        <a:p>
          <a:endParaRPr lang="cs-CZ"/>
        </a:p>
      </dgm:t>
    </dgm:pt>
    <dgm:pt modelId="{7E57A341-20CE-4242-A9C9-C021ECC04B6B}" type="pres">
      <dgm:prSet presAssocID="{6BD6CD97-FC39-4A80-9164-F4CBDF5C0E54}" presName="rootText" presStyleLbl="node3" presStyleIdx="0" presStyleCnt="4" custLinFactNeighborY="24898">
        <dgm:presLayoutVars>
          <dgm:chPref val="3"/>
        </dgm:presLayoutVars>
      </dgm:prSet>
      <dgm:spPr/>
      <dgm:t>
        <a:bodyPr/>
        <a:lstStyle/>
        <a:p>
          <a:endParaRPr lang="cs-CZ"/>
        </a:p>
      </dgm:t>
    </dgm:pt>
    <dgm:pt modelId="{6CB2CB76-EA06-474B-9E1C-697B7EB4AFD0}" type="pres">
      <dgm:prSet presAssocID="{6BD6CD97-FC39-4A80-9164-F4CBDF5C0E54}" presName="rootConnector" presStyleLbl="node3" presStyleIdx="0" presStyleCnt="4"/>
      <dgm:spPr/>
      <dgm:t>
        <a:bodyPr/>
        <a:lstStyle/>
        <a:p>
          <a:endParaRPr lang="cs-CZ"/>
        </a:p>
      </dgm:t>
    </dgm:pt>
    <dgm:pt modelId="{C1F59DA1-F0B6-4276-85A0-0488A464A96D}" type="pres">
      <dgm:prSet presAssocID="{6BD6CD97-FC39-4A80-9164-F4CBDF5C0E54}" presName="hierChild4" presStyleCnt="0"/>
      <dgm:spPr/>
      <dgm:t>
        <a:bodyPr/>
        <a:lstStyle/>
        <a:p>
          <a:endParaRPr lang="cs-CZ"/>
        </a:p>
      </dgm:t>
    </dgm:pt>
    <dgm:pt modelId="{B416C078-2C48-4F4A-838F-1D0E5AC8D556}" type="pres">
      <dgm:prSet presAssocID="{6BD6CD97-FC39-4A80-9164-F4CBDF5C0E54}" presName="hierChild5" presStyleCnt="0"/>
      <dgm:spPr/>
      <dgm:t>
        <a:bodyPr/>
        <a:lstStyle/>
        <a:p>
          <a:endParaRPr lang="cs-CZ"/>
        </a:p>
      </dgm:t>
    </dgm:pt>
    <dgm:pt modelId="{BE37BF0F-D1B5-4B7D-84AD-C26E63896BFF}" type="pres">
      <dgm:prSet presAssocID="{53010D5A-57FE-47DA-A080-7CF85FDE9315}" presName="Name111" presStyleLbl="parChTrans1D4" presStyleIdx="0" presStyleCnt="9"/>
      <dgm:spPr/>
      <dgm:t>
        <a:bodyPr/>
        <a:lstStyle/>
        <a:p>
          <a:endParaRPr lang="cs-CZ"/>
        </a:p>
      </dgm:t>
    </dgm:pt>
    <dgm:pt modelId="{3DED3FC7-ACE7-4F03-B8D4-F6A743795818}" type="pres">
      <dgm:prSet presAssocID="{F91C6E1C-7BF8-4818-A429-33583D7B39CA}" presName="hierRoot3" presStyleCnt="0">
        <dgm:presLayoutVars>
          <dgm:hierBranch val="init"/>
        </dgm:presLayoutVars>
      </dgm:prSet>
      <dgm:spPr/>
      <dgm:t>
        <a:bodyPr/>
        <a:lstStyle/>
        <a:p>
          <a:endParaRPr lang="cs-CZ"/>
        </a:p>
      </dgm:t>
    </dgm:pt>
    <dgm:pt modelId="{96366BDD-E203-4C88-BC3C-5CDABB616012}" type="pres">
      <dgm:prSet presAssocID="{F91C6E1C-7BF8-4818-A429-33583D7B39CA}" presName="rootComposite3" presStyleCnt="0"/>
      <dgm:spPr/>
      <dgm:t>
        <a:bodyPr/>
        <a:lstStyle/>
        <a:p>
          <a:endParaRPr lang="cs-CZ"/>
        </a:p>
      </dgm:t>
    </dgm:pt>
    <dgm:pt modelId="{F73E38C1-9A84-4E1C-8B4F-BF2787589F68}" type="pres">
      <dgm:prSet presAssocID="{F91C6E1C-7BF8-4818-A429-33583D7B39CA}" presName="rootText3" presStyleLbl="asst3" presStyleIdx="0" presStyleCnt="5" custLinFactNeighborX="74427" custLinFactNeighborY="22221">
        <dgm:presLayoutVars>
          <dgm:chPref val="3"/>
        </dgm:presLayoutVars>
      </dgm:prSet>
      <dgm:spPr/>
      <dgm:t>
        <a:bodyPr/>
        <a:lstStyle/>
        <a:p>
          <a:endParaRPr lang="cs-CZ"/>
        </a:p>
      </dgm:t>
    </dgm:pt>
    <dgm:pt modelId="{A50A6812-9B91-4BD5-8AD5-8590F3BFFC6F}" type="pres">
      <dgm:prSet presAssocID="{F91C6E1C-7BF8-4818-A429-33583D7B39CA}" presName="rootConnector3" presStyleLbl="asst3" presStyleIdx="0" presStyleCnt="5"/>
      <dgm:spPr/>
      <dgm:t>
        <a:bodyPr/>
        <a:lstStyle/>
        <a:p>
          <a:endParaRPr lang="cs-CZ"/>
        </a:p>
      </dgm:t>
    </dgm:pt>
    <dgm:pt modelId="{82AE261D-7FA9-4184-ADB8-679B639F3EE8}" type="pres">
      <dgm:prSet presAssocID="{F91C6E1C-7BF8-4818-A429-33583D7B39CA}" presName="hierChild6" presStyleCnt="0"/>
      <dgm:spPr/>
      <dgm:t>
        <a:bodyPr/>
        <a:lstStyle/>
        <a:p>
          <a:endParaRPr lang="cs-CZ"/>
        </a:p>
      </dgm:t>
    </dgm:pt>
    <dgm:pt modelId="{053EEAB3-381F-4167-AB57-0D39193864A0}" type="pres">
      <dgm:prSet presAssocID="{A5D84952-F075-4334-AD86-9061607B9B94}" presName="Name37" presStyleLbl="parChTrans1D4" presStyleIdx="1" presStyleCnt="9"/>
      <dgm:spPr/>
      <dgm:t>
        <a:bodyPr/>
        <a:lstStyle/>
        <a:p>
          <a:endParaRPr lang="cs-CZ"/>
        </a:p>
      </dgm:t>
    </dgm:pt>
    <dgm:pt modelId="{872C1E50-B41D-45E1-A1DF-AF4B9CC50F0E}" type="pres">
      <dgm:prSet presAssocID="{37C71FE9-9777-43B6-83A6-FA59EC91E2EC}" presName="hierRoot2" presStyleCnt="0">
        <dgm:presLayoutVars>
          <dgm:hierBranch val="init"/>
        </dgm:presLayoutVars>
      </dgm:prSet>
      <dgm:spPr/>
      <dgm:t>
        <a:bodyPr/>
        <a:lstStyle/>
        <a:p>
          <a:endParaRPr lang="cs-CZ"/>
        </a:p>
      </dgm:t>
    </dgm:pt>
    <dgm:pt modelId="{D57BBD28-D70D-498D-A00D-861BE23D8679}" type="pres">
      <dgm:prSet presAssocID="{37C71FE9-9777-43B6-83A6-FA59EC91E2EC}" presName="rootComposite" presStyleCnt="0"/>
      <dgm:spPr/>
      <dgm:t>
        <a:bodyPr/>
        <a:lstStyle/>
        <a:p>
          <a:endParaRPr lang="cs-CZ"/>
        </a:p>
      </dgm:t>
    </dgm:pt>
    <dgm:pt modelId="{0276A479-B742-43BC-AE49-57FFAB8E13E2}" type="pres">
      <dgm:prSet presAssocID="{37C71FE9-9777-43B6-83A6-FA59EC91E2EC}" presName="rootText" presStyleLbl="node4" presStyleIdx="0" presStyleCnt="4" custScaleX="120146" custLinFactNeighborX="-85760" custLinFactNeighborY="276">
        <dgm:presLayoutVars>
          <dgm:chPref val="3"/>
        </dgm:presLayoutVars>
      </dgm:prSet>
      <dgm:spPr/>
      <dgm:t>
        <a:bodyPr/>
        <a:lstStyle/>
        <a:p>
          <a:endParaRPr lang="cs-CZ"/>
        </a:p>
      </dgm:t>
    </dgm:pt>
    <dgm:pt modelId="{AB913AF0-917F-42C4-9547-A76551F1A111}" type="pres">
      <dgm:prSet presAssocID="{37C71FE9-9777-43B6-83A6-FA59EC91E2EC}" presName="rootConnector" presStyleLbl="node4" presStyleIdx="0" presStyleCnt="4"/>
      <dgm:spPr/>
      <dgm:t>
        <a:bodyPr/>
        <a:lstStyle/>
        <a:p>
          <a:endParaRPr lang="cs-CZ"/>
        </a:p>
      </dgm:t>
    </dgm:pt>
    <dgm:pt modelId="{7CC0D950-CB77-43A8-B78C-77013EDCF13C}" type="pres">
      <dgm:prSet presAssocID="{37C71FE9-9777-43B6-83A6-FA59EC91E2EC}" presName="hierChild4" presStyleCnt="0"/>
      <dgm:spPr/>
      <dgm:t>
        <a:bodyPr/>
        <a:lstStyle/>
        <a:p>
          <a:endParaRPr lang="cs-CZ"/>
        </a:p>
      </dgm:t>
    </dgm:pt>
    <dgm:pt modelId="{745F0B57-808D-4C9B-ADF5-04366BCB91DC}" type="pres">
      <dgm:prSet presAssocID="{37C71FE9-9777-43B6-83A6-FA59EC91E2EC}" presName="hierChild5" presStyleCnt="0"/>
      <dgm:spPr/>
      <dgm:t>
        <a:bodyPr/>
        <a:lstStyle/>
        <a:p>
          <a:endParaRPr lang="cs-CZ"/>
        </a:p>
      </dgm:t>
    </dgm:pt>
    <dgm:pt modelId="{3DD7993B-8A20-4662-A04A-FF26300987AC}" type="pres">
      <dgm:prSet presAssocID="{65CC77A3-4AE3-4C88-B80A-FE7295A70823}" presName="Name37" presStyleLbl="parChTrans1D4" presStyleIdx="2" presStyleCnt="9"/>
      <dgm:spPr/>
      <dgm:t>
        <a:bodyPr/>
        <a:lstStyle/>
        <a:p>
          <a:endParaRPr lang="cs-CZ"/>
        </a:p>
      </dgm:t>
    </dgm:pt>
    <dgm:pt modelId="{6ADE837C-BEC3-481B-B293-82A54DC3202E}" type="pres">
      <dgm:prSet presAssocID="{DB25278D-F9F8-459D-93A0-D58FDE7F6D1A}" presName="hierRoot2" presStyleCnt="0">
        <dgm:presLayoutVars>
          <dgm:hierBranch val="init"/>
        </dgm:presLayoutVars>
      </dgm:prSet>
      <dgm:spPr/>
      <dgm:t>
        <a:bodyPr/>
        <a:lstStyle/>
        <a:p>
          <a:endParaRPr lang="cs-CZ"/>
        </a:p>
      </dgm:t>
    </dgm:pt>
    <dgm:pt modelId="{04805473-34E2-4321-9C88-6227D3DD29FE}" type="pres">
      <dgm:prSet presAssocID="{DB25278D-F9F8-459D-93A0-D58FDE7F6D1A}" presName="rootComposite" presStyleCnt="0"/>
      <dgm:spPr/>
      <dgm:t>
        <a:bodyPr/>
        <a:lstStyle/>
        <a:p>
          <a:endParaRPr lang="cs-CZ"/>
        </a:p>
      </dgm:t>
    </dgm:pt>
    <dgm:pt modelId="{B43434EF-91CB-4712-B9C9-DFBFDB3E47E6}" type="pres">
      <dgm:prSet presAssocID="{DB25278D-F9F8-459D-93A0-D58FDE7F6D1A}" presName="rootText" presStyleLbl="node4" presStyleIdx="1" presStyleCnt="4" custScaleX="120146" custLinFactNeighborX="-85925" custLinFactNeighborY="-14711">
        <dgm:presLayoutVars>
          <dgm:chPref val="3"/>
        </dgm:presLayoutVars>
      </dgm:prSet>
      <dgm:spPr/>
      <dgm:t>
        <a:bodyPr/>
        <a:lstStyle/>
        <a:p>
          <a:endParaRPr lang="cs-CZ"/>
        </a:p>
      </dgm:t>
    </dgm:pt>
    <dgm:pt modelId="{E55999F8-8850-4BEF-868B-427FB2A53539}" type="pres">
      <dgm:prSet presAssocID="{DB25278D-F9F8-459D-93A0-D58FDE7F6D1A}" presName="rootConnector" presStyleLbl="node4" presStyleIdx="1" presStyleCnt="4"/>
      <dgm:spPr/>
      <dgm:t>
        <a:bodyPr/>
        <a:lstStyle/>
        <a:p>
          <a:endParaRPr lang="cs-CZ"/>
        </a:p>
      </dgm:t>
    </dgm:pt>
    <dgm:pt modelId="{99E40F6D-6BB9-49D8-8C8E-44F9E5EF4A00}" type="pres">
      <dgm:prSet presAssocID="{DB25278D-F9F8-459D-93A0-D58FDE7F6D1A}" presName="hierChild4" presStyleCnt="0"/>
      <dgm:spPr/>
      <dgm:t>
        <a:bodyPr/>
        <a:lstStyle/>
        <a:p>
          <a:endParaRPr lang="cs-CZ"/>
        </a:p>
      </dgm:t>
    </dgm:pt>
    <dgm:pt modelId="{9039ECC8-63CE-4305-BE22-7C247AA9EC7F}" type="pres">
      <dgm:prSet presAssocID="{DB25278D-F9F8-459D-93A0-D58FDE7F6D1A}" presName="hierChild5" presStyleCnt="0"/>
      <dgm:spPr/>
      <dgm:t>
        <a:bodyPr/>
        <a:lstStyle/>
        <a:p>
          <a:endParaRPr lang="cs-CZ"/>
        </a:p>
      </dgm:t>
    </dgm:pt>
    <dgm:pt modelId="{94BC0566-7A41-4598-B513-66D295A4497D}" type="pres">
      <dgm:prSet presAssocID="{5368A790-EBD0-4F24-89EE-2F83C55A6358}" presName="Name37" presStyleLbl="parChTrans1D4" presStyleIdx="3" presStyleCnt="9"/>
      <dgm:spPr/>
      <dgm:t>
        <a:bodyPr/>
        <a:lstStyle/>
        <a:p>
          <a:endParaRPr lang="cs-CZ"/>
        </a:p>
      </dgm:t>
    </dgm:pt>
    <dgm:pt modelId="{DCE6543C-F7D1-4488-8FB4-8EE17A45AEA4}" type="pres">
      <dgm:prSet presAssocID="{D0241113-090B-4E82-8A3B-C9688DDB566F}" presName="hierRoot2" presStyleCnt="0">
        <dgm:presLayoutVars>
          <dgm:hierBranch val="init"/>
        </dgm:presLayoutVars>
      </dgm:prSet>
      <dgm:spPr/>
      <dgm:t>
        <a:bodyPr/>
        <a:lstStyle/>
        <a:p>
          <a:endParaRPr lang="cs-CZ"/>
        </a:p>
      </dgm:t>
    </dgm:pt>
    <dgm:pt modelId="{BB02D4B4-EC7E-4552-AD7D-125803AB3215}" type="pres">
      <dgm:prSet presAssocID="{D0241113-090B-4E82-8A3B-C9688DDB566F}" presName="rootComposite" presStyleCnt="0"/>
      <dgm:spPr/>
      <dgm:t>
        <a:bodyPr/>
        <a:lstStyle/>
        <a:p>
          <a:endParaRPr lang="cs-CZ"/>
        </a:p>
      </dgm:t>
    </dgm:pt>
    <dgm:pt modelId="{748BA2A6-0044-4560-A2C5-33C983530483}" type="pres">
      <dgm:prSet presAssocID="{D0241113-090B-4E82-8A3B-C9688DDB566F}" presName="rootText" presStyleLbl="node4" presStyleIdx="2" presStyleCnt="4" custScaleX="120211" custLinFactNeighborX="-85605" custLinFactNeighborY="-31586">
        <dgm:presLayoutVars>
          <dgm:chPref val="3"/>
        </dgm:presLayoutVars>
      </dgm:prSet>
      <dgm:spPr/>
      <dgm:t>
        <a:bodyPr/>
        <a:lstStyle/>
        <a:p>
          <a:endParaRPr lang="cs-CZ"/>
        </a:p>
      </dgm:t>
    </dgm:pt>
    <dgm:pt modelId="{99B2D443-7F05-4569-8F8D-7555B432E34A}" type="pres">
      <dgm:prSet presAssocID="{D0241113-090B-4E82-8A3B-C9688DDB566F}" presName="rootConnector" presStyleLbl="node4" presStyleIdx="2" presStyleCnt="4"/>
      <dgm:spPr/>
      <dgm:t>
        <a:bodyPr/>
        <a:lstStyle/>
        <a:p>
          <a:endParaRPr lang="cs-CZ"/>
        </a:p>
      </dgm:t>
    </dgm:pt>
    <dgm:pt modelId="{A8060542-19D1-4BF6-B1CD-61762D9909D1}" type="pres">
      <dgm:prSet presAssocID="{D0241113-090B-4E82-8A3B-C9688DDB566F}" presName="hierChild4" presStyleCnt="0"/>
      <dgm:spPr/>
      <dgm:t>
        <a:bodyPr/>
        <a:lstStyle/>
        <a:p>
          <a:endParaRPr lang="cs-CZ"/>
        </a:p>
      </dgm:t>
    </dgm:pt>
    <dgm:pt modelId="{7E1587A0-AD81-44E7-9A55-D00D4D577782}" type="pres">
      <dgm:prSet presAssocID="{D0241113-090B-4E82-8A3B-C9688DDB566F}" presName="hierChild5" presStyleCnt="0"/>
      <dgm:spPr/>
      <dgm:t>
        <a:bodyPr/>
        <a:lstStyle/>
        <a:p>
          <a:endParaRPr lang="cs-CZ"/>
        </a:p>
      </dgm:t>
    </dgm:pt>
    <dgm:pt modelId="{D016444F-AD6D-48B4-BA05-AB0082807280}" type="pres">
      <dgm:prSet presAssocID="{26B4AC8A-C16F-40EA-86B8-E23BD37BB5CB}" presName="Name37" presStyleLbl="parChTrans1D4" presStyleIdx="4" presStyleCnt="9"/>
      <dgm:spPr/>
      <dgm:t>
        <a:bodyPr/>
        <a:lstStyle/>
        <a:p>
          <a:endParaRPr lang="cs-CZ"/>
        </a:p>
      </dgm:t>
    </dgm:pt>
    <dgm:pt modelId="{DBA40228-8584-43F6-AEBB-C8312833748F}" type="pres">
      <dgm:prSet presAssocID="{A8F5319C-B3A8-4BE6-B9C7-37C2E1811770}" presName="hierRoot2" presStyleCnt="0">
        <dgm:presLayoutVars>
          <dgm:hierBranch val="init"/>
        </dgm:presLayoutVars>
      </dgm:prSet>
      <dgm:spPr/>
      <dgm:t>
        <a:bodyPr/>
        <a:lstStyle/>
        <a:p>
          <a:endParaRPr lang="cs-CZ"/>
        </a:p>
      </dgm:t>
    </dgm:pt>
    <dgm:pt modelId="{1AFE2309-9CFF-451B-80D8-07A189BFBF48}" type="pres">
      <dgm:prSet presAssocID="{A8F5319C-B3A8-4BE6-B9C7-37C2E1811770}" presName="rootComposite" presStyleCnt="0"/>
      <dgm:spPr/>
      <dgm:t>
        <a:bodyPr/>
        <a:lstStyle/>
        <a:p>
          <a:endParaRPr lang="cs-CZ"/>
        </a:p>
      </dgm:t>
    </dgm:pt>
    <dgm:pt modelId="{6474903C-C102-4026-AAF0-FCB20724229B}" type="pres">
      <dgm:prSet presAssocID="{A8F5319C-B3A8-4BE6-B9C7-37C2E1811770}" presName="rootText" presStyleLbl="node4" presStyleIdx="3" presStyleCnt="4" custScaleX="120146" custLinFactNeighborX="-85439" custLinFactNeighborY="-45998">
        <dgm:presLayoutVars>
          <dgm:chPref val="3"/>
        </dgm:presLayoutVars>
      </dgm:prSet>
      <dgm:spPr/>
      <dgm:t>
        <a:bodyPr/>
        <a:lstStyle/>
        <a:p>
          <a:endParaRPr lang="cs-CZ"/>
        </a:p>
      </dgm:t>
    </dgm:pt>
    <dgm:pt modelId="{89053E4E-30AE-471E-A492-6019C5E95923}" type="pres">
      <dgm:prSet presAssocID="{A8F5319C-B3A8-4BE6-B9C7-37C2E1811770}" presName="rootConnector" presStyleLbl="node4" presStyleIdx="3" presStyleCnt="4"/>
      <dgm:spPr/>
      <dgm:t>
        <a:bodyPr/>
        <a:lstStyle/>
        <a:p>
          <a:endParaRPr lang="cs-CZ"/>
        </a:p>
      </dgm:t>
    </dgm:pt>
    <dgm:pt modelId="{845B83F9-36F6-4FAA-8A26-EF4D599DCB06}" type="pres">
      <dgm:prSet presAssocID="{A8F5319C-B3A8-4BE6-B9C7-37C2E1811770}" presName="hierChild4" presStyleCnt="0"/>
      <dgm:spPr/>
      <dgm:t>
        <a:bodyPr/>
        <a:lstStyle/>
        <a:p>
          <a:endParaRPr lang="cs-CZ"/>
        </a:p>
      </dgm:t>
    </dgm:pt>
    <dgm:pt modelId="{751BA0EB-1C68-4B83-A717-F2851F77063B}" type="pres">
      <dgm:prSet presAssocID="{A8F5319C-B3A8-4BE6-B9C7-37C2E1811770}" presName="hierChild5" presStyleCnt="0"/>
      <dgm:spPr/>
      <dgm:t>
        <a:bodyPr/>
        <a:lstStyle/>
        <a:p>
          <a:endParaRPr lang="cs-CZ"/>
        </a:p>
      </dgm:t>
    </dgm:pt>
    <dgm:pt modelId="{DCD44240-97DB-4036-BAD5-95F581CE7785}" type="pres">
      <dgm:prSet presAssocID="{F91C6E1C-7BF8-4818-A429-33583D7B39CA}" presName="hierChild7" presStyleCnt="0"/>
      <dgm:spPr/>
      <dgm:t>
        <a:bodyPr/>
        <a:lstStyle/>
        <a:p>
          <a:endParaRPr lang="cs-CZ"/>
        </a:p>
      </dgm:t>
    </dgm:pt>
    <dgm:pt modelId="{E1C7998B-6651-4251-ABB8-6A2F75F1C771}" type="pres">
      <dgm:prSet presAssocID="{4E09F6A7-CA21-43EE-8F74-FF976C77A9DC}" presName="Name111" presStyleLbl="parChTrans1D4" presStyleIdx="5" presStyleCnt="9"/>
      <dgm:spPr/>
      <dgm:t>
        <a:bodyPr/>
        <a:lstStyle/>
        <a:p>
          <a:endParaRPr lang="cs-CZ"/>
        </a:p>
      </dgm:t>
    </dgm:pt>
    <dgm:pt modelId="{2903220E-3FCE-4569-AA16-35B5B2C0E61C}" type="pres">
      <dgm:prSet presAssocID="{91C1C7CD-9A7B-469A-9104-EF22F16037B3}" presName="hierRoot3" presStyleCnt="0">
        <dgm:presLayoutVars>
          <dgm:hierBranch val="init"/>
        </dgm:presLayoutVars>
      </dgm:prSet>
      <dgm:spPr/>
      <dgm:t>
        <a:bodyPr/>
        <a:lstStyle/>
        <a:p>
          <a:endParaRPr lang="cs-CZ"/>
        </a:p>
      </dgm:t>
    </dgm:pt>
    <dgm:pt modelId="{23F1CBCA-1EC0-4BB0-B606-3204DE0FCAAE}" type="pres">
      <dgm:prSet presAssocID="{91C1C7CD-9A7B-469A-9104-EF22F16037B3}" presName="rootComposite3" presStyleCnt="0"/>
      <dgm:spPr/>
      <dgm:t>
        <a:bodyPr/>
        <a:lstStyle/>
        <a:p>
          <a:endParaRPr lang="cs-CZ"/>
        </a:p>
      </dgm:t>
    </dgm:pt>
    <dgm:pt modelId="{D4DE7456-054E-49BF-B350-7B512A35913C}" type="pres">
      <dgm:prSet presAssocID="{91C1C7CD-9A7B-469A-9104-EF22F16037B3}" presName="rootText3" presStyleLbl="asst3" presStyleIdx="1" presStyleCnt="5" custScaleX="119918" custLinFactNeighborX="59501" custLinFactNeighborY="15262">
        <dgm:presLayoutVars>
          <dgm:chPref val="3"/>
        </dgm:presLayoutVars>
      </dgm:prSet>
      <dgm:spPr/>
      <dgm:t>
        <a:bodyPr/>
        <a:lstStyle/>
        <a:p>
          <a:endParaRPr lang="cs-CZ"/>
        </a:p>
      </dgm:t>
    </dgm:pt>
    <dgm:pt modelId="{0EB2A1F6-66CE-4A5B-BF19-41EDB8A91873}" type="pres">
      <dgm:prSet presAssocID="{91C1C7CD-9A7B-469A-9104-EF22F16037B3}" presName="rootConnector3" presStyleLbl="asst3" presStyleIdx="1" presStyleCnt="5"/>
      <dgm:spPr/>
      <dgm:t>
        <a:bodyPr/>
        <a:lstStyle/>
        <a:p>
          <a:endParaRPr lang="cs-CZ"/>
        </a:p>
      </dgm:t>
    </dgm:pt>
    <dgm:pt modelId="{E628AF61-5EF4-416A-96FD-010A413EBDB4}" type="pres">
      <dgm:prSet presAssocID="{91C1C7CD-9A7B-469A-9104-EF22F16037B3}" presName="hierChild6" presStyleCnt="0"/>
      <dgm:spPr/>
      <dgm:t>
        <a:bodyPr/>
        <a:lstStyle/>
        <a:p>
          <a:endParaRPr lang="cs-CZ"/>
        </a:p>
      </dgm:t>
    </dgm:pt>
    <dgm:pt modelId="{1AFA522D-29D1-4868-A12E-520BFCFB256F}" type="pres">
      <dgm:prSet presAssocID="{91C1C7CD-9A7B-469A-9104-EF22F16037B3}" presName="hierChild7" presStyleCnt="0"/>
      <dgm:spPr/>
      <dgm:t>
        <a:bodyPr/>
        <a:lstStyle/>
        <a:p>
          <a:endParaRPr lang="cs-CZ"/>
        </a:p>
      </dgm:t>
    </dgm:pt>
    <dgm:pt modelId="{87F0F9FF-4D21-4D65-8985-EBAA004C5E01}" type="pres">
      <dgm:prSet presAssocID="{61F1315A-3029-4FDA-A682-FE35205CA0D7}" presName="Name111" presStyleLbl="parChTrans1D4" presStyleIdx="6" presStyleCnt="9"/>
      <dgm:spPr/>
      <dgm:t>
        <a:bodyPr/>
        <a:lstStyle/>
        <a:p>
          <a:endParaRPr lang="cs-CZ"/>
        </a:p>
      </dgm:t>
    </dgm:pt>
    <dgm:pt modelId="{9B176CE6-A1EA-4D28-BA2E-8E6F1A322F2C}" type="pres">
      <dgm:prSet presAssocID="{EFDF7E8D-DF43-4446-A162-2E01F524390C}" presName="hierRoot3" presStyleCnt="0">
        <dgm:presLayoutVars>
          <dgm:hierBranch val="init"/>
        </dgm:presLayoutVars>
      </dgm:prSet>
      <dgm:spPr/>
      <dgm:t>
        <a:bodyPr/>
        <a:lstStyle/>
        <a:p>
          <a:endParaRPr lang="cs-CZ"/>
        </a:p>
      </dgm:t>
    </dgm:pt>
    <dgm:pt modelId="{68BB21AE-51D1-4F2E-ABED-9F466D25E128}" type="pres">
      <dgm:prSet presAssocID="{EFDF7E8D-DF43-4446-A162-2E01F524390C}" presName="rootComposite3" presStyleCnt="0"/>
      <dgm:spPr/>
      <dgm:t>
        <a:bodyPr/>
        <a:lstStyle/>
        <a:p>
          <a:endParaRPr lang="cs-CZ"/>
        </a:p>
      </dgm:t>
    </dgm:pt>
    <dgm:pt modelId="{0ABE534E-9B05-4C55-ABBE-22896DB9423A}" type="pres">
      <dgm:prSet presAssocID="{EFDF7E8D-DF43-4446-A162-2E01F524390C}" presName="rootText3" presStyleLbl="asst3" presStyleIdx="2" presStyleCnt="5" custLinFactNeighborX="11053" custLinFactNeighborY="22221">
        <dgm:presLayoutVars>
          <dgm:chPref val="3"/>
        </dgm:presLayoutVars>
      </dgm:prSet>
      <dgm:spPr/>
      <dgm:t>
        <a:bodyPr/>
        <a:lstStyle/>
        <a:p>
          <a:endParaRPr lang="cs-CZ"/>
        </a:p>
      </dgm:t>
    </dgm:pt>
    <dgm:pt modelId="{96D56E71-AB07-47D3-A380-578ADFA1AD3F}" type="pres">
      <dgm:prSet presAssocID="{EFDF7E8D-DF43-4446-A162-2E01F524390C}" presName="rootConnector3" presStyleLbl="asst3" presStyleIdx="2" presStyleCnt="5"/>
      <dgm:spPr/>
      <dgm:t>
        <a:bodyPr/>
        <a:lstStyle/>
        <a:p>
          <a:endParaRPr lang="cs-CZ"/>
        </a:p>
      </dgm:t>
    </dgm:pt>
    <dgm:pt modelId="{334D92B3-A426-4C87-9320-E0A8664C206F}" type="pres">
      <dgm:prSet presAssocID="{EFDF7E8D-DF43-4446-A162-2E01F524390C}" presName="hierChild6" presStyleCnt="0"/>
      <dgm:spPr/>
      <dgm:t>
        <a:bodyPr/>
        <a:lstStyle/>
        <a:p>
          <a:endParaRPr lang="cs-CZ"/>
        </a:p>
      </dgm:t>
    </dgm:pt>
    <dgm:pt modelId="{F6899EF3-C923-4854-9141-0092172476F8}" type="pres">
      <dgm:prSet presAssocID="{EFDF7E8D-DF43-4446-A162-2E01F524390C}" presName="hierChild7" presStyleCnt="0"/>
      <dgm:spPr/>
      <dgm:t>
        <a:bodyPr/>
        <a:lstStyle/>
        <a:p>
          <a:endParaRPr lang="cs-CZ"/>
        </a:p>
      </dgm:t>
    </dgm:pt>
    <dgm:pt modelId="{11C72A78-2D93-4151-8EEC-8CA84212C9E7}" type="pres">
      <dgm:prSet presAssocID="{0AFC72CF-799E-441D-BE7C-B1C69B9BE616}" presName="Name35" presStyleLbl="parChTrans1D3" presStyleIdx="1" presStyleCnt="4"/>
      <dgm:spPr/>
      <dgm:t>
        <a:bodyPr/>
        <a:lstStyle/>
        <a:p>
          <a:endParaRPr lang="cs-CZ"/>
        </a:p>
      </dgm:t>
    </dgm:pt>
    <dgm:pt modelId="{E5BF647E-F061-4A5C-85E6-4FCFBE9110B6}" type="pres">
      <dgm:prSet presAssocID="{54944F5C-27E4-4F0B-9040-4DAB6111E022}" presName="hierRoot2" presStyleCnt="0">
        <dgm:presLayoutVars>
          <dgm:hierBranch val="init"/>
        </dgm:presLayoutVars>
      </dgm:prSet>
      <dgm:spPr/>
      <dgm:t>
        <a:bodyPr/>
        <a:lstStyle/>
        <a:p>
          <a:endParaRPr lang="cs-CZ"/>
        </a:p>
      </dgm:t>
    </dgm:pt>
    <dgm:pt modelId="{8A001838-A673-41BC-BBF7-C8C80D312F20}" type="pres">
      <dgm:prSet presAssocID="{54944F5C-27E4-4F0B-9040-4DAB6111E022}" presName="rootComposite" presStyleCnt="0"/>
      <dgm:spPr/>
      <dgm:t>
        <a:bodyPr/>
        <a:lstStyle/>
        <a:p>
          <a:endParaRPr lang="cs-CZ"/>
        </a:p>
      </dgm:t>
    </dgm:pt>
    <dgm:pt modelId="{3C7EDF34-E5AB-4E29-A389-F074F7543C1C}" type="pres">
      <dgm:prSet presAssocID="{54944F5C-27E4-4F0B-9040-4DAB6111E022}" presName="rootText" presStyleLbl="node3" presStyleIdx="1" presStyleCnt="4" custLinFactNeighborY="24898">
        <dgm:presLayoutVars>
          <dgm:chPref val="3"/>
        </dgm:presLayoutVars>
      </dgm:prSet>
      <dgm:spPr/>
      <dgm:t>
        <a:bodyPr/>
        <a:lstStyle/>
        <a:p>
          <a:endParaRPr lang="cs-CZ"/>
        </a:p>
      </dgm:t>
    </dgm:pt>
    <dgm:pt modelId="{66380389-8DBA-4F55-A547-08E7F9B56AC2}" type="pres">
      <dgm:prSet presAssocID="{54944F5C-27E4-4F0B-9040-4DAB6111E022}" presName="rootConnector" presStyleLbl="node3" presStyleIdx="1" presStyleCnt="4"/>
      <dgm:spPr/>
      <dgm:t>
        <a:bodyPr/>
        <a:lstStyle/>
        <a:p>
          <a:endParaRPr lang="cs-CZ"/>
        </a:p>
      </dgm:t>
    </dgm:pt>
    <dgm:pt modelId="{3E2CA6C9-E465-47F2-A54A-F2A4A0B57557}" type="pres">
      <dgm:prSet presAssocID="{54944F5C-27E4-4F0B-9040-4DAB6111E022}" presName="hierChild4" presStyleCnt="0"/>
      <dgm:spPr/>
      <dgm:t>
        <a:bodyPr/>
        <a:lstStyle/>
        <a:p>
          <a:endParaRPr lang="cs-CZ"/>
        </a:p>
      </dgm:t>
    </dgm:pt>
    <dgm:pt modelId="{32FF6629-DD3E-484D-A222-F99E74A40373}" type="pres">
      <dgm:prSet presAssocID="{54944F5C-27E4-4F0B-9040-4DAB6111E022}" presName="hierChild5" presStyleCnt="0"/>
      <dgm:spPr/>
      <dgm:t>
        <a:bodyPr/>
        <a:lstStyle/>
        <a:p>
          <a:endParaRPr lang="cs-CZ"/>
        </a:p>
      </dgm:t>
    </dgm:pt>
    <dgm:pt modelId="{977382E5-C6C3-453C-9487-7A8682FA85F8}" type="pres">
      <dgm:prSet presAssocID="{3B0B6711-ED63-471D-89D2-2C1ED580C1C3}" presName="hierChild5" presStyleCnt="0"/>
      <dgm:spPr/>
      <dgm:t>
        <a:bodyPr/>
        <a:lstStyle/>
        <a:p>
          <a:endParaRPr lang="cs-CZ"/>
        </a:p>
      </dgm:t>
    </dgm:pt>
    <dgm:pt modelId="{08EC0A07-1DA9-4815-8B00-850CBE385F7B}" type="pres">
      <dgm:prSet presAssocID="{C775FABF-5BA2-4415-BF69-2632E5000E57}" presName="Name35" presStyleLbl="parChTrans1D2" presStyleIdx="1" presStyleCnt="2"/>
      <dgm:spPr/>
      <dgm:t>
        <a:bodyPr/>
        <a:lstStyle/>
        <a:p>
          <a:endParaRPr lang="cs-CZ"/>
        </a:p>
      </dgm:t>
    </dgm:pt>
    <dgm:pt modelId="{A8B9619F-77D6-4ED7-8F67-6B8FD7FE95FE}" type="pres">
      <dgm:prSet presAssocID="{A77EECB9-7560-4855-994B-6DBDD7C46E42}" presName="hierRoot2" presStyleCnt="0">
        <dgm:presLayoutVars>
          <dgm:hierBranch/>
        </dgm:presLayoutVars>
      </dgm:prSet>
      <dgm:spPr/>
      <dgm:t>
        <a:bodyPr/>
        <a:lstStyle/>
        <a:p>
          <a:endParaRPr lang="cs-CZ"/>
        </a:p>
      </dgm:t>
    </dgm:pt>
    <dgm:pt modelId="{8B267818-B74F-45B1-95D6-574388C07078}" type="pres">
      <dgm:prSet presAssocID="{A77EECB9-7560-4855-994B-6DBDD7C46E42}" presName="rootComposite" presStyleCnt="0"/>
      <dgm:spPr/>
      <dgm:t>
        <a:bodyPr/>
        <a:lstStyle/>
        <a:p>
          <a:endParaRPr lang="cs-CZ"/>
        </a:p>
      </dgm:t>
    </dgm:pt>
    <dgm:pt modelId="{626239AB-F6A5-4DFB-9187-11F7B0632191}" type="pres">
      <dgm:prSet presAssocID="{A77EECB9-7560-4855-994B-6DBDD7C46E42}" presName="rootText" presStyleLbl="node2" presStyleIdx="1" presStyleCnt="2" custLinFactNeighborX="3298" custLinFactNeighborY="22650">
        <dgm:presLayoutVars>
          <dgm:chPref val="3"/>
        </dgm:presLayoutVars>
      </dgm:prSet>
      <dgm:spPr/>
      <dgm:t>
        <a:bodyPr/>
        <a:lstStyle/>
        <a:p>
          <a:endParaRPr lang="cs-CZ"/>
        </a:p>
      </dgm:t>
    </dgm:pt>
    <dgm:pt modelId="{13DD7A37-4AA7-4AD5-ACCE-7A82E595065B}" type="pres">
      <dgm:prSet presAssocID="{A77EECB9-7560-4855-994B-6DBDD7C46E42}" presName="rootConnector" presStyleLbl="node2" presStyleIdx="1" presStyleCnt="2"/>
      <dgm:spPr/>
      <dgm:t>
        <a:bodyPr/>
        <a:lstStyle/>
        <a:p>
          <a:endParaRPr lang="cs-CZ"/>
        </a:p>
      </dgm:t>
    </dgm:pt>
    <dgm:pt modelId="{531371E7-2119-4178-AAE4-9FF5D5AD230C}" type="pres">
      <dgm:prSet presAssocID="{A77EECB9-7560-4855-994B-6DBDD7C46E42}" presName="hierChild4" presStyleCnt="0"/>
      <dgm:spPr/>
      <dgm:t>
        <a:bodyPr/>
        <a:lstStyle/>
        <a:p>
          <a:endParaRPr lang="cs-CZ"/>
        </a:p>
      </dgm:t>
    </dgm:pt>
    <dgm:pt modelId="{2C8C2069-2478-4970-83C6-91B0A582F25A}" type="pres">
      <dgm:prSet presAssocID="{A75E5021-090D-4502-998E-57E4A9489F35}" presName="Name35" presStyleLbl="parChTrans1D3" presStyleIdx="2" presStyleCnt="4"/>
      <dgm:spPr/>
      <dgm:t>
        <a:bodyPr/>
        <a:lstStyle/>
        <a:p>
          <a:endParaRPr lang="cs-CZ"/>
        </a:p>
      </dgm:t>
    </dgm:pt>
    <dgm:pt modelId="{06B002CE-6BDA-4DA3-8CA1-D4123D687181}" type="pres">
      <dgm:prSet presAssocID="{38A43A0D-D036-46F7-9846-6C2A467BA915}" presName="hierRoot2" presStyleCnt="0">
        <dgm:presLayoutVars>
          <dgm:hierBranch val="init"/>
        </dgm:presLayoutVars>
      </dgm:prSet>
      <dgm:spPr/>
      <dgm:t>
        <a:bodyPr/>
        <a:lstStyle/>
        <a:p>
          <a:endParaRPr lang="cs-CZ"/>
        </a:p>
      </dgm:t>
    </dgm:pt>
    <dgm:pt modelId="{87F36F72-C448-42AF-A938-78B5ACDBC91F}" type="pres">
      <dgm:prSet presAssocID="{38A43A0D-D036-46F7-9846-6C2A467BA915}" presName="rootComposite" presStyleCnt="0"/>
      <dgm:spPr/>
      <dgm:t>
        <a:bodyPr/>
        <a:lstStyle/>
        <a:p>
          <a:endParaRPr lang="cs-CZ"/>
        </a:p>
      </dgm:t>
    </dgm:pt>
    <dgm:pt modelId="{7EE6A075-D640-48B4-A94E-4C1F315515A2}" type="pres">
      <dgm:prSet presAssocID="{38A43A0D-D036-46F7-9846-6C2A467BA915}" presName="rootText" presStyleLbl="node3" presStyleIdx="2" presStyleCnt="4" custLinFactNeighborY="24898">
        <dgm:presLayoutVars>
          <dgm:chPref val="3"/>
        </dgm:presLayoutVars>
      </dgm:prSet>
      <dgm:spPr/>
      <dgm:t>
        <a:bodyPr/>
        <a:lstStyle/>
        <a:p>
          <a:endParaRPr lang="cs-CZ"/>
        </a:p>
      </dgm:t>
    </dgm:pt>
    <dgm:pt modelId="{498C0C8A-02D4-4CEF-A42A-53CF5E564838}" type="pres">
      <dgm:prSet presAssocID="{38A43A0D-D036-46F7-9846-6C2A467BA915}" presName="rootConnector" presStyleLbl="node3" presStyleIdx="2" presStyleCnt="4"/>
      <dgm:spPr/>
      <dgm:t>
        <a:bodyPr/>
        <a:lstStyle/>
        <a:p>
          <a:endParaRPr lang="cs-CZ"/>
        </a:p>
      </dgm:t>
    </dgm:pt>
    <dgm:pt modelId="{A222E746-56B0-475E-AF0C-69CCECAAB0AE}" type="pres">
      <dgm:prSet presAssocID="{38A43A0D-D036-46F7-9846-6C2A467BA915}" presName="hierChild4" presStyleCnt="0"/>
      <dgm:spPr/>
      <dgm:t>
        <a:bodyPr/>
        <a:lstStyle/>
        <a:p>
          <a:endParaRPr lang="cs-CZ"/>
        </a:p>
      </dgm:t>
    </dgm:pt>
    <dgm:pt modelId="{EC30382B-71F8-4A54-9DB7-DDA06F582CD3}" type="pres">
      <dgm:prSet presAssocID="{38A43A0D-D036-46F7-9846-6C2A467BA915}" presName="hierChild5" presStyleCnt="0"/>
      <dgm:spPr/>
      <dgm:t>
        <a:bodyPr/>
        <a:lstStyle/>
        <a:p>
          <a:endParaRPr lang="cs-CZ"/>
        </a:p>
      </dgm:t>
    </dgm:pt>
    <dgm:pt modelId="{B7E6540B-1EFC-4F73-B1A0-A77FECE2E352}" type="pres">
      <dgm:prSet presAssocID="{46703F45-8431-4937-9F94-3319983977DB}" presName="Name35" presStyleLbl="parChTrans1D3" presStyleIdx="3" presStyleCnt="4"/>
      <dgm:spPr/>
      <dgm:t>
        <a:bodyPr/>
        <a:lstStyle/>
        <a:p>
          <a:endParaRPr lang="cs-CZ"/>
        </a:p>
      </dgm:t>
    </dgm:pt>
    <dgm:pt modelId="{D29C3F5A-0FA5-4FEA-AC0D-558E81F5C85F}" type="pres">
      <dgm:prSet presAssocID="{0145796C-4550-4BDC-B09D-D2BDCA6DC344}" presName="hierRoot2" presStyleCnt="0">
        <dgm:presLayoutVars>
          <dgm:hierBranch val="init"/>
        </dgm:presLayoutVars>
      </dgm:prSet>
      <dgm:spPr/>
      <dgm:t>
        <a:bodyPr/>
        <a:lstStyle/>
        <a:p>
          <a:endParaRPr lang="cs-CZ"/>
        </a:p>
      </dgm:t>
    </dgm:pt>
    <dgm:pt modelId="{5A9C4548-65DD-463D-8C81-9C20C1653FC7}" type="pres">
      <dgm:prSet presAssocID="{0145796C-4550-4BDC-B09D-D2BDCA6DC344}" presName="rootComposite" presStyleCnt="0"/>
      <dgm:spPr/>
      <dgm:t>
        <a:bodyPr/>
        <a:lstStyle/>
        <a:p>
          <a:endParaRPr lang="cs-CZ"/>
        </a:p>
      </dgm:t>
    </dgm:pt>
    <dgm:pt modelId="{B45C7E3D-3E23-4B71-B383-4E28B3BEED05}" type="pres">
      <dgm:prSet presAssocID="{0145796C-4550-4BDC-B09D-D2BDCA6DC344}" presName="rootText" presStyleLbl="node3" presStyleIdx="3" presStyleCnt="4" custLinFactNeighborY="24898">
        <dgm:presLayoutVars>
          <dgm:chPref val="3"/>
        </dgm:presLayoutVars>
      </dgm:prSet>
      <dgm:spPr/>
      <dgm:t>
        <a:bodyPr/>
        <a:lstStyle/>
        <a:p>
          <a:endParaRPr lang="cs-CZ"/>
        </a:p>
      </dgm:t>
    </dgm:pt>
    <dgm:pt modelId="{9E8D788F-FA0E-45DA-BF7D-31B9A766C860}" type="pres">
      <dgm:prSet presAssocID="{0145796C-4550-4BDC-B09D-D2BDCA6DC344}" presName="rootConnector" presStyleLbl="node3" presStyleIdx="3" presStyleCnt="4"/>
      <dgm:spPr/>
      <dgm:t>
        <a:bodyPr/>
        <a:lstStyle/>
        <a:p>
          <a:endParaRPr lang="cs-CZ"/>
        </a:p>
      </dgm:t>
    </dgm:pt>
    <dgm:pt modelId="{AD3F3E62-147C-442C-A286-31524F4FDE37}" type="pres">
      <dgm:prSet presAssocID="{0145796C-4550-4BDC-B09D-D2BDCA6DC344}" presName="hierChild4" presStyleCnt="0"/>
      <dgm:spPr/>
      <dgm:t>
        <a:bodyPr/>
        <a:lstStyle/>
        <a:p>
          <a:endParaRPr lang="cs-CZ"/>
        </a:p>
      </dgm:t>
    </dgm:pt>
    <dgm:pt modelId="{4151A4FA-BCBC-4460-9B8A-A76547CAB5B3}" type="pres">
      <dgm:prSet presAssocID="{0145796C-4550-4BDC-B09D-D2BDCA6DC344}" presName="hierChild5" presStyleCnt="0"/>
      <dgm:spPr/>
      <dgm:t>
        <a:bodyPr/>
        <a:lstStyle/>
        <a:p>
          <a:endParaRPr lang="cs-CZ"/>
        </a:p>
      </dgm:t>
    </dgm:pt>
    <dgm:pt modelId="{63560B45-B5D1-49B2-98D4-F18A4EB02DAA}" type="pres">
      <dgm:prSet presAssocID="{F6E2D509-BE3F-4734-8799-089175BEE7F5}" presName="Name111" presStyleLbl="parChTrans1D4" presStyleIdx="7" presStyleCnt="9"/>
      <dgm:spPr/>
      <dgm:t>
        <a:bodyPr/>
        <a:lstStyle/>
        <a:p>
          <a:endParaRPr lang="cs-CZ"/>
        </a:p>
      </dgm:t>
    </dgm:pt>
    <dgm:pt modelId="{99705EF9-3622-4441-8852-DFAC9F8B579D}" type="pres">
      <dgm:prSet presAssocID="{6EE5ABEF-5C31-4B89-8B37-A6409DAD0AB4}" presName="hierRoot3" presStyleCnt="0">
        <dgm:presLayoutVars>
          <dgm:hierBranch val="init"/>
        </dgm:presLayoutVars>
      </dgm:prSet>
      <dgm:spPr/>
      <dgm:t>
        <a:bodyPr/>
        <a:lstStyle/>
        <a:p>
          <a:endParaRPr lang="cs-CZ"/>
        </a:p>
      </dgm:t>
    </dgm:pt>
    <dgm:pt modelId="{54B5291E-7C98-4B59-BE65-52C47B6BD366}" type="pres">
      <dgm:prSet presAssocID="{6EE5ABEF-5C31-4B89-8B37-A6409DAD0AB4}" presName="rootComposite3" presStyleCnt="0"/>
      <dgm:spPr/>
      <dgm:t>
        <a:bodyPr/>
        <a:lstStyle/>
        <a:p>
          <a:endParaRPr lang="cs-CZ"/>
        </a:p>
      </dgm:t>
    </dgm:pt>
    <dgm:pt modelId="{6A51756D-1978-43BE-A7A9-7096851178CA}" type="pres">
      <dgm:prSet presAssocID="{6EE5ABEF-5C31-4B89-8B37-A6409DAD0AB4}" presName="rootText3" presStyleLbl="asst3" presStyleIdx="3" presStyleCnt="5" custLinFactNeighborX="-10700" custLinFactNeighborY="22221">
        <dgm:presLayoutVars>
          <dgm:chPref val="3"/>
        </dgm:presLayoutVars>
      </dgm:prSet>
      <dgm:spPr/>
      <dgm:t>
        <a:bodyPr/>
        <a:lstStyle/>
        <a:p>
          <a:endParaRPr lang="cs-CZ"/>
        </a:p>
      </dgm:t>
    </dgm:pt>
    <dgm:pt modelId="{9FDB4259-4295-4F8D-BD37-FA8399AA6C4D}" type="pres">
      <dgm:prSet presAssocID="{6EE5ABEF-5C31-4B89-8B37-A6409DAD0AB4}" presName="rootConnector3" presStyleLbl="asst3" presStyleIdx="3" presStyleCnt="5"/>
      <dgm:spPr/>
      <dgm:t>
        <a:bodyPr/>
        <a:lstStyle/>
        <a:p>
          <a:endParaRPr lang="cs-CZ"/>
        </a:p>
      </dgm:t>
    </dgm:pt>
    <dgm:pt modelId="{E1AE6B1D-2E39-4C2C-8C39-83902ABA45AE}" type="pres">
      <dgm:prSet presAssocID="{6EE5ABEF-5C31-4B89-8B37-A6409DAD0AB4}" presName="hierChild6" presStyleCnt="0"/>
      <dgm:spPr/>
      <dgm:t>
        <a:bodyPr/>
        <a:lstStyle/>
        <a:p>
          <a:endParaRPr lang="cs-CZ"/>
        </a:p>
      </dgm:t>
    </dgm:pt>
    <dgm:pt modelId="{95E23251-7F18-40D5-AA76-6E8A7DB38A55}" type="pres">
      <dgm:prSet presAssocID="{6EE5ABEF-5C31-4B89-8B37-A6409DAD0AB4}" presName="hierChild7" presStyleCnt="0"/>
      <dgm:spPr/>
      <dgm:t>
        <a:bodyPr/>
        <a:lstStyle/>
        <a:p>
          <a:endParaRPr lang="cs-CZ"/>
        </a:p>
      </dgm:t>
    </dgm:pt>
    <dgm:pt modelId="{7A0A9D32-7F12-4532-87F4-819DDB9A297D}" type="pres">
      <dgm:prSet presAssocID="{48F75945-7C19-4C53-AA09-7E8BEC64753E}" presName="Name111" presStyleLbl="parChTrans1D4" presStyleIdx="8" presStyleCnt="9"/>
      <dgm:spPr/>
      <dgm:t>
        <a:bodyPr/>
        <a:lstStyle/>
        <a:p>
          <a:endParaRPr lang="cs-CZ"/>
        </a:p>
      </dgm:t>
    </dgm:pt>
    <dgm:pt modelId="{E54F9743-C6C8-4F1F-A161-8771C9A22B0E}" type="pres">
      <dgm:prSet presAssocID="{197A6258-2C82-4CB4-AB21-E7F3460B39C7}" presName="hierRoot3" presStyleCnt="0">
        <dgm:presLayoutVars>
          <dgm:hierBranch val="init"/>
        </dgm:presLayoutVars>
      </dgm:prSet>
      <dgm:spPr/>
      <dgm:t>
        <a:bodyPr/>
        <a:lstStyle/>
        <a:p>
          <a:endParaRPr lang="cs-CZ"/>
        </a:p>
      </dgm:t>
    </dgm:pt>
    <dgm:pt modelId="{806229A0-918A-4D75-A567-C0EB449A0CA3}" type="pres">
      <dgm:prSet presAssocID="{197A6258-2C82-4CB4-AB21-E7F3460B39C7}" presName="rootComposite3" presStyleCnt="0"/>
      <dgm:spPr/>
      <dgm:t>
        <a:bodyPr/>
        <a:lstStyle/>
        <a:p>
          <a:endParaRPr lang="cs-CZ"/>
        </a:p>
      </dgm:t>
    </dgm:pt>
    <dgm:pt modelId="{82FDA824-8E69-4182-8283-C0C6F6FBFD09}" type="pres">
      <dgm:prSet presAssocID="{197A6258-2C82-4CB4-AB21-E7F3460B39C7}" presName="rootText3" presStyleLbl="asst3" presStyleIdx="4" presStyleCnt="5" custLinFactNeighborX="9391" custLinFactNeighborY="22221">
        <dgm:presLayoutVars>
          <dgm:chPref val="3"/>
        </dgm:presLayoutVars>
      </dgm:prSet>
      <dgm:spPr/>
      <dgm:t>
        <a:bodyPr/>
        <a:lstStyle/>
        <a:p>
          <a:endParaRPr lang="cs-CZ"/>
        </a:p>
      </dgm:t>
    </dgm:pt>
    <dgm:pt modelId="{18FC340B-ADF8-4ABD-ADE7-6E8F2EA06651}" type="pres">
      <dgm:prSet presAssocID="{197A6258-2C82-4CB4-AB21-E7F3460B39C7}" presName="rootConnector3" presStyleLbl="asst3" presStyleIdx="4" presStyleCnt="5"/>
      <dgm:spPr/>
      <dgm:t>
        <a:bodyPr/>
        <a:lstStyle/>
        <a:p>
          <a:endParaRPr lang="cs-CZ"/>
        </a:p>
      </dgm:t>
    </dgm:pt>
    <dgm:pt modelId="{2A808C11-AA2A-439A-B996-FC19337529FF}" type="pres">
      <dgm:prSet presAssocID="{197A6258-2C82-4CB4-AB21-E7F3460B39C7}" presName="hierChild6" presStyleCnt="0"/>
      <dgm:spPr/>
      <dgm:t>
        <a:bodyPr/>
        <a:lstStyle/>
        <a:p>
          <a:endParaRPr lang="cs-CZ"/>
        </a:p>
      </dgm:t>
    </dgm:pt>
    <dgm:pt modelId="{FE4EEAAD-5F80-4B99-B92E-44E358BBDF94}" type="pres">
      <dgm:prSet presAssocID="{197A6258-2C82-4CB4-AB21-E7F3460B39C7}" presName="hierChild7" presStyleCnt="0"/>
      <dgm:spPr/>
      <dgm:t>
        <a:bodyPr/>
        <a:lstStyle/>
        <a:p>
          <a:endParaRPr lang="cs-CZ"/>
        </a:p>
      </dgm:t>
    </dgm:pt>
    <dgm:pt modelId="{C0F22E04-EDDE-4605-A939-300F90BCDAC7}" type="pres">
      <dgm:prSet presAssocID="{A77EECB9-7560-4855-994B-6DBDD7C46E42}" presName="hierChild5" presStyleCnt="0"/>
      <dgm:spPr/>
      <dgm:t>
        <a:bodyPr/>
        <a:lstStyle/>
        <a:p>
          <a:endParaRPr lang="cs-CZ"/>
        </a:p>
      </dgm:t>
    </dgm:pt>
    <dgm:pt modelId="{8A314040-B40F-423C-BEED-F528DA127F9B}" type="pres">
      <dgm:prSet presAssocID="{71817D11-B876-4EFA-8ED7-0C9D74DE9C88}" presName="hierChild3" presStyleCnt="0"/>
      <dgm:spPr/>
      <dgm:t>
        <a:bodyPr/>
        <a:lstStyle/>
        <a:p>
          <a:endParaRPr lang="cs-CZ"/>
        </a:p>
      </dgm:t>
    </dgm:pt>
  </dgm:ptLst>
  <dgm:cxnLst>
    <dgm:cxn modelId="{302E3759-111D-4ED8-9A93-DD7FD624752D}" type="presOf" srcId="{EE3C7C70-8D73-44B1-8A17-37FA500A3D18}" destId="{D34CEFEB-A3D0-4A11-B78D-36DFB6FB3330}" srcOrd="0" destOrd="0" presId="urn:microsoft.com/office/officeart/2005/8/layout/orgChart1"/>
    <dgm:cxn modelId="{0152D5D4-1FB9-4419-B90A-572DBD947D22}" type="presOf" srcId="{37C71FE9-9777-43B6-83A6-FA59EC91E2EC}" destId="{AB913AF0-917F-42C4-9547-A76551F1A111}" srcOrd="1" destOrd="0" presId="urn:microsoft.com/office/officeart/2005/8/layout/orgChart1"/>
    <dgm:cxn modelId="{3D235827-F855-4429-B1CF-4B51E6149304}" type="presOf" srcId="{63A3902B-8F13-495D-AC02-24A14384F578}" destId="{EB75967A-83C4-440A-88CF-5CD192FE5F8B}" srcOrd="0" destOrd="0" presId="urn:microsoft.com/office/officeart/2005/8/layout/orgChart1"/>
    <dgm:cxn modelId="{36B06BA8-2F3A-40AC-9E14-681607DC67FF}" type="presOf" srcId="{5368A790-EBD0-4F24-89EE-2F83C55A6358}" destId="{94BC0566-7A41-4598-B513-66D295A4497D}" srcOrd="0" destOrd="0" presId="urn:microsoft.com/office/officeart/2005/8/layout/orgChart1"/>
    <dgm:cxn modelId="{20C94AE2-72EE-4176-9472-3FE3EEED5FFF}" srcId="{71817D11-B876-4EFA-8ED7-0C9D74DE9C88}" destId="{A77EECB9-7560-4855-994B-6DBDD7C46E42}" srcOrd="1" destOrd="0" parTransId="{C775FABF-5BA2-4415-BF69-2632E5000E57}" sibTransId="{596C4BF7-9972-40D4-9C77-906F5113FB7A}"/>
    <dgm:cxn modelId="{64EC5D89-FE46-4D28-86F4-93DF84DDAA73}" type="presOf" srcId="{61F1315A-3029-4FDA-A682-FE35205CA0D7}" destId="{87F0F9FF-4D21-4D65-8985-EBAA004C5E01}" srcOrd="0" destOrd="0" presId="urn:microsoft.com/office/officeart/2005/8/layout/orgChart1"/>
    <dgm:cxn modelId="{96AE803A-0E4B-4A72-A53A-4E7EA9735B42}" srcId="{3B0B6711-ED63-471D-89D2-2C1ED580C1C3}" destId="{54944F5C-27E4-4F0B-9040-4DAB6111E022}" srcOrd="1" destOrd="0" parTransId="{0AFC72CF-799E-441D-BE7C-B1C69B9BE616}" sibTransId="{09F11852-ED01-44C8-B549-247DF12DBD9C}"/>
    <dgm:cxn modelId="{493D71F0-88E2-45DF-BF3D-BB62F95BE028}" type="presOf" srcId="{48F75945-7C19-4C53-AA09-7E8BEC64753E}" destId="{7A0A9D32-7F12-4532-87F4-819DDB9A297D}" srcOrd="0" destOrd="0" presId="urn:microsoft.com/office/officeart/2005/8/layout/orgChart1"/>
    <dgm:cxn modelId="{C0EABEDD-B8A6-4D26-B0BF-0C9B5A6AE2A9}" type="presOf" srcId="{6EE5ABEF-5C31-4B89-8B37-A6409DAD0AB4}" destId="{6A51756D-1978-43BE-A7A9-7096851178CA}" srcOrd="0" destOrd="0" presId="urn:microsoft.com/office/officeart/2005/8/layout/orgChart1"/>
    <dgm:cxn modelId="{22B8A2C3-3458-41AF-BEBD-13955C9EEFBA}" srcId="{F91C6E1C-7BF8-4818-A429-33583D7B39CA}" destId="{91C1C7CD-9A7B-469A-9104-EF22F16037B3}" srcOrd="4" destOrd="0" parTransId="{4E09F6A7-CA21-43EE-8F74-FF976C77A9DC}" sibTransId="{78EB2979-4A1A-414B-BC0E-7AE0D2863F5E}"/>
    <dgm:cxn modelId="{778BD6F8-AF24-44D0-ABB1-CE9D2E5462EE}" srcId="{A77EECB9-7560-4855-994B-6DBDD7C46E42}" destId="{0145796C-4550-4BDC-B09D-D2BDCA6DC344}" srcOrd="1" destOrd="0" parTransId="{46703F45-8431-4937-9F94-3319983977DB}" sibTransId="{FAB75411-4B7D-4860-82A8-BF2774483670}"/>
    <dgm:cxn modelId="{CC2E3C5F-DC3A-4D44-A12C-E7477945A695}" srcId="{6BD6CD97-FC39-4A80-9164-F4CBDF5C0E54}" destId="{F91C6E1C-7BF8-4818-A429-33583D7B39CA}" srcOrd="0" destOrd="0" parTransId="{53010D5A-57FE-47DA-A080-7CF85FDE9315}" sibTransId="{8EDCF000-1F76-412E-9AB5-3EAB823664DC}"/>
    <dgm:cxn modelId="{257A74C3-6C54-4DFC-9ED7-32C7AC6A29E0}" type="presOf" srcId="{71817D11-B876-4EFA-8ED7-0C9D74DE9C88}" destId="{E9E626BF-4FBB-4F72-AF24-F4B67717708E}" srcOrd="1" destOrd="0" presId="urn:microsoft.com/office/officeart/2005/8/layout/orgChart1"/>
    <dgm:cxn modelId="{4F8F29C6-321E-423F-A32E-9BDBBE5750F5}" type="presOf" srcId="{A8F5319C-B3A8-4BE6-B9C7-37C2E1811770}" destId="{89053E4E-30AE-471E-A492-6019C5E95923}" srcOrd="1" destOrd="0" presId="urn:microsoft.com/office/officeart/2005/8/layout/orgChart1"/>
    <dgm:cxn modelId="{D8F5C552-81BE-43CF-B8E9-266BBB95574E}" type="presOf" srcId="{53010D5A-57FE-47DA-A080-7CF85FDE9315}" destId="{BE37BF0F-D1B5-4B7D-84AD-C26E63896BFF}" srcOrd="0" destOrd="0" presId="urn:microsoft.com/office/officeart/2005/8/layout/orgChart1"/>
    <dgm:cxn modelId="{70B31534-233C-47B3-A3B5-83D7BEBBD6A7}" srcId="{F91C6E1C-7BF8-4818-A429-33583D7B39CA}" destId="{37C71FE9-9777-43B6-83A6-FA59EC91E2EC}" srcOrd="0" destOrd="0" parTransId="{A5D84952-F075-4334-AD86-9061607B9B94}" sibTransId="{6CD07F05-9E89-4214-8A66-205FBDD6F799}"/>
    <dgm:cxn modelId="{38F0B494-B051-4877-92A9-C43C1502F7E3}" type="presOf" srcId="{C775FABF-5BA2-4415-BF69-2632E5000E57}" destId="{08EC0A07-1DA9-4815-8B00-850CBE385F7B}" srcOrd="0" destOrd="0" presId="urn:microsoft.com/office/officeart/2005/8/layout/orgChart1"/>
    <dgm:cxn modelId="{BC600DFA-2032-44AA-A701-397F4FDA50AD}" type="presOf" srcId="{0145796C-4550-4BDC-B09D-D2BDCA6DC344}" destId="{9E8D788F-FA0E-45DA-BF7D-31B9A766C860}" srcOrd="1" destOrd="0" presId="urn:microsoft.com/office/officeart/2005/8/layout/orgChart1"/>
    <dgm:cxn modelId="{111D9441-709C-479F-B356-1873B27BE6E9}" type="presOf" srcId="{46703F45-8431-4937-9F94-3319983977DB}" destId="{B7E6540B-1EFC-4F73-B1A0-A77FECE2E352}" srcOrd="0" destOrd="0" presId="urn:microsoft.com/office/officeart/2005/8/layout/orgChart1"/>
    <dgm:cxn modelId="{5E6BFD49-B477-476A-9E6B-5258980E4275}" srcId="{F91C6E1C-7BF8-4818-A429-33583D7B39CA}" destId="{DB25278D-F9F8-459D-93A0-D58FDE7F6D1A}" srcOrd="1" destOrd="0" parTransId="{65CC77A3-4AE3-4C88-B80A-FE7295A70823}" sibTransId="{B06EBC00-5446-456D-977A-C9FD061B22A4}"/>
    <dgm:cxn modelId="{CA4C9733-39C7-49D3-8551-E824ADFDDA1F}" type="presOf" srcId="{A5D84952-F075-4334-AD86-9061607B9B94}" destId="{053EEAB3-381F-4167-AB57-0D39193864A0}" srcOrd="0" destOrd="0" presId="urn:microsoft.com/office/officeart/2005/8/layout/orgChart1"/>
    <dgm:cxn modelId="{9F05304E-1A73-4524-96BF-ECEC06AF6B25}" type="presOf" srcId="{54944F5C-27E4-4F0B-9040-4DAB6111E022}" destId="{66380389-8DBA-4F55-A547-08E7F9B56AC2}" srcOrd="1" destOrd="0" presId="urn:microsoft.com/office/officeart/2005/8/layout/orgChart1"/>
    <dgm:cxn modelId="{9C0FD076-1CD3-44FB-A03E-ED59BCEF19A0}" type="presOf" srcId="{BAC946B1-C5EC-47D7-AABA-51CE6B805901}" destId="{DC8111BC-B92F-41C5-9BAD-92F01CDF184B}" srcOrd="0" destOrd="0" presId="urn:microsoft.com/office/officeart/2005/8/layout/orgChart1"/>
    <dgm:cxn modelId="{66AB12A3-86E1-40D4-BEF8-F700415FCA37}" type="presOf" srcId="{6BD6CD97-FC39-4A80-9164-F4CBDF5C0E54}" destId="{7E57A341-20CE-4242-A9C9-C021ECC04B6B}" srcOrd="0" destOrd="0" presId="urn:microsoft.com/office/officeart/2005/8/layout/orgChart1"/>
    <dgm:cxn modelId="{230CAC75-0FD2-4452-BC75-01248ACF8148}" srcId="{6BD6CD97-FC39-4A80-9164-F4CBDF5C0E54}" destId="{EFDF7E8D-DF43-4446-A162-2E01F524390C}" srcOrd="1" destOrd="0" parTransId="{61F1315A-3029-4FDA-A682-FE35205CA0D7}" sibTransId="{DF8DD2F2-3E64-4FA4-9350-70E32098F5E5}"/>
    <dgm:cxn modelId="{2015BA10-A3CB-454E-A060-C532AEEEB9A8}" srcId="{0145796C-4550-4BDC-B09D-D2BDCA6DC344}" destId="{197A6258-2C82-4CB4-AB21-E7F3460B39C7}" srcOrd="1" destOrd="0" parTransId="{48F75945-7C19-4C53-AA09-7E8BEC64753E}" sibTransId="{6621DF68-3CAD-4B4D-8744-66F390ECF885}"/>
    <dgm:cxn modelId="{7AF1DCF6-2488-48F6-9FB8-1BDB47E9FCF0}" type="presOf" srcId="{A8F5319C-B3A8-4BE6-B9C7-37C2E1811770}" destId="{6474903C-C102-4026-AAF0-FCB20724229B}" srcOrd="0" destOrd="0" presId="urn:microsoft.com/office/officeart/2005/8/layout/orgChart1"/>
    <dgm:cxn modelId="{B7880758-D2B2-459F-8B3E-5BB25F4DAAFE}" type="presOf" srcId="{3B0B6711-ED63-471D-89D2-2C1ED580C1C3}" destId="{02FECB21-F39E-4963-A327-FDABFF3B9F63}" srcOrd="1" destOrd="0" presId="urn:microsoft.com/office/officeart/2005/8/layout/orgChart1"/>
    <dgm:cxn modelId="{21D7D2B1-5E18-4090-9999-72C31E58E889}" srcId="{3B0B6711-ED63-471D-89D2-2C1ED580C1C3}" destId="{6BD6CD97-FC39-4A80-9164-F4CBDF5C0E54}" srcOrd="0" destOrd="0" parTransId="{BAC946B1-C5EC-47D7-AABA-51CE6B805901}" sibTransId="{00425D93-D810-47DD-B4B1-CB1A3DF32CA8}"/>
    <dgm:cxn modelId="{752AC5FC-5468-4BC8-9C29-E046F9B49EFA}" type="presOf" srcId="{F6E2D509-BE3F-4734-8799-089175BEE7F5}" destId="{63560B45-B5D1-49B2-98D4-F18A4EB02DAA}" srcOrd="0" destOrd="0" presId="urn:microsoft.com/office/officeart/2005/8/layout/orgChart1"/>
    <dgm:cxn modelId="{A59F79D4-16B0-4342-A154-BAE3F362D9EB}" type="presOf" srcId="{DB25278D-F9F8-459D-93A0-D58FDE7F6D1A}" destId="{B43434EF-91CB-4712-B9C9-DFBFDB3E47E6}" srcOrd="0" destOrd="0" presId="urn:microsoft.com/office/officeart/2005/8/layout/orgChart1"/>
    <dgm:cxn modelId="{A249BBB2-943B-4618-B074-4AF5058D26A4}" type="presOf" srcId="{197A6258-2C82-4CB4-AB21-E7F3460B39C7}" destId="{82FDA824-8E69-4182-8283-C0C6F6FBFD09}" srcOrd="0" destOrd="0" presId="urn:microsoft.com/office/officeart/2005/8/layout/orgChart1"/>
    <dgm:cxn modelId="{2343EEBC-0DC7-46C5-8215-8FF01A944CC0}" type="presOf" srcId="{F91C6E1C-7BF8-4818-A429-33583D7B39CA}" destId="{F73E38C1-9A84-4E1C-8B4F-BF2787589F68}" srcOrd="0" destOrd="0" presId="urn:microsoft.com/office/officeart/2005/8/layout/orgChart1"/>
    <dgm:cxn modelId="{681311E5-6699-41BB-9F7F-F99911C101F0}" type="presOf" srcId="{37C71FE9-9777-43B6-83A6-FA59EC91E2EC}" destId="{0276A479-B742-43BC-AE49-57FFAB8E13E2}" srcOrd="0" destOrd="0" presId="urn:microsoft.com/office/officeart/2005/8/layout/orgChart1"/>
    <dgm:cxn modelId="{DF5868BB-3806-4416-92A4-381B58D859B4}" type="presOf" srcId="{EFDF7E8D-DF43-4446-A162-2E01F524390C}" destId="{0ABE534E-9B05-4C55-ABBE-22896DB9423A}" srcOrd="0" destOrd="0" presId="urn:microsoft.com/office/officeart/2005/8/layout/orgChart1"/>
    <dgm:cxn modelId="{806D1612-C034-4F27-84A7-A0F28DE857EB}" type="presOf" srcId="{D0241113-090B-4E82-8A3B-C9688DDB566F}" destId="{748BA2A6-0044-4560-A2C5-33C983530483}" srcOrd="0" destOrd="0" presId="urn:microsoft.com/office/officeart/2005/8/layout/orgChart1"/>
    <dgm:cxn modelId="{0AD20A45-5F80-429C-B70B-0698A8B0A71F}" type="presOf" srcId="{D0241113-090B-4E82-8A3B-C9688DDB566F}" destId="{99B2D443-7F05-4569-8F8D-7555B432E34A}" srcOrd="1" destOrd="0" presId="urn:microsoft.com/office/officeart/2005/8/layout/orgChart1"/>
    <dgm:cxn modelId="{BE411FF7-FD39-46CD-9EF2-E457CECD9B46}" type="presOf" srcId="{3B0B6711-ED63-471D-89D2-2C1ED580C1C3}" destId="{11079ACC-6219-4EFC-A343-1A5A1CE8C1AD}" srcOrd="0" destOrd="0" presId="urn:microsoft.com/office/officeart/2005/8/layout/orgChart1"/>
    <dgm:cxn modelId="{6BBC47C1-7741-4A96-B65F-D18E0AD886CB}" type="presOf" srcId="{54944F5C-27E4-4F0B-9040-4DAB6111E022}" destId="{3C7EDF34-E5AB-4E29-A389-F074F7543C1C}" srcOrd="0" destOrd="0" presId="urn:microsoft.com/office/officeart/2005/8/layout/orgChart1"/>
    <dgm:cxn modelId="{F65B6DC3-1548-4CC5-B7A4-C75F42E779FD}" type="presOf" srcId="{F91C6E1C-7BF8-4818-A429-33583D7B39CA}" destId="{A50A6812-9B91-4BD5-8AD5-8590F3BFFC6F}" srcOrd="1" destOrd="0" presId="urn:microsoft.com/office/officeart/2005/8/layout/orgChart1"/>
    <dgm:cxn modelId="{CC26335D-84D7-4995-AEFE-D1367457D9FB}" type="presOf" srcId="{0145796C-4550-4BDC-B09D-D2BDCA6DC344}" destId="{B45C7E3D-3E23-4B71-B383-4E28B3BEED05}" srcOrd="0" destOrd="0" presId="urn:microsoft.com/office/officeart/2005/8/layout/orgChart1"/>
    <dgm:cxn modelId="{FC84B52A-1519-4D78-89C6-9805050FBD62}" srcId="{F91C6E1C-7BF8-4818-A429-33583D7B39CA}" destId="{A8F5319C-B3A8-4BE6-B9C7-37C2E1811770}" srcOrd="3" destOrd="0" parTransId="{26B4AC8A-C16F-40EA-86B8-E23BD37BB5CB}" sibTransId="{95CF29C8-C43B-48C4-AAC6-CACF599CE015}"/>
    <dgm:cxn modelId="{818AA345-9040-49E7-B9D1-91C60B759B99}" type="presOf" srcId="{65CC77A3-4AE3-4C88-B80A-FE7295A70823}" destId="{3DD7993B-8A20-4662-A04A-FF26300987AC}" srcOrd="0" destOrd="0" presId="urn:microsoft.com/office/officeart/2005/8/layout/orgChart1"/>
    <dgm:cxn modelId="{1C21A1DC-0A17-4FED-B43D-7C5CA76A54D1}" type="presOf" srcId="{91C1C7CD-9A7B-469A-9104-EF22F16037B3}" destId="{D4DE7456-054E-49BF-B350-7B512A35913C}" srcOrd="0" destOrd="0" presId="urn:microsoft.com/office/officeart/2005/8/layout/orgChart1"/>
    <dgm:cxn modelId="{A6B3FCFC-9D3C-4453-A445-A36D1F0D5DFF}" type="presOf" srcId="{A77EECB9-7560-4855-994B-6DBDD7C46E42}" destId="{13DD7A37-4AA7-4AD5-ACCE-7A82E595065B}" srcOrd="1" destOrd="0" presId="urn:microsoft.com/office/officeart/2005/8/layout/orgChart1"/>
    <dgm:cxn modelId="{214A5F70-43AA-43B0-8A29-BBB5A8B2E699}" srcId="{EE3C7C70-8D73-44B1-8A17-37FA500A3D18}" destId="{71817D11-B876-4EFA-8ED7-0C9D74DE9C88}" srcOrd="0" destOrd="0" parTransId="{797D0E18-32E6-4546-8E57-94BF89B1F384}" sibTransId="{8FDFF44C-224A-403E-8E1E-D6204529116D}"/>
    <dgm:cxn modelId="{CE290486-14A8-41E7-8F7C-78B624F1C80B}" type="presOf" srcId="{91C1C7CD-9A7B-469A-9104-EF22F16037B3}" destId="{0EB2A1F6-66CE-4A5B-BF19-41EDB8A91873}" srcOrd="1" destOrd="0" presId="urn:microsoft.com/office/officeart/2005/8/layout/orgChart1"/>
    <dgm:cxn modelId="{9A0E7E9A-6EBA-4835-8334-247AE67BBD66}" srcId="{F91C6E1C-7BF8-4818-A429-33583D7B39CA}" destId="{D0241113-090B-4E82-8A3B-C9688DDB566F}" srcOrd="2" destOrd="0" parTransId="{5368A790-EBD0-4F24-89EE-2F83C55A6358}" sibTransId="{381C9F6F-1DB9-43AD-A6C3-A97837F08778}"/>
    <dgm:cxn modelId="{4A6ECCF0-88F0-4B03-9072-058778EF87AA}" type="presOf" srcId="{A75E5021-090D-4502-998E-57E4A9489F35}" destId="{2C8C2069-2478-4970-83C6-91B0A582F25A}" srcOrd="0" destOrd="0" presId="urn:microsoft.com/office/officeart/2005/8/layout/orgChart1"/>
    <dgm:cxn modelId="{D3D90ACA-53F5-4C38-B20D-F145D53A3107}" srcId="{71817D11-B876-4EFA-8ED7-0C9D74DE9C88}" destId="{3B0B6711-ED63-471D-89D2-2C1ED580C1C3}" srcOrd="0" destOrd="0" parTransId="{63A3902B-8F13-495D-AC02-24A14384F578}" sibTransId="{43622C8C-B713-4EF1-B020-C3BCFBBF8E0E}"/>
    <dgm:cxn modelId="{65E485FC-9C3B-4263-91B8-574037DECD5A}" type="presOf" srcId="{6EE5ABEF-5C31-4B89-8B37-A6409DAD0AB4}" destId="{9FDB4259-4295-4F8D-BD37-FA8399AA6C4D}" srcOrd="1" destOrd="0" presId="urn:microsoft.com/office/officeart/2005/8/layout/orgChart1"/>
    <dgm:cxn modelId="{70E047A2-AB82-40AA-87AC-E874A579EFA6}" type="presOf" srcId="{197A6258-2C82-4CB4-AB21-E7F3460B39C7}" destId="{18FC340B-ADF8-4ABD-ADE7-6E8F2EA06651}" srcOrd="1" destOrd="0" presId="urn:microsoft.com/office/officeart/2005/8/layout/orgChart1"/>
    <dgm:cxn modelId="{50E81E82-193C-4D31-B5EF-C74116FC996F}" type="presOf" srcId="{A77EECB9-7560-4855-994B-6DBDD7C46E42}" destId="{626239AB-F6A5-4DFB-9187-11F7B0632191}" srcOrd="0" destOrd="0" presId="urn:microsoft.com/office/officeart/2005/8/layout/orgChart1"/>
    <dgm:cxn modelId="{58725519-5CB4-4C99-85E6-4C1BB17BDA9E}" srcId="{0145796C-4550-4BDC-B09D-D2BDCA6DC344}" destId="{6EE5ABEF-5C31-4B89-8B37-A6409DAD0AB4}" srcOrd="0" destOrd="0" parTransId="{F6E2D509-BE3F-4734-8799-089175BEE7F5}" sibTransId="{9F518DB1-0E00-4395-932C-9F78E5A86ECD}"/>
    <dgm:cxn modelId="{A5905E40-A7D5-445A-A176-4F08B2E4F362}" type="presOf" srcId="{38A43A0D-D036-46F7-9846-6C2A467BA915}" destId="{498C0C8A-02D4-4CEF-A42A-53CF5E564838}" srcOrd="1" destOrd="0" presId="urn:microsoft.com/office/officeart/2005/8/layout/orgChart1"/>
    <dgm:cxn modelId="{0A68F8E9-CCB7-4464-A3F0-211DC680597C}" type="presOf" srcId="{38A43A0D-D036-46F7-9846-6C2A467BA915}" destId="{7EE6A075-D640-48B4-A94E-4C1F315515A2}" srcOrd="0" destOrd="0" presId="urn:microsoft.com/office/officeart/2005/8/layout/orgChart1"/>
    <dgm:cxn modelId="{845193E6-43D3-4914-BBA6-580E3906F26F}" type="presOf" srcId="{26B4AC8A-C16F-40EA-86B8-E23BD37BB5CB}" destId="{D016444F-AD6D-48B4-BA05-AB0082807280}" srcOrd="0" destOrd="0" presId="urn:microsoft.com/office/officeart/2005/8/layout/orgChart1"/>
    <dgm:cxn modelId="{5C3D8642-3A96-4475-9BFC-2256C1EC0FF7}" type="presOf" srcId="{6BD6CD97-FC39-4A80-9164-F4CBDF5C0E54}" destId="{6CB2CB76-EA06-474B-9E1C-697B7EB4AFD0}" srcOrd="1" destOrd="0" presId="urn:microsoft.com/office/officeart/2005/8/layout/orgChart1"/>
    <dgm:cxn modelId="{1CC961CE-E65A-4D10-9D05-5664E1E06F73}" type="presOf" srcId="{0AFC72CF-799E-441D-BE7C-B1C69B9BE616}" destId="{11C72A78-2D93-4151-8EEC-8CA84212C9E7}" srcOrd="0" destOrd="0" presId="urn:microsoft.com/office/officeart/2005/8/layout/orgChart1"/>
    <dgm:cxn modelId="{BD06B90E-5057-4F3D-B30E-18847EB9F785}" type="presOf" srcId="{71817D11-B876-4EFA-8ED7-0C9D74DE9C88}" destId="{6B5191A4-72DB-477F-8CAB-1096989A9B18}" srcOrd="0" destOrd="0" presId="urn:microsoft.com/office/officeart/2005/8/layout/orgChart1"/>
    <dgm:cxn modelId="{0EA9BB7B-6962-417D-8C64-1B81A1F36A2C}" type="presOf" srcId="{4E09F6A7-CA21-43EE-8F74-FF976C77A9DC}" destId="{E1C7998B-6651-4251-ABB8-6A2F75F1C771}" srcOrd="0" destOrd="0" presId="urn:microsoft.com/office/officeart/2005/8/layout/orgChart1"/>
    <dgm:cxn modelId="{21D53B73-FE1B-4772-A5EB-CF25341BC55F}" srcId="{A77EECB9-7560-4855-994B-6DBDD7C46E42}" destId="{38A43A0D-D036-46F7-9846-6C2A467BA915}" srcOrd="0" destOrd="0" parTransId="{A75E5021-090D-4502-998E-57E4A9489F35}" sibTransId="{B8EFF135-7ACA-41D6-BFC8-E5712971F491}"/>
    <dgm:cxn modelId="{043F20BA-F688-4446-9251-0C90ACF63DE1}" type="presOf" srcId="{EFDF7E8D-DF43-4446-A162-2E01F524390C}" destId="{96D56E71-AB07-47D3-A380-578ADFA1AD3F}" srcOrd="1" destOrd="0" presId="urn:microsoft.com/office/officeart/2005/8/layout/orgChart1"/>
    <dgm:cxn modelId="{3E58162D-08EB-4403-87F7-620A22B7E4D2}" type="presOf" srcId="{DB25278D-F9F8-459D-93A0-D58FDE7F6D1A}" destId="{E55999F8-8850-4BEF-868B-427FB2A53539}" srcOrd="1" destOrd="0" presId="urn:microsoft.com/office/officeart/2005/8/layout/orgChart1"/>
    <dgm:cxn modelId="{06680919-9137-4A76-98D1-A2F5E7E187D9}" type="presParOf" srcId="{D34CEFEB-A3D0-4A11-B78D-36DFB6FB3330}" destId="{A571FCA1-E8F6-46E9-A23F-37D376416EB8}" srcOrd="0" destOrd="0" presId="urn:microsoft.com/office/officeart/2005/8/layout/orgChart1"/>
    <dgm:cxn modelId="{1458D961-E87D-4D40-A639-0CF433F596D6}" type="presParOf" srcId="{A571FCA1-E8F6-46E9-A23F-37D376416EB8}" destId="{E3CFAA1F-AC62-4468-A195-E9808C178C7C}" srcOrd="0" destOrd="0" presId="urn:microsoft.com/office/officeart/2005/8/layout/orgChart1"/>
    <dgm:cxn modelId="{893FF75D-0B70-402B-940E-1919E939E2AE}" type="presParOf" srcId="{E3CFAA1F-AC62-4468-A195-E9808C178C7C}" destId="{6B5191A4-72DB-477F-8CAB-1096989A9B18}" srcOrd="0" destOrd="0" presId="urn:microsoft.com/office/officeart/2005/8/layout/orgChart1"/>
    <dgm:cxn modelId="{00A47B14-74A7-4E51-91D5-C0323913663D}" type="presParOf" srcId="{E3CFAA1F-AC62-4468-A195-E9808C178C7C}" destId="{E9E626BF-4FBB-4F72-AF24-F4B67717708E}" srcOrd="1" destOrd="0" presId="urn:microsoft.com/office/officeart/2005/8/layout/orgChart1"/>
    <dgm:cxn modelId="{664C5624-07C4-4ED8-B140-75EF6533E3C5}" type="presParOf" srcId="{A571FCA1-E8F6-46E9-A23F-37D376416EB8}" destId="{1E4384F1-F3B1-4478-82A2-99D7FA2FF7C3}" srcOrd="1" destOrd="0" presId="urn:microsoft.com/office/officeart/2005/8/layout/orgChart1"/>
    <dgm:cxn modelId="{E8729453-8676-413E-87B1-3B1CACAAB740}" type="presParOf" srcId="{1E4384F1-F3B1-4478-82A2-99D7FA2FF7C3}" destId="{EB75967A-83C4-440A-88CF-5CD192FE5F8B}" srcOrd="0" destOrd="0" presId="urn:microsoft.com/office/officeart/2005/8/layout/orgChart1"/>
    <dgm:cxn modelId="{A920B288-3977-457A-94AC-137D7FA057D1}" type="presParOf" srcId="{1E4384F1-F3B1-4478-82A2-99D7FA2FF7C3}" destId="{3C60A4B5-60D3-4B57-A602-BEE6C76F3B11}" srcOrd="1" destOrd="0" presId="urn:microsoft.com/office/officeart/2005/8/layout/orgChart1"/>
    <dgm:cxn modelId="{742F579E-9810-4F90-B7B8-0592ACA7992E}" type="presParOf" srcId="{3C60A4B5-60D3-4B57-A602-BEE6C76F3B11}" destId="{230771DA-1A7C-46C7-A436-0AA8C4430413}" srcOrd="0" destOrd="0" presId="urn:microsoft.com/office/officeart/2005/8/layout/orgChart1"/>
    <dgm:cxn modelId="{A44AF6EE-4417-4A0E-9497-5DF5BF083E0B}" type="presParOf" srcId="{230771DA-1A7C-46C7-A436-0AA8C4430413}" destId="{11079ACC-6219-4EFC-A343-1A5A1CE8C1AD}" srcOrd="0" destOrd="0" presId="urn:microsoft.com/office/officeart/2005/8/layout/orgChart1"/>
    <dgm:cxn modelId="{F50D3C99-F0E7-492C-AF8D-951D40D59985}" type="presParOf" srcId="{230771DA-1A7C-46C7-A436-0AA8C4430413}" destId="{02FECB21-F39E-4963-A327-FDABFF3B9F63}" srcOrd="1" destOrd="0" presId="urn:microsoft.com/office/officeart/2005/8/layout/orgChart1"/>
    <dgm:cxn modelId="{3CD2A613-E2F0-43A0-9354-97F000529FE8}" type="presParOf" srcId="{3C60A4B5-60D3-4B57-A602-BEE6C76F3B11}" destId="{D1CBEA68-313E-43D8-A2EC-992672110E02}" srcOrd="1" destOrd="0" presId="urn:microsoft.com/office/officeart/2005/8/layout/orgChart1"/>
    <dgm:cxn modelId="{D87DC2DF-CD20-4352-8187-832186EDB213}" type="presParOf" srcId="{D1CBEA68-313E-43D8-A2EC-992672110E02}" destId="{DC8111BC-B92F-41C5-9BAD-92F01CDF184B}" srcOrd="0" destOrd="0" presId="urn:microsoft.com/office/officeart/2005/8/layout/orgChart1"/>
    <dgm:cxn modelId="{FA85F970-44F9-453F-B7A1-0BB3D39FAFA4}" type="presParOf" srcId="{D1CBEA68-313E-43D8-A2EC-992672110E02}" destId="{05ED8E78-4FA5-4C0D-BA47-5A9863115016}" srcOrd="1" destOrd="0" presId="urn:microsoft.com/office/officeart/2005/8/layout/orgChart1"/>
    <dgm:cxn modelId="{B96FC510-6B0A-489F-A24A-A257C9522799}" type="presParOf" srcId="{05ED8E78-4FA5-4C0D-BA47-5A9863115016}" destId="{6D54A2F4-6273-4BE0-934A-743919C71C5D}" srcOrd="0" destOrd="0" presId="urn:microsoft.com/office/officeart/2005/8/layout/orgChart1"/>
    <dgm:cxn modelId="{7BD9904D-0492-4B0B-B513-693735E9E33E}" type="presParOf" srcId="{6D54A2F4-6273-4BE0-934A-743919C71C5D}" destId="{7E57A341-20CE-4242-A9C9-C021ECC04B6B}" srcOrd="0" destOrd="0" presId="urn:microsoft.com/office/officeart/2005/8/layout/orgChart1"/>
    <dgm:cxn modelId="{6A6A75E4-0879-4544-AA25-CA334EE85FD4}" type="presParOf" srcId="{6D54A2F4-6273-4BE0-934A-743919C71C5D}" destId="{6CB2CB76-EA06-474B-9E1C-697B7EB4AFD0}" srcOrd="1" destOrd="0" presId="urn:microsoft.com/office/officeart/2005/8/layout/orgChart1"/>
    <dgm:cxn modelId="{7A86764B-E7F0-499A-808A-533E9B7FBD49}" type="presParOf" srcId="{05ED8E78-4FA5-4C0D-BA47-5A9863115016}" destId="{C1F59DA1-F0B6-4276-85A0-0488A464A96D}" srcOrd="1" destOrd="0" presId="urn:microsoft.com/office/officeart/2005/8/layout/orgChart1"/>
    <dgm:cxn modelId="{6FC4BC87-88AC-4894-9077-E13F0DC9C596}" type="presParOf" srcId="{05ED8E78-4FA5-4C0D-BA47-5A9863115016}" destId="{B416C078-2C48-4F4A-838F-1D0E5AC8D556}" srcOrd="2" destOrd="0" presId="urn:microsoft.com/office/officeart/2005/8/layout/orgChart1"/>
    <dgm:cxn modelId="{51261D44-9C32-4CE6-87F5-6DF4BDE407A5}" type="presParOf" srcId="{B416C078-2C48-4F4A-838F-1D0E5AC8D556}" destId="{BE37BF0F-D1B5-4B7D-84AD-C26E63896BFF}" srcOrd="0" destOrd="0" presId="urn:microsoft.com/office/officeart/2005/8/layout/orgChart1"/>
    <dgm:cxn modelId="{741D1AAA-E75B-41AF-B0EC-17EDEEE6F03D}" type="presParOf" srcId="{B416C078-2C48-4F4A-838F-1D0E5AC8D556}" destId="{3DED3FC7-ACE7-4F03-B8D4-F6A743795818}" srcOrd="1" destOrd="0" presId="urn:microsoft.com/office/officeart/2005/8/layout/orgChart1"/>
    <dgm:cxn modelId="{B59AA0A2-09A5-42E5-BCC6-3797189DA38E}" type="presParOf" srcId="{3DED3FC7-ACE7-4F03-B8D4-F6A743795818}" destId="{96366BDD-E203-4C88-BC3C-5CDABB616012}" srcOrd="0" destOrd="0" presId="urn:microsoft.com/office/officeart/2005/8/layout/orgChart1"/>
    <dgm:cxn modelId="{B0FF4A71-BB55-41EE-BEAB-C54E51750CA1}" type="presParOf" srcId="{96366BDD-E203-4C88-BC3C-5CDABB616012}" destId="{F73E38C1-9A84-4E1C-8B4F-BF2787589F68}" srcOrd="0" destOrd="0" presId="urn:microsoft.com/office/officeart/2005/8/layout/orgChart1"/>
    <dgm:cxn modelId="{6DC19192-5B87-4771-AF49-A3926AE50790}" type="presParOf" srcId="{96366BDD-E203-4C88-BC3C-5CDABB616012}" destId="{A50A6812-9B91-4BD5-8AD5-8590F3BFFC6F}" srcOrd="1" destOrd="0" presId="urn:microsoft.com/office/officeart/2005/8/layout/orgChart1"/>
    <dgm:cxn modelId="{9212FBD9-C7B7-4AEB-ACAA-AC8B49018071}" type="presParOf" srcId="{3DED3FC7-ACE7-4F03-B8D4-F6A743795818}" destId="{82AE261D-7FA9-4184-ADB8-679B639F3EE8}" srcOrd="1" destOrd="0" presId="urn:microsoft.com/office/officeart/2005/8/layout/orgChart1"/>
    <dgm:cxn modelId="{298266AC-6A72-452C-A1CF-2F8E7B4D6ACB}" type="presParOf" srcId="{82AE261D-7FA9-4184-ADB8-679B639F3EE8}" destId="{053EEAB3-381F-4167-AB57-0D39193864A0}" srcOrd="0" destOrd="0" presId="urn:microsoft.com/office/officeart/2005/8/layout/orgChart1"/>
    <dgm:cxn modelId="{1A431A9A-307C-48E2-9370-BA9A4D3D19BE}" type="presParOf" srcId="{82AE261D-7FA9-4184-ADB8-679B639F3EE8}" destId="{872C1E50-B41D-45E1-A1DF-AF4B9CC50F0E}" srcOrd="1" destOrd="0" presId="urn:microsoft.com/office/officeart/2005/8/layout/orgChart1"/>
    <dgm:cxn modelId="{9A4F8015-9EFD-458A-A649-9CE1185F0CCA}" type="presParOf" srcId="{872C1E50-B41D-45E1-A1DF-AF4B9CC50F0E}" destId="{D57BBD28-D70D-498D-A00D-861BE23D8679}" srcOrd="0" destOrd="0" presId="urn:microsoft.com/office/officeart/2005/8/layout/orgChart1"/>
    <dgm:cxn modelId="{A34E0DB0-ABC3-4666-B67A-5338CEC05771}" type="presParOf" srcId="{D57BBD28-D70D-498D-A00D-861BE23D8679}" destId="{0276A479-B742-43BC-AE49-57FFAB8E13E2}" srcOrd="0" destOrd="0" presId="urn:microsoft.com/office/officeart/2005/8/layout/orgChart1"/>
    <dgm:cxn modelId="{494B6AA6-EE92-4758-B29E-FC4063706FB6}" type="presParOf" srcId="{D57BBD28-D70D-498D-A00D-861BE23D8679}" destId="{AB913AF0-917F-42C4-9547-A76551F1A111}" srcOrd="1" destOrd="0" presId="urn:microsoft.com/office/officeart/2005/8/layout/orgChart1"/>
    <dgm:cxn modelId="{D3B31892-B595-4E92-9E01-AFCE8ED0FCDE}" type="presParOf" srcId="{872C1E50-B41D-45E1-A1DF-AF4B9CC50F0E}" destId="{7CC0D950-CB77-43A8-B78C-77013EDCF13C}" srcOrd="1" destOrd="0" presId="urn:microsoft.com/office/officeart/2005/8/layout/orgChart1"/>
    <dgm:cxn modelId="{08C20F02-9E43-42C4-8FB7-67D2B9BB182C}" type="presParOf" srcId="{872C1E50-B41D-45E1-A1DF-AF4B9CC50F0E}" destId="{745F0B57-808D-4C9B-ADF5-04366BCB91DC}" srcOrd="2" destOrd="0" presId="urn:microsoft.com/office/officeart/2005/8/layout/orgChart1"/>
    <dgm:cxn modelId="{746CC904-69E5-46E6-99BA-60D22E62DA40}" type="presParOf" srcId="{82AE261D-7FA9-4184-ADB8-679B639F3EE8}" destId="{3DD7993B-8A20-4662-A04A-FF26300987AC}" srcOrd="2" destOrd="0" presId="urn:microsoft.com/office/officeart/2005/8/layout/orgChart1"/>
    <dgm:cxn modelId="{A3571539-A39F-4F00-B73F-B9E240196605}" type="presParOf" srcId="{82AE261D-7FA9-4184-ADB8-679B639F3EE8}" destId="{6ADE837C-BEC3-481B-B293-82A54DC3202E}" srcOrd="3" destOrd="0" presId="urn:microsoft.com/office/officeart/2005/8/layout/orgChart1"/>
    <dgm:cxn modelId="{AE40851E-4058-4170-A5FD-91A5B58E15CE}" type="presParOf" srcId="{6ADE837C-BEC3-481B-B293-82A54DC3202E}" destId="{04805473-34E2-4321-9C88-6227D3DD29FE}" srcOrd="0" destOrd="0" presId="urn:microsoft.com/office/officeart/2005/8/layout/orgChart1"/>
    <dgm:cxn modelId="{F2CF6F01-CEAC-41D5-925B-CD8F8F5BDD74}" type="presParOf" srcId="{04805473-34E2-4321-9C88-6227D3DD29FE}" destId="{B43434EF-91CB-4712-B9C9-DFBFDB3E47E6}" srcOrd="0" destOrd="0" presId="urn:microsoft.com/office/officeart/2005/8/layout/orgChart1"/>
    <dgm:cxn modelId="{4269286A-FCC7-4520-8648-9FB86CB63993}" type="presParOf" srcId="{04805473-34E2-4321-9C88-6227D3DD29FE}" destId="{E55999F8-8850-4BEF-868B-427FB2A53539}" srcOrd="1" destOrd="0" presId="urn:microsoft.com/office/officeart/2005/8/layout/orgChart1"/>
    <dgm:cxn modelId="{D1F6A762-E6D0-4E2C-AA54-28F240A8E89D}" type="presParOf" srcId="{6ADE837C-BEC3-481B-B293-82A54DC3202E}" destId="{99E40F6D-6BB9-49D8-8C8E-44F9E5EF4A00}" srcOrd="1" destOrd="0" presId="urn:microsoft.com/office/officeart/2005/8/layout/orgChart1"/>
    <dgm:cxn modelId="{F471FA72-AF5D-4D04-B8F0-4B9AE61215DA}" type="presParOf" srcId="{6ADE837C-BEC3-481B-B293-82A54DC3202E}" destId="{9039ECC8-63CE-4305-BE22-7C247AA9EC7F}" srcOrd="2" destOrd="0" presId="urn:microsoft.com/office/officeart/2005/8/layout/orgChart1"/>
    <dgm:cxn modelId="{D0D0A61C-FCEC-42A6-803D-A8B668F2A0AD}" type="presParOf" srcId="{82AE261D-7FA9-4184-ADB8-679B639F3EE8}" destId="{94BC0566-7A41-4598-B513-66D295A4497D}" srcOrd="4" destOrd="0" presId="urn:microsoft.com/office/officeart/2005/8/layout/orgChart1"/>
    <dgm:cxn modelId="{2826AD29-A4B3-4C71-A6BD-84044E6079EA}" type="presParOf" srcId="{82AE261D-7FA9-4184-ADB8-679B639F3EE8}" destId="{DCE6543C-F7D1-4488-8FB4-8EE17A45AEA4}" srcOrd="5" destOrd="0" presId="urn:microsoft.com/office/officeart/2005/8/layout/orgChart1"/>
    <dgm:cxn modelId="{0742361B-AD21-4785-A2B3-608A6BF228A5}" type="presParOf" srcId="{DCE6543C-F7D1-4488-8FB4-8EE17A45AEA4}" destId="{BB02D4B4-EC7E-4552-AD7D-125803AB3215}" srcOrd="0" destOrd="0" presId="urn:microsoft.com/office/officeart/2005/8/layout/orgChart1"/>
    <dgm:cxn modelId="{25CF2D41-84DE-4BAB-915F-D1D88F3BFDBA}" type="presParOf" srcId="{BB02D4B4-EC7E-4552-AD7D-125803AB3215}" destId="{748BA2A6-0044-4560-A2C5-33C983530483}" srcOrd="0" destOrd="0" presId="urn:microsoft.com/office/officeart/2005/8/layout/orgChart1"/>
    <dgm:cxn modelId="{72C5700B-8342-4EE3-8A79-C45315AA4FCC}" type="presParOf" srcId="{BB02D4B4-EC7E-4552-AD7D-125803AB3215}" destId="{99B2D443-7F05-4569-8F8D-7555B432E34A}" srcOrd="1" destOrd="0" presId="urn:microsoft.com/office/officeart/2005/8/layout/orgChart1"/>
    <dgm:cxn modelId="{3A9A3C7C-2CA3-485B-8203-8CB6BEF25ED2}" type="presParOf" srcId="{DCE6543C-F7D1-4488-8FB4-8EE17A45AEA4}" destId="{A8060542-19D1-4BF6-B1CD-61762D9909D1}" srcOrd="1" destOrd="0" presId="urn:microsoft.com/office/officeart/2005/8/layout/orgChart1"/>
    <dgm:cxn modelId="{0E33E79F-55F6-4FEB-9CD0-85B9574C2C6E}" type="presParOf" srcId="{DCE6543C-F7D1-4488-8FB4-8EE17A45AEA4}" destId="{7E1587A0-AD81-44E7-9A55-D00D4D577782}" srcOrd="2" destOrd="0" presId="urn:microsoft.com/office/officeart/2005/8/layout/orgChart1"/>
    <dgm:cxn modelId="{84F43016-D387-463D-8E7F-12ABE2AAFC94}" type="presParOf" srcId="{82AE261D-7FA9-4184-ADB8-679B639F3EE8}" destId="{D016444F-AD6D-48B4-BA05-AB0082807280}" srcOrd="6" destOrd="0" presId="urn:microsoft.com/office/officeart/2005/8/layout/orgChart1"/>
    <dgm:cxn modelId="{83AE1F3E-9BF7-47B8-80F4-0AA46771E798}" type="presParOf" srcId="{82AE261D-7FA9-4184-ADB8-679B639F3EE8}" destId="{DBA40228-8584-43F6-AEBB-C8312833748F}" srcOrd="7" destOrd="0" presId="urn:microsoft.com/office/officeart/2005/8/layout/orgChart1"/>
    <dgm:cxn modelId="{CE155B54-0461-41E2-B29A-09AF5D515C46}" type="presParOf" srcId="{DBA40228-8584-43F6-AEBB-C8312833748F}" destId="{1AFE2309-9CFF-451B-80D8-07A189BFBF48}" srcOrd="0" destOrd="0" presId="urn:microsoft.com/office/officeart/2005/8/layout/orgChart1"/>
    <dgm:cxn modelId="{5F7FFB04-3AF6-4F46-8652-A72F22F40B35}" type="presParOf" srcId="{1AFE2309-9CFF-451B-80D8-07A189BFBF48}" destId="{6474903C-C102-4026-AAF0-FCB20724229B}" srcOrd="0" destOrd="0" presId="urn:microsoft.com/office/officeart/2005/8/layout/orgChart1"/>
    <dgm:cxn modelId="{871A6C1F-E395-4070-B565-69CFC072B8FD}" type="presParOf" srcId="{1AFE2309-9CFF-451B-80D8-07A189BFBF48}" destId="{89053E4E-30AE-471E-A492-6019C5E95923}" srcOrd="1" destOrd="0" presId="urn:microsoft.com/office/officeart/2005/8/layout/orgChart1"/>
    <dgm:cxn modelId="{4B884367-B224-4D7D-BA6F-1FC8F5BF350C}" type="presParOf" srcId="{DBA40228-8584-43F6-AEBB-C8312833748F}" destId="{845B83F9-36F6-4FAA-8A26-EF4D599DCB06}" srcOrd="1" destOrd="0" presId="urn:microsoft.com/office/officeart/2005/8/layout/orgChart1"/>
    <dgm:cxn modelId="{A20510A9-1D1E-44AD-AA1E-B3C797195BDE}" type="presParOf" srcId="{DBA40228-8584-43F6-AEBB-C8312833748F}" destId="{751BA0EB-1C68-4B83-A717-F2851F77063B}" srcOrd="2" destOrd="0" presId="urn:microsoft.com/office/officeart/2005/8/layout/orgChart1"/>
    <dgm:cxn modelId="{8D0A51E0-28BB-49C7-98F7-345B4DA6A27C}" type="presParOf" srcId="{3DED3FC7-ACE7-4F03-B8D4-F6A743795818}" destId="{DCD44240-97DB-4036-BAD5-95F581CE7785}" srcOrd="2" destOrd="0" presId="urn:microsoft.com/office/officeart/2005/8/layout/orgChart1"/>
    <dgm:cxn modelId="{C82DD04F-77FE-4A21-A0C4-A254BD335642}" type="presParOf" srcId="{DCD44240-97DB-4036-BAD5-95F581CE7785}" destId="{E1C7998B-6651-4251-ABB8-6A2F75F1C771}" srcOrd="0" destOrd="0" presId="urn:microsoft.com/office/officeart/2005/8/layout/orgChart1"/>
    <dgm:cxn modelId="{1A0F4656-F68C-459C-87FB-A21BB61F0808}" type="presParOf" srcId="{DCD44240-97DB-4036-BAD5-95F581CE7785}" destId="{2903220E-3FCE-4569-AA16-35B5B2C0E61C}" srcOrd="1" destOrd="0" presId="urn:microsoft.com/office/officeart/2005/8/layout/orgChart1"/>
    <dgm:cxn modelId="{B317E7C4-58DC-4B69-9AB9-6AAFB4648A18}" type="presParOf" srcId="{2903220E-3FCE-4569-AA16-35B5B2C0E61C}" destId="{23F1CBCA-1EC0-4BB0-B606-3204DE0FCAAE}" srcOrd="0" destOrd="0" presId="urn:microsoft.com/office/officeart/2005/8/layout/orgChart1"/>
    <dgm:cxn modelId="{8D24664B-C54D-47CB-84D5-91F3874F2D3E}" type="presParOf" srcId="{23F1CBCA-1EC0-4BB0-B606-3204DE0FCAAE}" destId="{D4DE7456-054E-49BF-B350-7B512A35913C}" srcOrd="0" destOrd="0" presId="urn:microsoft.com/office/officeart/2005/8/layout/orgChart1"/>
    <dgm:cxn modelId="{4F6737CE-18D9-4CE6-B545-69EF9E65C9C6}" type="presParOf" srcId="{23F1CBCA-1EC0-4BB0-B606-3204DE0FCAAE}" destId="{0EB2A1F6-66CE-4A5B-BF19-41EDB8A91873}" srcOrd="1" destOrd="0" presId="urn:microsoft.com/office/officeart/2005/8/layout/orgChart1"/>
    <dgm:cxn modelId="{9B6B9F86-DDCD-4D32-A275-7C7FBA34119D}" type="presParOf" srcId="{2903220E-3FCE-4569-AA16-35B5B2C0E61C}" destId="{E628AF61-5EF4-416A-96FD-010A413EBDB4}" srcOrd="1" destOrd="0" presId="urn:microsoft.com/office/officeart/2005/8/layout/orgChart1"/>
    <dgm:cxn modelId="{E9E76C1B-614F-4C44-8951-C87E76562F18}" type="presParOf" srcId="{2903220E-3FCE-4569-AA16-35B5B2C0E61C}" destId="{1AFA522D-29D1-4868-A12E-520BFCFB256F}" srcOrd="2" destOrd="0" presId="urn:microsoft.com/office/officeart/2005/8/layout/orgChart1"/>
    <dgm:cxn modelId="{5CE3AAB3-F311-4370-AB07-0C5E08D16CA7}" type="presParOf" srcId="{B416C078-2C48-4F4A-838F-1D0E5AC8D556}" destId="{87F0F9FF-4D21-4D65-8985-EBAA004C5E01}" srcOrd="2" destOrd="0" presId="urn:microsoft.com/office/officeart/2005/8/layout/orgChart1"/>
    <dgm:cxn modelId="{BA94CC5F-30BE-4C0D-AB20-7528E7AA9E25}" type="presParOf" srcId="{B416C078-2C48-4F4A-838F-1D0E5AC8D556}" destId="{9B176CE6-A1EA-4D28-BA2E-8E6F1A322F2C}" srcOrd="3" destOrd="0" presId="urn:microsoft.com/office/officeart/2005/8/layout/orgChart1"/>
    <dgm:cxn modelId="{6A89F038-BEA1-40F7-9AD9-3B90C5C53547}" type="presParOf" srcId="{9B176CE6-A1EA-4D28-BA2E-8E6F1A322F2C}" destId="{68BB21AE-51D1-4F2E-ABED-9F466D25E128}" srcOrd="0" destOrd="0" presId="urn:microsoft.com/office/officeart/2005/8/layout/orgChart1"/>
    <dgm:cxn modelId="{CA821AFD-C1D7-410D-AD1F-DC826EC27D55}" type="presParOf" srcId="{68BB21AE-51D1-4F2E-ABED-9F466D25E128}" destId="{0ABE534E-9B05-4C55-ABBE-22896DB9423A}" srcOrd="0" destOrd="0" presId="urn:microsoft.com/office/officeart/2005/8/layout/orgChart1"/>
    <dgm:cxn modelId="{5333605B-C2A6-4162-AD0F-937A1EA231BF}" type="presParOf" srcId="{68BB21AE-51D1-4F2E-ABED-9F466D25E128}" destId="{96D56E71-AB07-47D3-A380-578ADFA1AD3F}" srcOrd="1" destOrd="0" presId="urn:microsoft.com/office/officeart/2005/8/layout/orgChart1"/>
    <dgm:cxn modelId="{DA7B7540-9D38-468C-9ACE-336B7C948538}" type="presParOf" srcId="{9B176CE6-A1EA-4D28-BA2E-8E6F1A322F2C}" destId="{334D92B3-A426-4C87-9320-E0A8664C206F}" srcOrd="1" destOrd="0" presId="urn:microsoft.com/office/officeart/2005/8/layout/orgChart1"/>
    <dgm:cxn modelId="{C7E304E7-1820-4397-8930-502B3D5706F0}" type="presParOf" srcId="{9B176CE6-A1EA-4D28-BA2E-8E6F1A322F2C}" destId="{F6899EF3-C923-4854-9141-0092172476F8}" srcOrd="2" destOrd="0" presId="urn:microsoft.com/office/officeart/2005/8/layout/orgChart1"/>
    <dgm:cxn modelId="{627C445B-4DB6-4B43-83A0-8D8044379DB3}" type="presParOf" srcId="{D1CBEA68-313E-43D8-A2EC-992672110E02}" destId="{11C72A78-2D93-4151-8EEC-8CA84212C9E7}" srcOrd="2" destOrd="0" presId="urn:microsoft.com/office/officeart/2005/8/layout/orgChart1"/>
    <dgm:cxn modelId="{D61154BF-99AE-45FF-A6CA-99AD551FA13E}" type="presParOf" srcId="{D1CBEA68-313E-43D8-A2EC-992672110E02}" destId="{E5BF647E-F061-4A5C-85E6-4FCFBE9110B6}" srcOrd="3" destOrd="0" presId="urn:microsoft.com/office/officeart/2005/8/layout/orgChart1"/>
    <dgm:cxn modelId="{A5ED2F3D-14E6-40C7-8C9E-20114B380CDF}" type="presParOf" srcId="{E5BF647E-F061-4A5C-85E6-4FCFBE9110B6}" destId="{8A001838-A673-41BC-BBF7-C8C80D312F20}" srcOrd="0" destOrd="0" presId="urn:microsoft.com/office/officeart/2005/8/layout/orgChart1"/>
    <dgm:cxn modelId="{6D221A02-5EF7-49FD-A221-7A829977CD2F}" type="presParOf" srcId="{8A001838-A673-41BC-BBF7-C8C80D312F20}" destId="{3C7EDF34-E5AB-4E29-A389-F074F7543C1C}" srcOrd="0" destOrd="0" presId="urn:microsoft.com/office/officeart/2005/8/layout/orgChart1"/>
    <dgm:cxn modelId="{F15C5195-98DF-4B89-B59B-AB1120BC7F9F}" type="presParOf" srcId="{8A001838-A673-41BC-BBF7-C8C80D312F20}" destId="{66380389-8DBA-4F55-A547-08E7F9B56AC2}" srcOrd="1" destOrd="0" presId="urn:microsoft.com/office/officeart/2005/8/layout/orgChart1"/>
    <dgm:cxn modelId="{E8E87276-0674-4C67-B0BC-349D652435A7}" type="presParOf" srcId="{E5BF647E-F061-4A5C-85E6-4FCFBE9110B6}" destId="{3E2CA6C9-E465-47F2-A54A-F2A4A0B57557}" srcOrd="1" destOrd="0" presId="urn:microsoft.com/office/officeart/2005/8/layout/orgChart1"/>
    <dgm:cxn modelId="{AC355497-0213-4220-9998-F263CF2F71B5}" type="presParOf" srcId="{E5BF647E-F061-4A5C-85E6-4FCFBE9110B6}" destId="{32FF6629-DD3E-484D-A222-F99E74A40373}" srcOrd="2" destOrd="0" presId="urn:microsoft.com/office/officeart/2005/8/layout/orgChart1"/>
    <dgm:cxn modelId="{81BA9DB5-CD1B-475C-BB49-1DB622B1B292}" type="presParOf" srcId="{3C60A4B5-60D3-4B57-A602-BEE6C76F3B11}" destId="{977382E5-C6C3-453C-9487-7A8682FA85F8}" srcOrd="2" destOrd="0" presId="urn:microsoft.com/office/officeart/2005/8/layout/orgChart1"/>
    <dgm:cxn modelId="{983A0FBE-066B-482B-8276-9EF7C01E3D5D}" type="presParOf" srcId="{1E4384F1-F3B1-4478-82A2-99D7FA2FF7C3}" destId="{08EC0A07-1DA9-4815-8B00-850CBE385F7B}" srcOrd="2" destOrd="0" presId="urn:microsoft.com/office/officeart/2005/8/layout/orgChart1"/>
    <dgm:cxn modelId="{29A051B0-AB7F-4E78-98E8-BAC4C7D2B14F}" type="presParOf" srcId="{1E4384F1-F3B1-4478-82A2-99D7FA2FF7C3}" destId="{A8B9619F-77D6-4ED7-8F67-6B8FD7FE95FE}" srcOrd="3" destOrd="0" presId="urn:microsoft.com/office/officeart/2005/8/layout/orgChart1"/>
    <dgm:cxn modelId="{E13C52C5-18D0-41DC-A31F-44AE616D5BB0}" type="presParOf" srcId="{A8B9619F-77D6-4ED7-8F67-6B8FD7FE95FE}" destId="{8B267818-B74F-45B1-95D6-574388C07078}" srcOrd="0" destOrd="0" presId="urn:microsoft.com/office/officeart/2005/8/layout/orgChart1"/>
    <dgm:cxn modelId="{08925A98-12CF-4B5F-919F-71BF07455AA7}" type="presParOf" srcId="{8B267818-B74F-45B1-95D6-574388C07078}" destId="{626239AB-F6A5-4DFB-9187-11F7B0632191}" srcOrd="0" destOrd="0" presId="urn:microsoft.com/office/officeart/2005/8/layout/orgChart1"/>
    <dgm:cxn modelId="{2C0B1292-FB82-4C88-8FDE-6778EF8489CD}" type="presParOf" srcId="{8B267818-B74F-45B1-95D6-574388C07078}" destId="{13DD7A37-4AA7-4AD5-ACCE-7A82E595065B}" srcOrd="1" destOrd="0" presId="urn:microsoft.com/office/officeart/2005/8/layout/orgChart1"/>
    <dgm:cxn modelId="{C1803754-1EC5-4101-8B11-63FED72EFBD2}" type="presParOf" srcId="{A8B9619F-77D6-4ED7-8F67-6B8FD7FE95FE}" destId="{531371E7-2119-4178-AAE4-9FF5D5AD230C}" srcOrd="1" destOrd="0" presId="urn:microsoft.com/office/officeart/2005/8/layout/orgChart1"/>
    <dgm:cxn modelId="{1B467043-E5AA-4260-B45B-3BFC7BA5A975}" type="presParOf" srcId="{531371E7-2119-4178-AAE4-9FF5D5AD230C}" destId="{2C8C2069-2478-4970-83C6-91B0A582F25A}" srcOrd="0" destOrd="0" presId="urn:microsoft.com/office/officeart/2005/8/layout/orgChart1"/>
    <dgm:cxn modelId="{5C41B9A2-613D-4D60-88F5-5A242CED8563}" type="presParOf" srcId="{531371E7-2119-4178-AAE4-9FF5D5AD230C}" destId="{06B002CE-6BDA-4DA3-8CA1-D4123D687181}" srcOrd="1" destOrd="0" presId="urn:microsoft.com/office/officeart/2005/8/layout/orgChart1"/>
    <dgm:cxn modelId="{72FA6580-BF28-42C6-9534-7A5873C30CB2}" type="presParOf" srcId="{06B002CE-6BDA-4DA3-8CA1-D4123D687181}" destId="{87F36F72-C448-42AF-A938-78B5ACDBC91F}" srcOrd="0" destOrd="0" presId="urn:microsoft.com/office/officeart/2005/8/layout/orgChart1"/>
    <dgm:cxn modelId="{42CEE9D3-B9CE-48A3-8443-302996E0BFA8}" type="presParOf" srcId="{87F36F72-C448-42AF-A938-78B5ACDBC91F}" destId="{7EE6A075-D640-48B4-A94E-4C1F315515A2}" srcOrd="0" destOrd="0" presId="urn:microsoft.com/office/officeart/2005/8/layout/orgChart1"/>
    <dgm:cxn modelId="{7C70892A-A77B-4714-8725-5ADF6BB90CE7}" type="presParOf" srcId="{87F36F72-C448-42AF-A938-78B5ACDBC91F}" destId="{498C0C8A-02D4-4CEF-A42A-53CF5E564838}" srcOrd="1" destOrd="0" presId="urn:microsoft.com/office/officeart/2005/8/layout/orgChart1"/>
    <dgm:cxn modelId="{0ACFED5C-715D-414C-84A2-CCDF6FFB706E}" type="presParOf" srcId="{06B002CE-6BDA-4DA3-8CA1-D4123D687181}" destId="{A222E746-56B0-475E-AF0C-69CCECAAB0AE}" srcOrd="1" destOrd="0" presId="urn:microsoft.com/office/officeart/2005/8/layout/orgChart1"/>
    <dgm:cxn modelId="{7D65A5A4-C0AF-4700-89FE-D62BB9288F79}" type="presParOf" srcId="{06B002CE-6BDA-4DA3-8CA1-D4123D687181}" destId="{EC30382B-71F8-4A54-9DB7-DDA06F582CD3}" srcOrd="2" destOrd="0" presId="urn:microsoft.com/office/officeart/2005/8/layout/orgChart1"/>
    <dgm:cxn modelId="{09FE8C1C-63EE-4FE5-8A05-66F9A1C3708E}" type="presParOf" srcId="{531371E7-2119-4178-AAE4-9FF5D5AD230C}" destId="{B7E6540B-1EFC-4F73-B1A0-A77FECE2E352}" srcOrd="2" destOrd="0" presId="urn:microsoft.com/office/officeart/2005/8/layout/orgChart1"/>
    <dgm:cxn modelId="{36366690-8B5D-4B78-A078-BA6F8018E04B}" type="presParOf" srcId="{531371E7-2119-4178-AAE4-9FF5D5AD230C}" destId="{D29C3F5A-0FA5-4FEA-AC0D-558E81F5C85F}" srcOrd="3" destOrd="0" presId="urn:microsoft.com/office/officeart/2005/8/layout/orgChart1"/>
    <dgm:cxn modelId="{37908CD8-474E-457B-8A37-12361B38231D}" type="presParOf" srcId="{D29C3F5A-0FA5-4FEA-AC0D-558E81F5C85F}" destId="{5A9C4548-65DD-463D-8C81-9C20C1653FC7}" srcOrd="0" destOrd="0" presId="urn:microsoft.com/office/officeart/2005/8/layout/orgChart1"/>
    <dgm:cxn modelId="{A25BBFF0-FC5C-433E-9DFE-351BD7966DC4}" type="presParOf" srcId="{5A9C4548-65DD-463D-8C81-9C20C1653FC7}" destId="{B45C7E3D-3E23-4B71-B383-4E28B3BEED05}" srcOrd="0" destOrd="0" presId="urn:microsoft.com/office/officeart/2005/8/layout/orgChart1"/>
    <dgm:cxn modelId="{7E68A093-8CC2-4F97-BE02-41D48E0E4EA1}" type="presParOf" srcId="{5A9C4548-65DD-463D-8C81-9C20C1653FC7}" destId="{9E8D788F-FA0E-45DA-BF7D-31B9A766C860}" srcOrd="1" destOrd="0" presId="urn:microsoft.com/office/officeart/2005/8/layout/orgChart1"/>
    <dgm:cxn modelId="{3B1F62FA-CB5E-4858-8F09-412EB653938D}" type="presParOf" srcId="{D29C3F5A-0FA5-4FEA-AC0D-558E81F5C85F}" destId="{AD3F3E62-147C-442C-A286-31524F4FDE37}" srcOrd="1" destOrd="0" presId="urn:microsoft.com/office/officeart/2005/8/layout/orgChart1"/>
    <dgm:cxn modelId="{628DA805-5CE8-4A62-9445-F5DB58627195}" type="presParOf" srcId="{D29C3F5A-0FA5-4FEA-AC0D-558E81F5C85F}" destId="{4151A4FA-BCBC-4460-9B8A-A76547CAB5B3}" srcOrd="2" destOrd="0" presId="urn:microsoft.com/office/officeart/2005/8/layout/orgChart1"/>
    <dgm:cxn modelId="{1DD6B17E-BEA6-415D-99FD-297D4491B340}" type="presParOf" srcId="{4151A4FA-BCBC-4460-9B8A-A76547CAB5B3}" destId="{63560B45-B5D1-49B2-98D4-F18A4EB02DAA}" srcOrd="0" destOrd="0" presId="urn:microsoft.com/office/officeart/2005/8/layout/orgChart1"/>
    <dgm:cxn modelId="{1F4B57D5-F5E5-41A7-9161-E83F2F904D51}" type="presParOf" srcId="{4151A4FA-BCBC-4460-9B8A-A76547CAB5B3}" destId="{99705EF9-3622-4441-8852-DFAC9F8B579D}" srcOrd="1" destOrd="0" presId="urn:microsoft.com/office/officeart/2005/8/layout/orgChart1"/>
    <dgm:cxn modelId="{D6431F7A-C4C7-46F1-A063-BBDAB862295D}" type="presParOf" srcId="{99705EF9-3622-4441-8852-DFAC9F8B579D}" destId="{54B5291E-7C98-4B59-BE65-52C47B6BD366}" srcOrd="0" destOrd="0" presId="urn:microsoft.com/office/officeart/2005/8/layout/orgChart1"/>
    <dgm:cxn modelId="{B0312D0C-8C7C-4FC2-A598-D6E48F38FEDF}" type="presParOf" srcId="{54B5291E-7C98-4B59-BE65-52C47B6BD366}" destId="{6A51756D-1978-43BE-A7A9-7096851178CA}" srcOrd="0" destOrd="0" presId="urn:microsoft.com/office/officeart/2005/8/layout/orgChart1"/>
    <dgm:cxn modelId="{C63BC93A-0583-4E8A-93A9-D90C7582E5DB}" type="presParOf" srcId="{54B5291E-7C98-4B59-BE65-52C47B6BD366}" destId="{9FDB4259-4295-4F8D-BD37-FA8399AA6C4D}" srcOrd="1" destOrd="0" presId="urn:microsoft.com/office/officeart/2005/8/layout/orgChart1"/>
    <dgm:cxn modelId="{3281785D-B18C-469E-8D07-58E82650660D}" type="presParOf" srcId="{99705EF9-3622-4441-8852-DFAC9F8B579D}" destId="{E1AE6B1D-2E39-4C2C-8C39-83902ABA45AE}" srcOrd="1" destOrd="0" presId="urn:microsoft.com/office/officeart/2005/8/layout/orgChart1"/>
    <dgm:cxn modelId="{D6E4AC79-703F-4446-8F79-0A44CC8279F6}" type="presParOf" srcId="{99705EF9-3622-4441-8852-DFAC9F8B579D}" destId="{95E23251-7F18-40D5-AA76-6E8A7DB38A55}" srcOrd="2" destOrd="0" presId="urn:microsoft.com/office/officeart/2005/8/layout/orgChart1"/>
    <dgm:cxn modelId="{842D0FA8-BE79-4CE9-AB0A-0AF351E8A934}" type="presParOf" srcId="{4151A4FA-BCBC-4460-9B8A-A76547CAB5B3}" destId="{7A0A9D32-7F12-4532-87F4-819DDB9A297D}" srcOrd="2" destOrd="0" presId="urn:microsoft.com/office/officeart/2005/8/layout/orgChart1"/>
    <dgm:cxn modelId="{4C53BD24-6C22-4FA0-A4EC-092A2A37B6AC}" type="presParOf" srcId="{4151A4FA-BCBC-4460-9B8A-A76547CAB5B3}" destId="{E54F9743-C6C8-4F1F-A161-8771C9A22B0E}" srcOrd="3" destOrd="0" presId="urn:microsoft.com/office/officeart/2005/8/layout/orgChart1"/>
    <dgm:cxn modelId="{41333F1C-8904-4B17-9009-46F50FFE2DDB}" type="presParOf" srcId="{E54F9743-C6C8-4F1F-A161-8771C9A22B0E}" destId="{806229A0-918A-4D75-A567-C0EB449A0CA3}" srcOrd="0" destOrd="0" presId="urn:microsoft.com/office/officeart/2005/8/layout/orgChart1"/>
    <dgm:cxn modelId="{19378BB2-9393-4082-94AA-6B4C2B172060}" type="presParOf" srcId="{806229A0-918A-4D75-A567-C0EB449A0CA3}" destId="{82FDA824-8E69-4182-8283-C0C6F6FBFD09}" srcOrd="0" destOrd="0" presId="urn:microsoft.com/office/officeart/2005/8/layout/orgChart1"/>
    <dgm:cxn modelId="{5085EA11-1FA9-41A3-AEC6-1ABBDFA4DBE6}" type="presParOf" srcId="{806229A0-918A-4D75-A567-C0EB449A0CA3}" destId="{18FC340B-ADF8-4ABD-ADE7-6E8F2EA06651}" srcOrd="1" destOrd="0" presId="urn:microsoft.com/office/officeart/2005/8/layout/orgChart1"/>
    <dgm:cxn modelId="{EB984CB2-5157-41E5-B93E-03B2333878A7}" type="presParOf" srcId="{E54F9743-C6C8-4F1F-A161-8771C9A22B0E}" destId="{2A808C11-AA2A-439A-B996-FC19337529FF}" srcOrd="1" destOrd="0" presId="urn:microsoft.com/office/officeart/2005/8/layout/orgChart1"/>
    <dgm:cxn modelId="{70E800E5-9EC9-492E-92D4-9AD67ED33CD5}" type="presParOf" srcId="{E54F9743-C6C8-4F1F-A161-8771C9A22B0E}" destId="{FE4EEAAD-5F80-4B99-B92E-44E358BBDF94}" srcOrd="2" destOrd="0" presId="urn:microsoft.com/office/officeart/2005/8/layout/orgChart1"/>
    <dgm:cxn modelId="{846F9D6D-6AE3-45D5-B4E1-F4C30878FB53}" type="presParOf" srcId="{A8B9619F-77D6-4ED7-8F67-6B8FD7FE95FE}" destId="{C0F22E04-EDDE-4605-A939-300F90BCDAC7}" srcOrd="2" destOrd="0" presId="urn:microsoft.com/office/officeart/2005/8/layout/orgChart1"/>
    <dgm:cxn modelId="{86EB0391-6BD9-4BE1-9A4D-1D1FE8D15090}" type="presParOf" srcId="{A571FCA1-E8F6-46E9-A23F-37D376416EB8}" destId="{8A314040-B40F-423C-BEED-F528DA127F9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0A9D32-7F12-4532-87F4-819DDB9A297D}">
      <dsp:nvSpPr>
        <dsp:cNvPr id="0" name=""/>
        <dsp:cNvSpPr/>
      </dsp:nvSpPr>
      <dsp:spPr>
        <a:xfrm>
          <a:off x="5268955" y="1634798"/>
          <a:ext cx="159009" cy="357026"/>
        </a:xfrm>
        <a:custGeom>
          <a:avLst/>
          <a:gdLst/>
          <a:ahLst/>
          <a:cxnLst/>
          <a:rect l="0" t="0" r="0" b="0"/>
          <a:pathLst>
            <a:path>
              <a:moveTo>
                <a:pt x="0" y="0"/>
              </a:moveTo>
              <a:lnTo>
                <a:pt x="0" y="357026"/>
              </a:lnTo>
              <a:lnTo>
                <a:pt x="159009" y="357026"/>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63560B45-B5D1-49B2-98D4-F18A4EB02DAA}">
      <dsp:nvSpPr>
        <dsp:cNvPr id="0" name=""/>
        <dsp:cNvSpPr/>
      </dsp:nvSpPr>
      <dsp:spPr>
        <a:xfrm>
          <a:off x="5099481" y="1634798"/>
          <a:ext cx="169473" cy="357026"/>
        </a:xfrm>
        <a:custGeom>
          <a:avLst/>
          <a:gdLst/>
          <a:ahLst/>
          <a:cxnLst/>
          <a:rect l="0" t="0" r="0" b="0"/>
          <a:pathLst>
            <a:path>
              <a:moveTo>
                <a:pt x="169473" y="0"/>
              </a:moveTo>
              <a:lnTo>
                <a:pt x="169473" y="357026"/>
              </a:lnTo>
              <a:lnTo>
                <a:pt x="0" y="357026"/>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B7E6540B-1EFC-4F73-B1A0-A77FECE2E352}">
      <dsp:nvSpPr>
        <dsp:cNvPr id="0" name=""/>
        <dsp:cNvSpPr/>
      </dsp:nvSpPr>
      <dsp:spPr>
        <a:xfrm>
          <a:off x="4811679" y="1058235"/>
          <a:ext cx="457275" cy="176860"/>
        </a:xfrm>
        <a:custGeom>
          <a:avLst/>
          <a:gdLst/>
          <a:ahLst/>
          <a:cxnLst/>
          <a:rect l="0" t="0" r="0" b="0"/>
          <a:pathLst>
            <a:path>
              <a:moveTo>
                <a:pt x="0" y="0"/>
              </a:moveTo>
              <a:lnTo>
                <a:pt x="0" y="92922"/>
              </a:lnTo>
              <a:lnTo>
                <a:pt x="457275" y="92922"/>
              </a:lnTo>
              <a:lnTo>
                <a:pt x="457275" y="176860"/>
              </a:lnTo>
            </a:path>
          </a:pathLst>
        </a:custGeom>
        <a:noFill/>
        <a:ln w="12700" cap="flat" cmpd="sng" algn="ctr">
          <a:solidFill>
            <a:schemeClr val="tx1">
              <a:lumMod val="6500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2C8C2069-2478-4970-83C6-91B0A582F25A}">
      <dsp:nvSpPr>
        <dsp:cNvPr id="0" name=""/>
        <dsp:cNvSpPr/>
      </dsp:nvSpPr>
      <dsp:spPr>
        <a:xfrm>
          <a:off x="4301675" y="1058235"/>
          <a:ext cx="510004" cy="176860"/>
        </a:xfrm>
        <a:custGeom>
          <a:avLst/>
          <a:gdLst/>
          <a:ahLst/>
          <a:cxnLst/>
          <a:rect l="0" t="0" r="0" b="0"/>
          <a:pathLst>
            <a:path>
              <a:moveTo>
                <a:pt x="510004" y="0"/>
              </a:moveTo>
              <a:lnTo>
                <a:pt x="510004" y="92922"/>
              </a:lnTo>
              <a:lnTo>
                <a:pt x="0" y="92922"/>
              </a:lnTo>
              <a:lnTo>
                <a:pt x="0" y="176860"/>
              </a:lnTo>
            </a:path>
          </a:pathLst>
        </a:custGeom>
        <a:noFill/>
        <a:ln w="12700" cap="flat" cmpd="sng" algn="ctr">
          <a:solidFill>
            <a:schemeClr val="tx1">
              <a:lumMod val="6500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08EC0A07-1DA9-4815-8B00-850CBE385F7B}">
      <dsp:nvSpPr>
        <dsp:cNvPr id="0" name=""/>
        <dsp:cNvSpPr/>
      </dsp:nvSpPr>
      <dsp:spPr>
        <a:xfrm>
          <a:off x="3844399" y="424659"/>
          <a:ext cx="967279" cy="233873"/>
        </a:xfrm>
        <a:custGeom>
          <a:avLst/>
          <a:gdLst/>
          <a:ahLst/>
          <a:cxnLst/>
          <a:rect l="0" t="0" r="0" b="0"/>
          <a:pathLst>
            <a:path>
              <a:moveTo>
                <a:pt x="0" y="0"/>
              </a:moveTo>
              <a:lnTo>
                <a:pt x="0" y="149936"/>
              </a:lnTo>
              <a:lnTo>
                <a:pt x="967279" y="149936"/>
              </a:lnTo>
              <a:lnTo>
                <a:pt x="967279" y="233873"/>
              </a:lnTo>
            </a:path>
          </a:pathLst>
        </a:custGeom>
        <a:noFill/>
        <a:ln w="6350" cap="flat" cmpd="sng" algn="ctr">
          <a:solidFill>
            <a:schemeClr val="tx1">
              <a:lumMod val="65000"/>
            </a:schemeClr>
          </a:solidFill>
          <a:prstDash val="solid"/>
          <a:miter lim="800000"/>
        </a:ln>
        <a:effectLst/>
        <a:sp3d z="-40000"/>
      </dsp:spPr>
      <dsp:style>
        <a:lnRef idx="1">
          <a:schemeClr val="accent5"/>
        </a:lnRef>
        <a:fillRef idx="0">
          <a:schemeClr val="accent5"/>
        </a:fillRef>
        <a:effectRef idx="0">
          <a:schemeClr val="accent5"/>
        </a:effectRef>
        <a:fontRef idx="minor">
          <a:schemeClr val="tx1"/>
        </a:fontRef>
      </dsp:style>
    </dsp:sp>
    <dsp:sp modelId="{11C72A78-2D93-4151-8EEC-8CA84212C9E7}">
      <dsp:nvSpPr>
        <dsp:cNvPr id="0" name=""/>
        <dsp:cNvSpPr/>
      </dsp:nvSpPr>
      <dsp:spPr>
        <a:xfrm>
          <a:off x="2877119" y="1058235"/>
          <a:ext cx="457275" cy="176860"/>
        </a:xfrm>
        <a:custGeom>
          <a:avLst/>
          <a:gdLst/>
          <a:ahLst/>
          <a:cxnLst/>
          <a:rect l="0" t="0" r="0" b="0"/>
          <a:pathLst>
            <a:path>
              <a:moveTo>
                <a:pt x="0" y="0"/>
              </a:moveTo>
              <a:lnTo>
                <a:pt x="0" y="92922"/>
              </a:lnTo>
              <a:lnTo>
                <a:pt x="457275" y="92922"/>
              </a:lnTo>
              <a:lnTo>
                <a:pt x="457275" y="176860"/>
              </a:lnTo>
            </a:path>
          </a:pathLst>
        </a:custGeom>
        <a:noFill/>
        <a:ln w="12700" cap="flat" cmpd="sng" algn="ctr">
          <a:solidFill>
            <a:schemeClr val="tx1">
              <a:lumMod val="6500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87F0F9FF-4D21-4D65-8985-EBAA004C5E01}">
      <dsp:nvSpPr>
        <dsp:cNvPr id="0" name=""/>
        <dsp:cNvSpPr/>
      </dsp:nvSpPr>
      <dsp:spPr>
        <a:xfrm>
          <a:off x="2367115" y="1634798"/>
          <a:ext cx="172295" cy="357026"/>
        </a:xfrm>
        <a:custGeom>
          <a:avLst/>
          <a:gdLst/>
          <a:ahLst/>
          <a:cxnLst/>
          <a:rect l="0" t="0" r="0" b="0"/>
          <a:pathLst>
            <a:path>
              <a:moveTo>
                <a:pt x="0" y="0"/>
              </a:moveTo>
              <a:lnTo>
                <a:pt x="0" y="357026"/>
              </a:lnTo>
              <a:lnTo>
                <a:pt x="172295" y="357026"/>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E1C7998B-6651-4251-ABB8-6A2F75F1C771}">
      <dsp:nvSpPr>
        <dsp:cNvPr id="0" name=""/>
        <dsp:cNvSpPr/>
      </dsp:nvSpPr>
      <dsp:spPr>
        <a:xfrm>
          <a:off x="1594010" y="2191675"/>
          <a:ext cx="203256" cy="339910"/>
        </a:xfrm>
        <a:custGeom>
          <a:avLst/>
          <a:gdLst/>
          <a:ahLst/>
          <a:cxnLst/>
          <a:rect l="0" t="0" r="0" b="0"/>
          <a:pathLst>
            <a:path>
              <a:moveTo>
                <a:pt x="203256" y="0"/>
              </a:moveTo>
              <a:lnTo>
                <a:pt x="203256" y="339910"/>
              </a:lnTo>
              <a:lnTo>
                <a:pt x="0" y="339910"/>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D016444F-AD6D-48B4-BA05-AB0082807280}">
      <dsp:nvSpPr>
        <dsp:cNvPr id="0" name=""/>
        <dsp:cNvSpPr/>
      </dsp:nvSpPr>
      <dsp:spPr>
        <a:xfrm>
          <a:off x="1599654" y="2191675"/>
          <a:ext cx="197612" cy="2365363"/>
        </a:xfrm>
        <a:custGeom>
          <a:avLst/>
          <a:gdLst/>
          <a:ahLst/>
          <a:cxnLst/>
          <a:rect l="0" t="0" r="0" b="0"/>
          <a:pathLst>
            <a:path>
              <a:moveTo>
                <a:pt x="197612" y="0"/>
              </a:moveTo>
              <a:lnTo>
                <a:pt x="197612" y="2365363"/>
              </a:lnTo>
              <a:lnTo>
                <a:pt x="0" y="2365363"/>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94BC0566-7A41-4598-B513-66D295A4497D}">
      <dsp:nvSpPr>
        <dsp:cNvPr id="0" name=""/>
        <dsp:cNvSpPr/>
      </dsp:nvSpPr>
      <dsp:spPr>
        <a:xfrm>
          <a:off x="1598847" y="2191675"/>
          <a:ext cx="198420" cy="1855390"/>
        </a:xfrm>
        <a:custGeom>
          <a:avLst/>
          <a:gdLst/>
          <a:ahLst/>
          <a:cxnLst/>
          <a:rect l="0" t="0" r="0" b="0"/>
          <a:pathLst>
            <a:path>
              <a:moveTo>
                <a:pt x="198420" y="0"/>
              </a:moveTo>
              <a:lnTo>
                <a:pt x="198420" y="1855390"/>
              </a:lnTo>
              <a:lnTo>
                <a:pt x="0" y="1855390"/>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3DD7993B-8A20-4662-A04A-FF26300987AC}">
      <dsp:nvSpPr>
        <dsp:cNvPr id="0" name=""/>
        <dsp:cNvSpPr/>
      </dsp:nvSpPr>
      <dsp:spPr>
        <a:xfrm>
          <a:off x="1595769" y="2191675"/>
          <a:ext cx="201497" cy="1355263"/>
        </a:xfrm>
        <a:custGeom>
          <a:avLst/>
          <a:gdLst/>
          <a:ahLst/>
          <a:cxnLst/>
          <a:rect l="0" t="0" r="0" b="0"/>
          <a:pathLst>
            <a:path>
              <a:moveTo>
                <a:pt x="201497" y="0"/>
              </a:moveTo>
              <a:lnTo>
                <a:pt x="201497" y="1355263"/>
              </a:lnTo>
              <a:lnTo>
                <a:pt x="0" y="1355263"/>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053EEAB3-381F-4167-AB57-0D39193864A0}">
      <dsp:nvSpPr>
        <dsp:cNvPr id="0" name=""/>
        <dsp:cNvSpPr/>
      </dsp:nvSpPr>
      <dsp:spPr>
        <a:xfrm>
          <a:off x="1597088" y="2191675"/>
          <a:ext cx="200178" cy="847589"/>
        </a:xfrm>
        <a:custGeom>
          <a:avLst/>
          <a:gdLst/>
          <a:ahLst/>
          <a:cxnLst/>
          <a:rect l="0" t="0" r="0" b="0"/>
          <a:pathLst>
            <a:path>
              <a:moveTo>
                <a:pt x="200178" y="0"/>
              </a:moveTo>
              <a:lnTo>
                <a:pt x="200178" y="847589"/>
              </a:lnTo>
              <a:lnTo>
                <a:pt x="0" y="847589"/>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BE37BF0F-D1B5-4B7D-84AD-C26E63896BFF}">
      <dsp:nvSpPr>
        <dsp:cNvPr id="0" name=""/>
        <dsp:cNvSpPr/>
      </dsp:nvSpPr>
      <dsp:spPr>
        <a:xfrm>
          <a:off x="2196969" y="1634798"/>
          <a:ext cx="170145" cy="357026"/>
        </a:xfrm>
        <a:custGeom>
          <a:avLst/>
          <a:gdLst/>
          <a:ahLst/>
          <a:cxnLst/>
          <a:rect l="0" t="0" r="0" b="0"/>
          <a:pathLst>
            <a:path>
              <a:moveTo>
                <a:pt x="170145" y="0"/>
              </a:moveTo>
              <a:lnTo>
                <a:pt x="170145" y="357026"/>
              </a:lnTo>
              <a:lnTo>
                <a:pt x="0" y="357026"/>
              </a:lnTo>
            </a:path>
          </a:pathLst>
        </a:custGeom>
        <a:noFill/>
        <a:ln w="12700" cap="flat" cmpd="sng" algn="ctr">
          <a:solidFill>
            <a:schemeClr val="accent1">
              <a:tint val="50000"/>
              <a:hueOff val="0"/>
              <a:satOff val="0"/>
              <a:lumOff val="0"/>
              <a:alphaOff val="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DC8111BC-B92F-41C5-9BAD-92F01CDF184B}">
      <dsp:nvSpPr>
        <dsp:cNvPr id="0" name=""/>
        <dsp:cNvSpPr/>
      </dsp:nvSpPr>
      <dsp:spPr>
        <a:xfrm>
          <a:off x="2367115" y="1058235"/>
          <a:ext cx="510004" cy="176860"/>
        </a:xfrm>
        <a:custGeom>
          <a:avLst/>
          <a:gdLst/>
          <a:ahLst/>
          <a:cxnLst/>
          <a:rect l="0" t="0" r="0" b="0"/>
          <a:pathLst>
            <a:path>
              <a:moveTo>
                <a:pt x="510004" y="0"/>
              </a:moveTo>
              <a:lnTo>
                <a:pt x="510004" y="92922"/>
              </a:lnTo>
              <a:lnTo>
                <a:pt x="0" y="92922"/>
              </a:lnTo>
              <a:lnTo>
                <a:pt x="0" y="176860"/>
              </a:lnTo>
            </a:path>
          </a:pathLst>
        </a:custGeom>
        <a:noFill/>
        <a:ln w="12700" cap="flat" cmpd="sng" algn="ctr">
          <a:solidFill>
            <a:schemeClr val="tx1">
              <a:lumMod val="65000"/>
            </a:schemeClr>
          </a:solidFill>
          <a:prstDash val="solid"/>
          <a:miter lim="800000"/>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EB75967A-83C4-440A-88CF-5CD192FE5F8B}">
      <dsp:nvSpPr>
        <dsp:cNvPr id="0" name=""/>
        <dsp:cNvSpPr/>
      </dsp:nvSpPr>
      <dsp:spPr>
        <a:xfrm>
          <a:off x="2877119" y="424659"/>
          <a:ext cx="967279" cy="233873"/>
        </a:xfrm>
        <a:custGeom>
          <a:avLst/>
          <a:gdLst/>
          <a:ahLst/>
          <a:cxnLst/>
          <a:rect l="0" t="0" r="0" b="0"/>
          <a:pathLst>
            <a:path>
              <a:moveTo>
                <a:pt x="967279" y="0"/>
              </a:moveTo>
              <a:lnTo>
                <a:pt x="967279" y="149936"/>
              </a:lnTo>
              <a:lnTo>
                <a:pt x="0" y="149936"/>
              </a:lnTo>
              <a:lnTo>
                <a:pt x="0" y="233873"/>
              </a:lnTo>
            </a:path>
          </a:pathLst>
        </a:custGeom>
        <a:noFill/>
        <a:ln w="6350" cap="flat" cmpd="sng" algn="ctr">
          <a:solidFill>
            <a:schemeClr val="tx1">
              <a:lumMod val="65000"/>
            </a:schemeClr>
          </a:solidFill>
          <a:prstDash val="solid"/>
          <a:miter lim="800000"/>
        </a:ln>
        <a:effectLst/>
        <a:sp3d z="-40000"/>
      </dsp:spPr>
      <dsp:style>
        <a:lnRef idx="1">
          <a:schemeClr val="accent5"/>
        </a:lnRef>
        <a:fillRef idx="0">
          <a:schemeClr val="accent5"/>
        </a:fillRef>
        <a:effectRef idx="0">
          <a:schemeClr val="accent5"/>
        </a:effectRef>
        <a:fontRef idx="minor">
          <a:schemeClr val="tx1"/>
        </a:fontRef>
      </dsp:style>
    </dsp:sp>
    <dsp:sp modelId="{6B5191A4-72DB-477F-8CAB-1096989A9B18}">
      <dsp:nvSpPr>
        <dsp:cNvPr id="0" name=""/>
        <dsp:cNvSpPr/>
      </dsp:nvSpPr>
      <dsp:spPr>
        <a:xfrm>
          <a:off x="3444697" y="24956"/>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Šifrování</a:t>
          </a:r>
          <a:endParaRPr lang="cs-CZ" sz="1000" b="0" kern="1200" dirty="0">
            <a:latin typeface="+mn-lt"/>
          </a:endParaRPr>
        </a:p>
      </dsp:txBody>
      <dsp:txXfrm>
        <a:off x="3444697" y="24956"/>
        <a:ext cx="799404" cy="399702"/>
      </dsp:txXfrm>
    </dsp:sp>
    <dsp:sp modelId="{11079ACC-6219-4EFC-A343-1A5A1CE8C1AD}">
      <dsp:nvSpPr>
        <dsp:cNvPr id="0" name=""/>
        <dsp:cNvSpPr/>
      </dsp:nvSpPr>
      <dsp:spPr>
        <a:xfrm>
          <a:off x="2477417" y="658532"/>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Klasické</a:t>
          </a:r>
          <a:endParaRPr lang="cs-CZ" sz="1000" b="0" kern="1200" dirty="0">
            <a:latin typeface="+mn-lt"/>
          </a:endParaRPr>
        </a:p>
      </dsp:txBody>
      <dsp:txXfrm>
        <a:off x="2477417" y="658532"/>
        <a:ext cx="799404" cy="399702"/>
      </dsp:txXfrm>
    </dsp:sp>
    <dsp:sp modelId="{7E57A341-20CE-4242-A9C9-C021ECC04B6B}">
      <dsp:nvSpPr>
        <dsp:cNvPr id="0" name=""/>
        <dsp:cNvSpPr/>
      </dsp:nvSpPr>
      <dsp:spPr>
        <a:xfrm>
          <a:off x="1967412" y="1235095"/>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Šifra</a:t>
          </a:r>
          <a:endParaRPr lang="cs-CZ" sz="1000" b="0" kern="1200" dirty="0">
            <a:latin typeface="+mn-lt"/>
          </a:endParaRPr>
        </a:p>
      </dsp:txBody>
      <dsp:txXfrm>
        <a:off x="1967412" y="1235095"/>
        <a:ext cx="799404" cy="399702"/>
      </dsp:txXfrm>
    </dsp:sp>
    <dsp:sp modelId="{F73E38C1-9A84-4E1C-8B4F-BF2787589F68}">
      <dsp:nvSpPr>
        <dsp:cNvPr id="0" name=""/>
        <dsp:cNvSpPr/>
      </dsp:nvSpPr>
      <dsp:spPr>
        <a:xfrm>
          <a:off x="1397565" y="1791973"/>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Substituce</a:t>
          </a:r>
          <a:endParaRPr lang="cs-CZ" sz="1000" b="0" kern="1200" dirty="0">
            <a:latin typeface="+mn-lt"/>
          </a:endParaRPr>
        </a:p>
      </dsp:txBody>
      <dsp:txXfrm>
        <a:off x="1397565" y="1791973"/>
        <a:ext cx="799404" cy="399702"/>
      </dsp:txXfrm>
    </dsp:sp>
    <dsp:sp modelId="{0276A479-B742-43BC-AE49-57FFAB8E13E2}">
      <dsp:nvSpPr>
        <dsp:cNvPr id="0" name=""/>
        <dsp:cNvSpPr/>
      </dsp:nvSpPr>
      <dsp:spPr>
        <a:xfrm>
          <a:off x="636635" y="2839413"/>
          <a:ext cx="960453"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err="1" smtClean="0">
              <a:latin typeface="+mn-lt"/>
            </a:rPr>
            <a:t>Polyalfabetická</a:t>
          </a:r>
          <a:endParaRPr lang="cs-CZ" sz="1000" b="0" kern="1200" dirty="0">
            <a:latin typeface="+mn-lt"/>
          </a:endParaRPr>
        </a:p>
      </dsp:txBody>
      <dsp:txXfrm>
        <a:off x="636635" y="2839413"/>
        <a:ext cx="960453" cy="399702"/>
      </dsp:txXfrm>
    </dsp:sp>
    <dsp:sp modelId="{B43434EF-91CB-4712-B9C9-DFBFDB3E47E6}">
      <dsp:nvSpPr>
        <dsp:cNvPr id="0" name=""/>
        <dsp:cNvSpPr/>
      </dsp:nvSpPr>
      <dsp:spPr>
        <a:xfrm>
          <a:off x="635316" y="3347087"/>
          <a:ext cx="960453"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Polygrafická</a:t>
          </a:r>
          <a:endParaRPr lang="cs-CZ" sz="1000" b="0" kern="1200" dirty="0">
            <a:latin typeface="+mn-lt"/>
          </a:endParaRPr>
        </a:p>
      </dsp:txBody>
      <dsp:txXfrm>
        <a:off x="635316" y="3347087"/>
        <a:ext cx="960453" cy="399702"/>
      </dsp:txXfrm>
    </dsp:sp>
    <dsp:sp modelId="{748BA2A6-0044-4560-A2C5-33C983530483}">
      <dsp:nvSpPr>
        <dsp:cNvPr id="0" name=""/>
        <dsp:cNvSpPr/>
      </dsp:nvSpPr>
      <dsp:spPr>
        <a:xfrm>
          <a:off x="637874" y="3847215"/>
          <a:ext cx="960972"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Homofonní</a:t>
          </a:r>
          <a:endParaRPr lang="cs-CZ" sz="1000" b="0" kern="1200" dirty="0">
            <a:latin typeface="+mn-lt"/>
          </a:endParaRPr>
        </a:p>
      </dsp:txBody>
      <dsp:txXfrm>
        <a:off x="637874" y="3847215"/>
        <a:ext cx="960972" cy="399702"/>
      </dsp:txXfrm>
    </dsp:sp>
    <dsp:sp modelId="{6474903C-C102-4026-AAF0-FCB20724229B}">
      <dsp:nvSpPr>
        <dsp:cNvPr id="0" name=""/>
        <dsp:cNvSpPr/>
      </dsp:nvSpPr>
      <dsp:spPr>
        <a:xfrm>
          <a:off x="639201" y="4357187"/>
          <a:ext cx="960453"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Ostatní</a:t>
          </a:r>
          <a:endParaRPr lang="cs-CZ" sz="1000" b="0" kern="1200" dirty="0">
            <a:latin typeface="+mn-lt"/>
          </a:endParaRPr>
        </a:p>
      </dsp:txBody>
      <dsp:txXfrm>
        <a:off x="639201" y="4357187"/>
        <a:ext cx="960453" cy="399702"/>
      </dsp:txXfrm>
    </dsp:sp>
    <dsp:sp modelId="{D4DE7456-054E-49BF-B350-7B512A35913C}">
      <dsp:nvSpPr>
        <dsp:cNvPr id="0" name=""/>
        <dsp:cNvSpPr/>
      </dsp:nvSpPr>
      <dsp:spPr>
        <a:xfrm>
          <a:off x="635380" y="2331735"/>
          <a:ext cx="958630"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err="1" smtClean="0">
              <a:latin typeface="+mn-lt"/>
            </a:rPr>
            <a:t>Monoalfabetická</a:t>
          </a:r>
          <a:endParaRPr lang="cs-CZ" sz="1000" b="0" kern="1200" dirty="0">
            <a:latin typeface="+mn-lt"/>
          </a:endParaRPr>
        </a:p>
      </dsp:txBody>
      <dsp:txXfrm>
        <a:off x="635380" y="2331735"/>
        <a:ext cx="958630" cy="399702"/>
      </dsp:txXfrm>
    </dsp:sp>
    <dsp:sp modelId="{0ABE534E-9B05-4C55-ABBE-22896DB9423A}">
      <dsp:nvSpPr>
        <dsp:cNvPr id="0" name=""/>
        <dsp:cNvSpPr/>
      </dsp:nvSpPr>
      <dsp:spPr>
        <a:xfrm>
          <a:off x="2539411" y="1791973"/>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Transpozice</a:t>
          </a:r>
          <a:endParaRPr lang="cs-CZ" sz="1000" b="0" kern="1200" dirty="0">
            <a:latin typeface="+mn-lt"/>
          </a:endParaRPr>
        </a:p>
      </dsp:txBody>
      <dsp:txXfrm>
        <a:off x="2539411" y="1791973"/>
        <a:ext cx="799404" cy="399702"/>
      </dsp:txXfrm>
    </dsp:sp>
    <dsp:sp modelId="{3C7EDF34-E5AB-4E29-A389-F074F7543C1C}">
      <dsp:nvSpPr>
        <dsp:cNvPr id="0" name=""/>
        <dsp:cNvSpPr/>
      </dsp:nvSpPr>
      <dsp:spPr>
        <a:xfrm>
          <a:off x="2934692" y="1235095"/>
          <a:ext cx="799404" cy="399702"/>
        </a:xfrm>
        <a:prstGeom prst="rect">
          <a:avLst/>
        </a:prstGeom>
        <a:solidFill>
          <a:srgbClr val="00B0F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cs-CZ" sz="1400" b="1" kern="1200" dirty="0" smtClean="0">
              <a:solidFill>
                <a:schemeClr val="tx1"/>
              </a:solidFill>
              <a:latin typeface="+mn-lt"/>
            </a:rPr>
            <a:t>Kód</a:t>
          </a:r>
          <a:endParaRPr lang="cs-CZ" sz="1000" b="1" kern="1200" dirty="0">
            <a:solidFill>
              <a:schemeClr val="tx1"/>
            </a:solidFill>
            <a:latin typeface="+mn-lt"/>
          </a:endParaRPr>
        </a:p>
      </dsp:txBody>
      <dsp:txXfrm>
        <a:off x="2934692" y="1235095"/>
        <a:ext cx="799404" cy="399702"/>
      </dsp:txXfrm>
    </dsp:sp>
    <dsp:sp modelId="{626239AB-F6A5-4DFB-9187-11F7B0632191}">
      <dsp:nvSpPr>
        <dsp:cNvPr id="0" name=""/>
        <dsp:cNvSpPr/>
      </dsp:nvSpPr>
      <dsp:spPr>
        <a:xfrm>
          <a:off x="4411977" y="658532"/>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Moderní</a:t>
          </a:r>
          <a:endParaRPr lang="cs-CZ" sz="1000" b="0" kern="1200" dirty="0">
            <a:latin typeface="+mn-lt"/>
          </a:endParaRPr>
        </a:p>
      </dsp:txBody>
      <dsp:txXfrm>
        <a:off x="4411977" y="658532"/>
        <a:ext cx="799404" cy="399702"/>
      </dsp:txXfrm>
    </dsp:sp>
    <dsp:sp modelId="{7EE6A075-D640-48B4-A94E-4C1F315515A2}">
      <dsp:nvSpPr>
        <dsp:cNvPr id="0" name=""/>
        <dsp:cNvSpPr/>
      </dsp:nvSpPr>
      <dsp:spPr>
        <a:xfrm>
          <a:off x="3901972" y="1235095"/>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Asymetrické</a:t>
          </a:r>
          <a:endParaRPr lang="cs-CZ" sz="1000" b="0" kern="1200" dirty="0">
            <a:latin typeface="+mn-lt"/>
          </a:endParaRPr>
        </a:p>
      </dsp:txBody>
      <dsp:txXfrm>
        <a:off x="3901972" y="1235095"/>
        <a:ext cx="799404" cy="399702"/>
      </dsp:txXfrm>
    </dsp:sp>
    <dsp:sp modelId="{B45C7E3D-3E23-4B71-B383-4E28B3BEED05}">
      <dsp:nvSpPr>
        <dsp:cNvPr id="0" name=""/>
        <dsp:cNvSpPr/>
      </dsp:nvSpPr>
      <dsp:spPr>
        <a:xfrm>
          <a:off x="4869252" y="1235095"/>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Symetrické</a:t>
          </a:r>
          <a:endParaRPr lang="cs-CZ" sz="1000" b="0" kern="1200" dirty="0">
            <a:latin typeface="+mn-lt"/>
          </a:endParaRPr>
        </a:p>
      </dsp:txBody>
      <dsp:txXfrm>
        <a:off x="4869252" y="1235095"/>
        <a:ext cx="799404" cy="399702"/>
      </dsp:txXfrm>
    </dsp:sp>
    <dsp:sp modelId="{6A51756D-1978-43BE-A7A9-7096851178CA}">
      <dsp:nvSpPr>
        <dsp:cNvPr id="0" name=""/>
        <dsp:cNvSpPr/>
      </dsp:nvSpPr>
      <dsp:spPr>
        <a:xfrm>
          <a:off x="4300076" y="1791973"/>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Proudové</a:t>
          </a:r>
          <a:endParaRPr lang="cs-CZ" sz="1000" b="0" kern="1200" dirty="0">
            <a:latin typeface="+mn-lt"/>
          </a:endParaRPr>
        </a:p>
      </dsp:txBody>
      <dsp:txXfrm>
        <a:off x="4300076" y="1791973"/>
        <a:ext cx="799404" cy="399702"/>
      </dsp:txXfrm>
    </dsp:sp>
    <dsp:sp modelId="{82FDA824-8E69-4182-8283-C0C6F6FBFD09}">
      <dsp:nvSpPr>
        <dsp:cNvPr id="0" name=""/>
        <dsp:cNvSpPr/>
      </dsp:nvSpPr>
      <dsp:spPr>
        <a:xfrm>
          <a:off x="5427964" y="1791973"/>
          <a:ext cx="799404" cy="399702"/>
        </a:xfrm>
        <a:prstGeom prst="rect">
          <a:avLst/>
        </a:prstGeom>
        <a:solidFill>
          <a:schemeClr val="tx1">
            <a:lumMod val="5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cs-CZ" sz="1000" b="0" kern="1200" dirty="0" smtClean="0">
              <a:latin typeface="+mn-lt"/>
            </a:rPr>
            <a:t>Blokové</a:t>
          </a:r>
          <a:endParaRPr lang="cs-CZ" sz="1000" b="0" kern="1200" dirty="0">
            <a:latin typeface="+mn-lt"/>
          </a:endParaRPr>
        </a:p>
      </dsp:txBody>
      <dsp:txXfrm>
        <a:off x="5427964" y="1791973"/>
        <a:ext cx="799404" cy="39970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cs-CZ" dirty="0"/>
          </a:p>
        </p:txBody>
      </p:sp>
      <p:sp>
        <p:nvSpPr>
          <p:cNvPr id="3" name="Zástupný symbol pro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122EBE91-A7AE-4244-970D-C857B1B2CDE5}" type="datetime1">
              <a:rPr lang="cs-CZ" smtClean="0"/>
              <a:t>13. 5. 2018</a:t>
            </a:fld>
            <a:endParaRPr lang="cs-CZ" dirty="0"/>
          </a:p>
        </p:txBody>
      </p:sp>
      <p:sp>
        <p:nvSpPr>
          <p:cNvPr id="4" name="Zástupný symbol pro zápatí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cs-CZ" dirty="0"/>
          </a:p>
        </p:txBody>
      </p:sp>
      <p:sp>
        <p:nvSpPr>
          <p:cNvPr id="5" name="Zástupný symbol pro číslo snímk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ECB32D8-F2D2-4D01-80A9-88F3B128AE75}" type="slidenum">
              <a:rPr lang="cs-CZ" smtClean="0"/>
              <a:t>‹#›</a:t>
            </a:fld>
            <a:endParaRPr lang="cs-CZ" dirty="0"/>
          </a:p>
        </p:txBody>
      </p:sp>
    </p:spTree>
    <p:extLst>
      <p:ext uri="{BB962C8B-B14F-4D97-AF65-F5344CB8AC3E}">
        <p14:creationId xmlns:p14="http://schemas.microsoft.com/office/powerpoint/2010/main" val="21908472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cs-CZ" noProof="0" dirty="0"/>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7CE9F8FA-07E3-4898-B3EB-B912B6AEC086}" type="datetime1">
              <a:rPr lang="cs-CZ" noProof="0" smtClean="0"/>
              <a:t>13. 5. 2018</a:t>
            </a:fld>
            <a:endParaRPr lang="cs-CZ" noProof="0" dirty="0"/>
          </a:p>
        </p:txBody>
      </p:sp>
      <p:sp>
        <p:nvSpPr>
          <p:cNvPr id="4" name="Zástupný symbol obrázku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cs-CZ" noProof="0" dirty="0"/>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cs-CZ" noProof="0" dirty="0" smtClean="0"/>
              <a:t>Kliknutím můžete upravit styl předlohy textů.</a:t>
            </a:r>
          </a:p>
          <a:p>
            <a:pPr lvl="1" rtl="0"/>
            <a:r>
              <a:rPr lang="cs-CZ" noProof="0" dirty="0" smtClean="0"/>
              <a:t>Druhá úroveň</a:t>
            </a:r>
          </a:p>
          <a:p>
            <a:pPr lvl="2" rtl="0"/>
            <a:r>
              <a:rPr lang="cs-CZ" noProof="0" dirty="0" smtClean="0"/>
              <a:t>Třetí úroveň</a:t>
            </a:r>
          </a:p>
          <a:p>
            <a:pPr lvl="3" rtl="0"/>
            <a:r>
              <a:rPr lang="cs-CZ" noProof="0" dirty="0" smtClean="0"/>
              <a:t>Čtvrtá úroveň</a:t>
            </a:r>
          </a:p>
          <a:p>
            <a:pPr lvl="4" rtl="0"/>
            <a:r>
              <a:rPr lang="cs-CZ" noProof="0" dirty="0" smtClean="0"/>
              <a:t>Pátá úroveň</a:t>
            </a:r>
            <a:endParaRPr lang="cs-CZ" noProof="0" dirty="0"/>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cs-CZ" noProof="0" dirty="0"/>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5C1D8F7-2BDD-4C56-98AF-2E212EF349F3}" type="slidenum">
              <a:rPr lang="cs-CZ" noProof="0" smtClean="0"/>
              <a:t>‹#›</a:t>
            </a:fld>
            <a:endParaRPr lang="cs-CZ" noProof="0" dirty="0"/>
          </a:p>
        </p:txBody>
      </p:sp>
    </p:spTree>
    <p:extLst>
      <p:ext uri="{BB962C8B-B14F-4D97-AF65-F5344CB8AC3E}">
        <p14:creationId xmlns:p14="http://schemas.microsoft.com/office/powerpoint/2010/main" val="2107619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a:t>
            </a:fld>
            <a:endParaRPr lang="cs-CZ" dirty="0"/>
          </a:p>
        </p:txBody>
      </p:sp>
    </p:spTree>
    <p:extLst>
      <p:ext uri="{BB962C8B-B14F-4D97-AF65-F5344CB8AC3E}">
        <p14:creationId xmlns:p14="http://schemas.microsoft.com/office/powerpoint/2010/main" val="1091403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Dešifrování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10</a:t>
            </a:fld>
            <a:endParaRPr lang="cs-CZ" dirty="0"/>
          </a:p>
        </p:txBody>
      </p:sp>
    </p:spTree>
    <p:extLst>
      <p:ext uri="{BB962C8B-B14F-4D97-AF65-F5344CB8AC3E}">
        <p14:creationId xmlns:p14="http://schemas.microsoft.com/office/powerpoint/2010/main" val="406291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11</a:t>
            </a:fld>
            <a:endParaRPr lang="cs-CZ" dirty="0"/>
          </a:p>
        </p:txBody>
      </p:sp>
    </p:spTree>
    <p:extLst>
      <p:ext uri="{BB962C8B-B14F-4D97-AF65-F5344CB8AC3E}">
        <p14:creationId xmlns:p14="http://schemas.microsoft.com/office/powerpoint/2010/main" val="37099591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Dešifrování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12</a:t>
            </a:fld>
            <a:endParaRPr lang="cs-CZ" dirty="0"/>
          </a:p>
        </p:txBody>
      </p:sp>
    </p:spTree>
    <p:extLst>
      <p:ext uri="{BB962C8B-B14F-4D97-AF65-F5344CB8AC3E}">
        <p14:creationId xmlns:p14="http://schemas.microsoft.com/office/powerpoint/2010/main" val="1898314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spcBef>
                <a:spcPct val="0"/>
              </a:spcBef>
              <a:buFontTx/>
              <a:buChar char="-"/>
            </a:pPr>
            <a:r>
              <a:rPr lang="cs-CZ" altLang="cs-CZ" dirty="0" smtClean="0"/>
              <a:t>Pokud nám</a:t>
            </a:r>
            <a:r>
              <a:rPr lang="cs-CZ" altLang="cs-CZ" baseline="0" dirty="0" smtClean="0"/>
              <a:t> dojde klamavý text, pokračujeme zase od začátku</a:t>
            </a:r>
          </a:p>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altLang="cs-CZ" sz="1200" b="0" kern="1200" dirty="0" smtClean="0">
                <a:solidFill>
                  <a:schemeClr val="tx1"/>
                </a:solidFill>
                <a:effectLst/>
                <a:latin typeface="+mn-lt"/>
                <a:ea typeface="+mn-ea"/>
                <a:cs typeface="+mn-cs"/>
              </a:rPr>
              <a:t>Šifrování</a:t>
            </a:r>
            <a:endParaRPr lang="cs-CZ" altLang="cs-CZ" b="0" dirty="0" smtClean="0"/>
          </a:p>
          <a:p>
            <a:pPr marL="171450" indent="-171450">
              <a:spcBef>
                <a:spcPct val="0"/>
              </a:spcBef>
              <a:buFontTx/>
              <a:buChar char="-"/>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13</a:t>
            </a:fld>
            <a:endParaRPr lang="cs-CZ" dirty="0"/>
          </a:p>
        </p:txBody>
      </p:sp>
    </p:spTree>
    <p:extLst>
      <p:ext uri="{BB962C8B-B14F-4D97-AF65-F5344CB8AC3E}">
        <p14:creationId xmlns:p14="http://schemas.microsoft.com/office/powerpoint/2010/main" val="314649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altLang="cs-CZ" sz="1200" b="0" kern="1200" dirty="0" smtClean="0">
                <a:solidFill>
                  <a:schemeClr val="tx1"/>
                </a:solidFill>
                <a:effectLst/>
                <a:latin typeface="+mn-lt"/>
                <a:ea typeface="+mn-ea"/>
                <a:cs typeface="+mn-cs"/>
              </a:rPr>
              <a:t>Dešifrování</a:t>
            </a:r>
          </a:p>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altLang="cs-CZ" sz="1200" b="0" kern="1200" dirty="0" smtClean="0">
                <a:solidFill>
                  <a:schemeClr val="tx1"/>
                </a:solidFill>
                <a:effectLst/>
                <a:latin typeface="+mn-lt"/>
                <a:ea typeface="+mn-ea"/>
                <a:cs typeface="+mn-cs"/>
              </a:rPr>
              <a:t>Doporučení:</a:t>
            </a:r>
            <a:r>
              <a:rPr lang="cs-CZ" altLang="cs-CZ" sz="1200" b="0" kern="1200" baseline="0" dirty="0" smtClean="0">
                <a:solidFill>
                  <a:schemeClr val="tx1"/>
                </a:solidFill>
                <a:effectLst/>
                <a:latin typeface="+mn-lt"/>
                <a:ea typeface="+mn-ea"/>
                <a:cs typeface="+mn-cs"/>
              </a:rPr>
              <a:t> </a:t>
            </a:r>
            <a:r>
              <a:rPr lang="cs-CZ" altLang="cs-CZ" dirty="0" smtClean="0"/>
              <a:t>Nejprve zkusit dešifrovat</a:t>
            </a:r>
            <a:r>
              <a:rPr lang="cs-CZ" altLang="cs-CZ" baseline="0" dirty="0" smtClean="0"/>
              <a:t> celý otevřený text, zkontrolovat a až poté doplnit příslušnou interpunkci a mezery mezi slovy</a:t>
            </a:r>
            <a:endParaRPr lang="cs-CZ" altLang="cs-CZ"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14</a:t>
            </a:fld>
            <a:endParaRPr lang="cs-CZ" dirty="0"/>
          </a:p>
        </p:txBody>
      </p:sp>
    </p:spTree>
    <p:extLst>
      <p:ext uri="{BB962C8B-B14F-4D97-AF65-F5344CB8AC3E}">
        <p14:creationId xmlns:p14="http://schemas.microsoft.com/office/powerpoint/2010/main" val="3249546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dirty="0" smtClean="0"/>
              <a:t>- Šifrový text je pouze pro ukázku, jak by mohl takový text vypadat</a:t>
            </a:r>
          </a:p>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15</a:t>
            </a:fld>
            <a:endParaRPr lang="cs-CZ" dirty="0"/>
          </a:p>
        </p:txBody>
      </p:sp>
    </p:spTree>
    <p:extLst>
      <p:ext uri="{BB962C8B-B14F-4D97-AF65-F5344CB8AC3E}">
        <p14:creationId xmlns:p14="http://schemas.microsoft.com/office/powerpoint/2010/main" val="769733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Dešifrování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16</a:t>
            </a:fld>
            <a:endParaRPr lang="cs-CZ" dirty="0"/>
          </a:p>
        </p:txBody>
      </p:sp>
    </p:spTree>
    <p:extLst>
      <p:ext uri="{BB962C8B-B14F-4D97-AF65-F5344CB8AC3E}">
        <p14:creationId xmlns:p14="http://schemas.microsoft.com/office/powerpoint/2010/main" val="3650289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spcBef>
                <a:spcPct val="0"/>
              </a:spcBef>
            </a:pPr>
            <a:r>
              <a:rPr lang="cs-CZ" altLang="cs-CZ" dirty="0" smtClean="0"/>
              <a:t>- Šifrový text je pouze pro ukázku, jak by mohl takový text vypadat</a:t>
            </a:r>
          </a:p>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17</a:t>
            </a:fld>
            <a:endParaRPr lang="cs-CZ" dirty="0"/>
          </a:p>
        </p:txBody>
      </p:sp>
    </p:spTree>
    <p:extLst>
      <p:ext uri="{BB962C8B-B14F-4D97-AF65-F5344CB8AC3E}">
        <p14:creationId xmlns:p14="http://schemas.microsoft.com/office/powerpoint/2010/main" val="2861074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Dešifrování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18</a:t>
            </a:fld>
            <a:endParaRPr lang="cs-CZ" dirty="0"/>
          </a:p>
        </p:txBody>
      </p:sp>
    </p:spTree>
    <p:extLst>
      <p:ext uri="{BB962C8B-B14F-4D97-AF65-F5344CB8AC3E}">
        <p14:creationId xmlns:p14="http://schemas.microsoft.com/office/powerpoint/2010/main" val="3860868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spcBef>
                <a:spcPct val="0"/>
              </a:spcBef>
            </a:pPr>
            <a:r>
              <a:rPr lang="cs-CZ" sz="1200" kern="1200" dirty="0" smtClean="0">
                <a:solidFill>
                  <a:schemeClr val="tx1"/>
                </a:solidFill>
                <a:effectLst/>
                <a:latin typeface="+mn-lt"/>
                <a:ea typeface="+mn-ea"/>
                <a:cs typeface="+mn-cs"/>
              </a:rPr>
              <a:t>- U tohoto systému převádíme otevřený text do Morseova kódu a poté jej překódujeme pomocí různých grafických symbolů. Je mnoho různých druhů systémů. Čím více promyšlené a nenápadné tyto symboly budou, tím lepší to bude pro ukrytí daného textu. </a:t>
            </a:r>
          </a:p>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sz="1200" kern="1200" dirty="0" smtClean="0">
                <a:solidFill>
                  <a:schemeClr val="tx1"/>
                </a:solidFill>
                <a:effectLst/>
                <a:latin typeface="+mn-lt"/>
                <a:ea typeface="+mn-ea"/>
                <a:cs typeface="+mn-cs"/>
              </a:rPr>
              <a:t>Např. můžeme text ukrýt do obrázku trávy (délka stébel je kódem), stromu (počet listů na jednotlivých větvích je kódem), plotu (prkna plotu různé délky jsou kódem), zubů na pile (různá délka určuje kód), notový zápis (označení noty), vlnky (o různé délce) apod.</a:t>
            </a:r>
          </a:p>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altLang="cs-CZ" sz="1200" b="0" kern="1200" dirty="0" smtClean="0">
                <a:solidFill>
                  <a:schemeClr val="tx1"/>
                </a:solidFill>
                <a:effectLst/>
                <a:latin typeface="+mn-lt"/>
                <a:ea typeface="+mn-ea"/>
                <a:cs typeface="+mn-cs"/>
              </a:rPr>
              <a:t>Šifrování</a:t>
            </a:r>
            <a:endParaRPr lang="cs-CZ" altLang="cs-CZ" b="0" dirty="0" smtClean="0"/>
          </a:p>
          <a:p>
            <a:pPr marL="171450" marR="0" lvl="0" indent="-171450" algn="l" defTabSz="914400" rtl="0" eaLnBrk="1" fontAlgn="auto" latinLnBrk="0" hangingPunct="1">
              <a:lnSpc>
                <a:spcPct val="100000"/>
              </a:lnSpc>
              <a:spcBef>
                <a:spcPct val="0"/>
              </a:spcBef>
              <a:spcAft>
                <a:spcPts val="0"/>
              </a:spcAft>
              <a:buClrTx/>
              <a:buSzTx/>
              <a:buFontTx/>
              <a:buChar char="-"/>
              <a:tabLst/>
              <a:defRPr/>
            </a:pPr>
            <a:endParaRPr lang="cs-CZ" sz="1200" kern="1200" dirty="0" smtClean="0">
              <a:solidFill>
                <a:schemeClr val="tx1"/>
              </a:solidFill>
              <a:effectLst/>
              <a:latin typeface="+mn-lt"/>
              <a:ea typeface="+mn-ea"/>
              <a:cs typeface="+mn-cs"/>
            </a:endParaRPr>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19</a:t>
            </a:fld>
            <a:endParaRPr lang="cs-CZ" dirty="0"/>
          </a:p>
        </p:txBody>
      </p:sp>
    </p:spTree>
    <p:extLst>
      <p:ext uri="{BB962C8B-B14F-4D97-AF65-F5344CB8AC3E}">
        <p14:creationId xmlns:p14="http://schemas.microsoft.com/office/powerpoint/2010/main" val="2112054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a:t>
            </a:fld>
            <a:endParaRPr lang="cs-CZ" dirty="0"/>
          </a:p>
        </p:txBody>
      </p:sp>
    </p:spTree>
    <p:extLst>
      <p:ext uri="{BB962C8B-B14F-4D97-AF65-F5344CB8AC3E}">
        <p14:creationId xmlns:p14="http://schemas.microsoft.com/office/powerpoint/2010/main" val="1709872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Dešifrování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20</a:t>
            </a:fld>
            <a:endParaRPr lang="cs-CZ" dirty="0"/>
          </a:p>
        </p:txBody>
      </p:sp>
    </p:spTree>
    <p:extLst>
      <p:ext uri="{BB962C8B-B14F-4D97-AF65-F5344CB8AC3E}">
        <p14:creationId xmlns:p14="http://schemas.microsoft.com/office/powerpoint/2010/main" val="22467722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21</a:t>
            </a:fld>
            <a:endParaRPr lang="cs-CZ" dirty="0"/>
          </a:p>
        </p:txBody>
      </p:sp>
    </p:spTree>
    <p:extLst>
      <p:ext uri="{BB962C8B-B14F-4D97-AF65-F5344CB8AC3E}">
        <p14:creationId xmlns:p14="http://schemas.microsoft.com/office/powerpoint/2010/main" val="3724844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altLang="cs-CZ" sz="1200" b="0" kern="1200" dirty="0" smtClean="0">
                <a:solidFill>
                  <a:schemeClr val="tx1"/>
                </a:solidFill>
                <a:effectLst/>
                <a:latin typeface="+mn-lt"/>
                <a:ea typeface="+mn-ea"/>
                <a:cs typeface="+mn-cs"/>
              </a:rPr>
              <a:t>- Šifrování</a:t>
            </a:r>
            <a:endParaRPr lang="cs-CZ" altLang="cs-CZ" b="0" dirty="0" smtClean="0"/>
          </a:p>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noProof="0" smtClean="0"/>
              <a:t>22</a:t>
            </a:fld>
            <a:endParaRPr lang="cs-CZ" noProof="0" dirty="0"/>
          </a:p>
        </p:txBody>
      </p:sp>
    </p:spTree>
    <p:extLst>
      <p:ext uri="{BB962C8B-B14F-4D97-AF65-F5344CB8AC3E}">
        <p14:creationId xmlns:p14="http://schemas.microsoft.com/office/powerpoint/2010/main" val="3052215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altLang="cs-CZ" sz="1200" b="0" kern="1200" dirty="0" smtClean="0">
                <a:solidFill>
                  <a:schemeClr val="tx1"/>
                </a:solidFill>
                <a:effectLst/>
                <a:latin typeface="+mn-lt"/>
                <a:ea typeface="+mn-ea"/>
                <a:cs typeface="+mn-cs"/>
              </a:rPr>
              <a:t>- Dešifrování</a:t>
            </a:r>
            <a:endParaRPr lang="cs-CZ" altLang="cs-CZ" b="0" dirty="0" smtClean="0"/>
          </a:p>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noProof="0" smtClean="0"/>
              <a:t>23</a:t>
            </a:fld>
            <a:endParaRPr lang="cs-CZ" noProof="0" dirty="0"/>
          </a:p>
        </p:txBody>
      </p:sp>
    </p:spTree>
    <p:extLst>
      <p:ext uri="{BB962C8B-B14F-4D97-AF65-F5344CB8AC3E}">
        <p14:creationId xmlns:p14="http://schemas.microsoft.com/office/powerpoint/2010/main" val="776160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Tušíte o co se jedná?</a:t>
            </a:r>
          </a:p>
          <a:p>
            <a:endParaRPr lang="cs-CZ" dirty="0" smtClean="0"/>
          </a:p>
          <a:p>
            <a:r>
              <a:rPr lang="cs-CZ" dirty="0" smtClean="0"/>
              <a:t>Text:</a:t>
            </a:r>
            <a:r>
              <a:rPr lang="cs-CZ" baseline="0" dirty="0" smtClean="0"/>
              <a:t> Jak se máte (mobilní </a:t>
            </a:r>
            <a:r>
              <a:rPr lang="cs-CZ" baseline="0" dirty="0" smtClean="0"/>
              <a:t>kód)</a:t>
            </a:r>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noProof="0" smtClean="0"/>
              <a:t>24</a:t>
            </a:fld>
            <a:endParaRPr lang="cs-CZ" noProof="0" dirty="0"/>
          </a:p>
        </p:txBody>
      </p:sp>
    </p:spTree>
    <p:extLst>
      <p:ext uri="{BB962C8B-B14F-4D97-AF65-F5344CB8AC3E}">
        <p14:creationId xmlns:p14="http://schemas.microsoft.com/office/powerpoint/2010/main" val="4287730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25</a:t>
            </a:fld>
            <a:endParaRPr lang="cs-CZ" dirty="0"/>
          </a:p>
        </p:txBody>
      </p:sp>
    </p:spTree>
    <p:extLst>
      <p:ext uri="{BB962C8B-B14F-4D97-AF65-F5344CB8AC3E}">
        <p14:creationId xmlns:p14="http://schemas.microsoft.com/office/powerpoint/2010/main" val="4651069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altLang="cs-CZ" sz="1200" b="0" kern="1200" dirty="0" smtClean="0">
                <a:solidFill>
                  <a:schemeClr val="tx1"/>
                </a:solidFill>
                <a:effectLst/>
                <a:latin typeface="+mn-lt"/>
                <a:ea typeface="+mn-ea"/>
                <a:cs typeface="+mn-cs"/>
              </a:rPr>
              <a:t>Šifrování</a:t>
            </a:r>
          </a:p>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altLang="cs-CZ" sz="1200" b="0" kern="1200" dirty="0" smtClean="0">
                <a:solidFill>
                  <a:schemeClr val="tx1"/>
                </a:solidFill>
                <a:effectLst/>
                <a:latin typeface="+mn-lt"/>
                <a:ea typeface="+mn-ea"/>
                <a:cs typeface="+mn-cs"/>
              </a:rPr>
              <a:t>Dávejte pozor na psaní</a:t>
            </a:r>
            <a:r>
              <a:rPr lang="cs-CZ" altLang="cs-CZ" sz="1200" b="0" kern="1200" baseline="0" dirty="0" smtClean="0">
                <a:solidFill>
                  <a:schemeClr val="tx1"/>
                </a:solidFill>
                <a:effectLst/>
                <a:latin typeface="+mn-lt"/>
                <a:ea typeface="+mn-ea"/>
                <a:cs typeface="+mn-cs"/>
              </a:rPr>
              <a:t> čísel na klasické klávesnici, je to zde obráceně než </a:t>
            </a:r>
            <a:r>
              <a:rPr lang="cs-CZ" altLang="cs-CZ" sz="1200" b="0" kern="1200" baseline="0" smtClean="0">
                <a:solidFill>
                  <a:schemeClr val="tx1"/>
                </a:solidFill>
                <a:effectLst/>
                <a:latin typeface="+mn-lt"/>
                <a:ea typeface="+mn-ea"/>
                <a:cs typeface="+mn-cs"/>
              </a:rPr>
              <a:t>na telefonech</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26</a:t>
            </a:fld>
            <a:endParaRPr lang="cs-CZ" dirty="0"/>
          </a:p>
        </p:txBody>
      </p:sp>
    </p:spTree>
    <p:extLst>
      <p:ext uri="{BB962C8B-B14F-4D97-AF65-F5344CB8AC3E}">
        <p14:creationId xmlns:p14="http://schemas.microsoft.com/office/powerpoint/2010/main" val="24301998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Dešifrování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27</a:t>
            </a:fld>
            <a:endParaRPr lang="cs-CZ" dirty="0"/>
          </a:p>
        </p:txBody>
      </p:sp>
    </p:spTree>
    <p:extLst>
      <p:ext uri="{BB962C8B-B14F-4D97-AF65-F5344CB8AC3E}">
        <p14:creationId xmlns:p14="http://schemas.microsoft.com/office/powerpoint/2010/main" val="3527130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28</a:t>
            </a:fld>
            <a:endParaRPr lang="cs-CZ" dirty="0"/>
          </a:p>
        </p:txBody>
      </p:sp>
    </p:spTree>
    <p:extLst>
      <p:ext uri="{BB962C8B-B14F-4D97-AF65-F5344CB8AC3E}">
        <p14:creationId xmlns:p14="http://schemas.microsoft.com/office/powerpoint/2010/main" val="13548453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29</a:t>
            </a:fld>
            <a:endParaRPr lang="cs-CZ" dirty="0"/>
          </a:p>
        </p:txBody>
      </p:sp>
    </p:spTree>
    <p:extLst>
      <p:ext uri="{BB962C8B-B14F-4D97-AF65-F5344CB8AC3E}">
        <p14:creationId xmlns:p14="http://schemas.microsoft.com/office/powerpoint/2010/main" val="3109874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3</a:t>
            </a:fld>
            <a:endParaRPr lang="cs-CZ" dirty="0"/>
          </a:p>
        </p:txBody>
      </p:sp>
    </p:spTree>
    <p:extLst>
      <p:ext uri="{BB962C8B-B14F-4D97-AF65-F5344CB8AC3E}">
        <p14:creationId xmlns:p14="http://schemas.microsoft.com/office/powerpoint/2010/main" val="5534261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altLang="cs-CZ" sz="1200" b="0" kern="1200" dirty="0" smtClean="0">
                <a:solidFill>
                  <a:schemeClr val="tx1"/>
                </a:solidFill>
                <a:effectLst/>
                <a:latin typeface="+mn-lt"/>
                <a:ea typeface="+mn-ea"/>
                <a:cs typeface="+mn-cs"/>
              </a:rPr>
              <a:t>Šifrování</a:t>
            </a:r>
          </a:p>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altLang="cs-CZ" sz="1200" b="0" kern="1200" dirty="0" smtClean="0">
                <a:solidFill>
                  <a:schemeClr val="tx1"/>
                </a:solidFill>
                <a:effectLst/>
                <a:latin typeface="+mn-lt"/>
                <a:ea typeface="+mn-ea"/>
                <a:cs typeface="+mn-cs"/>
              </a:rPr>
              <a:t>V pracovních listech možnost zkopírovat znaky z tabulky</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30</a:t>
            </a:fld>
            <a:endParaRPr lang="cs-CZ" dirty="0"/>
          </a:p>
        </p:txBody>
      </p:sp>
    </p:spTree>
    <p:extLst>
      <p:ext uri="{BB962C8B-B14F-4D97-AF65-F5344CB8AC3E}">
        <p14:creationId xmlns:p14="http://schemas.microsoft.com/office/powerpoint/2010/main" val="33518423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Dešifrování</a:t>
            </a:r>
            <a:endParaRPr lang="cs-CZ" altLang="cs-CZ" b="0" dirty="0" smtClean="0"/>
          </a:p>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31</a:t>
            </a:fld>
            <a:endParaRPr lang="cs-CZ" dirty="0"/>
          </a:p>
        </p:txBody>
      </p:sp>
    </p:spTree>
    <p:extLst>
      <p:ext uri="{BB962C8B-B14F-4D97-AF65-F5344CB8AC3E}">
        <p14:creationId xmlns:p14="http://schemas.microsoft.com/office/powerpoint/2010/main" val="18039907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32</a:t>
            </a:fld>
            <a:endParaRPr lang="cs-CZ" dirty="0"/>
          </a:p>
        </p:txBody>
      </p:sp>
    </p:spTree>
    <p:extLst>
      <p:ext uri="{BB962C8B-B14F-4D97-AF65-F5344CB8AC3E}">
        <p14:creationId xmlns:p14="http://schemas.microsoft.com/office/powerpoint/2010/main" val="33416659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Děkuji za pozornost (</a:t>
            </a:r>
            <a:r>
              <a:rPr lang="cs-CZ" dirty="0" smtClean="0"/>
              <a:t>Leetspeak</a:t>
            </a:r>
            <a:r>
              <a:rPr lang="cs-CZ" dirty="0" smtClean="0"/>
              <a:t>)</a:t>
            </a:r>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33</a:t>
            </a:fld>
            <a:endParaRPr lang="cs-CZ" dirty="0"/>
          </a:p>
        </p:txBody>
      </p:sp>
    </p:spTree>
    <p:extLst>
      <p:ext uri="{BB962C8B-B14F-4D97-AF65-F5344CB8AC3E}">
        <p14:creationId xmlns:p14="http://schemas.microsoft.com/office/powerpoint/2010/main" val="4062803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4</a:t>
            </a:fld>
            <a:endParaRPr lang="cs-CZ" dirty="0"/>
          </a:p>
        </p:txBody>
      </p:sp>
    </p:spTree>
    <p:extLst>
      <p:ext uri="{BB962C8B-B14F-4D97-AF65-F5344CB8AC3E}">
        <p14:creationId xmlns:p14="http://schemas.microsoft.com/office/powerpoint/2010/main" val="1096821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noProof="0" smtClean="0"/>
              <a:t>5</a:t>
            </a:fld>
            <a:endParaRPr lang="cs-CZ" noProof="0" dirty="0"/>
          </a:p>
        </p:txBody>
      </p:sp>
    </p:spTree>
    <p:extLst>
      <p:ext uri="{BB962C8B-B14F-4D97-AF65-F5344CB8AC3E}">
        <p14:creationId xmlns:p14="http://schemas.microsoft.com/office/powerpoint/2010/main" val="113073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spcBef>
                <a:spcPct val="0"/>
              </a:spcBef>
              <a:buFontTx/>
              <a:buChar char="-"/>
            </a:pPr>
            <a:r>
              <a:rPr lang="cs-CZ" sz="1200" b="1" kern="1200" dirty="0" smtClean="0">
                <a:solidFill>
                  <a:schemeClr val="tx1"/>
                </a:solidFill>
                <a:effectLst/>
                <a:latin typeface="+mn-lt"/>
                <a:ea typeface="+mn-ea"/>
                <a:cs typeface="+mn-cs"/>
              </a:rPr>
              <a:t>Pro ukázky příkladů budeme používat mezinárodní abecedu, která je tvořena 26 písmeny. Znaky zapisujeme velkými písmeny a vynecháváme diakritiku</a:t>
            </a:r>
          </a:p>
          <a:p>
            <a:pPr marL="171450" indent="-171450">
              <a:spcBef>
                <a:spcPct val="0"/>
              </a:spcBef>
              <a:buFontTx/>
              <a:buChar char="-"/>
            </a:pPr>
            <a:r>
              <a:rPr lang="cs-CZ" sz="1200" b="0" kern="1200" dirty="0" smtClean="0">
                <a:solidFill>
                  <a:schemeClr val="tx1"/>
                </a:solidFill>
                <a:effectLst/>
                <a:latin typeface="+mn-lt"/>
                <a:ea typeface="+mn-ea"/>
                <a:cs typeface="+mn-cs"/>
              </a:rPr>
              <a:t>Výsledky si vždy pečlivě kontrolujte pomocí počtu</a:t>
            </a:r>
            <a:r>
              <a:rPr lang="cs-CZ" sz="1200" b="0" kern="1200" baseline="0" dirty="0" smtClean="0">
                <a:solidFill>
                  <a:schemeClr val="tx1"/>
                </a:solidFill>
                <a:effectLst/>
                <a:latin typeface="+mn-lt"/>
                <a:ea typeface="+mn-ea"/>
                <a:cs typeface="+mn-cs"/>
              </a:rPr>
              <a:t> </a:t>
            </a:r>
            <a:r>
              <a:rPr lang="cs-CZ" sz="1200" b="0" kern="1200" baseline="0" dirty="0" smtClean="0">
                <a:solidFill>
                  <a:schemeClr val="tx1"/>
                </a:solidFill>
                <a:effectLst/>
                <a:latin typeface="+mn-lt"/>
                <a:ea typeface="+mn-ea"/>
                <a:cs typeface="+mn-cs"/>
              </a:rPr>
              <a:t>znaků</a:t>
            </a:r>
            <a:endParaRPr lang="cs-CZ" sz="1200" b="1" kern="1200" dirty="0" smtClean="0">
              <a:solidFill>
                <a:schemeClr val="tx1"/>
              </a:solidFill>
              <a:effectLst/>
              <a:latin typeface="+mn-lt"/>
              <a:ea typeface="+mn-ea"/>
              <a:cs typeface="+mn-cs"/>
            </a:endParaRPr>
          </a:p>
          <a:p>
            <a:pPr marL="171450" indent="-171450">
              <a:spcBef>
                <a:spcPct val="0"/>
              </a:spcBef>
              <a:buFontTx/>
              <a:buChar char="-"/>
            </a:pPr>
            <a:r>
              <a:rPr lang="cs-CZ" altLang="cs-CZ" sz="1200" b="0" kern="1200" dirty="0" smtClean="0">
                <a:solidFill>
                  <a:schemeClr val="tx1"/>
                </a:solidFill>
                <a:effectLst/>
                <a:latin typeface="+mn-lt"/>
                <a:ea typeface="+mn-ea"/>
                <a:cs typeface="+mn-cs"/>
              </a:rPr>
              <a:t>Šifrování</a:t>
            </a:r>
            <a:endParaRPr lang="cs-CZ" altLang="cs-CZ" b="0"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6</a:t>
            </a:fld>
            <a:endParaRPr lang="cs-CZ" dirty="0"/>
          </a:p>
        </p:txBody>
      </p:sp>
    </p:spTree>
    <p:extLst>
      <p:ext uri="{BB962C8B-B14F-4D97-AF65-F5344CB8AC3E}">
        <p14:creationId xmlns:p14="http://schemas.microsoft.com/office/powerpoint/2010/main" val="2809684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marR="0" lvl="0" indent="-171450" algn="l" defTabSz="914400" rtl="0" eaLnBrk="1" fontAlgn="auto" latinLnBrk="0" hangingPunct="1">
              <a:lnSpc>
                <a:spcPct val="100000"/>
              </a:lnSpc>
              <a:spcBef>
                <a:spcPct val="0"/>
              </a:spcBef>
              <a:spcAft>
                <a:spcPts val="0"/>
              </a:spcAft>
              <a:buClrTx/>
              <a:buSzTx/>
              <a:buFontTx/>
              <a:buChar char="-"/>
              <a:tabLst/>
              <a:defRPr/>
            </a:pPr>
            <a:r>
              <a:rPr lang="cs-CZ" altLang="cs-CZ" sz="1200" b="0" kern="1200" dirty="0" smtClean="0">
                <a:solidFill>
                  <a:schemeClr val="tx1"/>
                </a:solidFill>
                <a:effectLst/>
                <a:latin typeface="+mn-lt"/>
                <a:ea typeface="+mn-ea"/>
                <a:cs typeface="+mn-cs"/>
              </a:rPr>
              <a:t>Dešifrování</a:t>
            </a:r>
            <a:endParaRPr lang="cs-CZ" altLang="cs-CZ" b="0"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7</a:t>
            </a:fld>
            <a:endParaRPr lang="cs-CZ" dirty="0"/>
          </a:p>
        </p:txBody>
      </p:sp>
    </p:spTree>
    <p:extLst>
      <p:ext uri="{BB962C8B-B14F-4D97-AF65-F5344CB8AC3E}">
        <p14:creationId xmlns:p14="http://schemas.microsoft.com/office/powerpoint/2010/main" val="4175222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spcBef>
                <a:spcPct val="0"/>
              </a:spcBef>
            </a:pP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8</a:t>
            </a:fld>
            <a:endParaRPr lang="cs-CZ" dirty="0"/>
          </a:p>
        </p:txBody>
      </p:sp>
    </p:spTree>
    <p:extLst>
      <p:ext uri="{BB962C8B-B14F-4D97-AF65-F5344CB8AC3E}">
        <p14:creationId xmlns:p14="http://schemas.microsoft.com/office/powerpoint/2010/main" val="3229744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cs-CZ" altLang="cs-CZ" sz="1200" b="0" kern="1200" dirty="0" smtClean="0">
                <a:solidFill>
                  <a:schemeClr val="tx1"/>
                </a:solidFill>
                <a:effectLst/>
                <a:latin typeface="+mn-lt"/>
                <a:ea typeface="+mn-ea"/>
                <a:cs typeface="+mn-cs"/>
              </a:rPr>
              <a:t>- Šifrování</a:t>
            </a:r>
            <a:endParaRPr lang="cs-CZ" altLang="cs-CZ" dirty="0" smtClean="0"/>
          </a:p>
        </p:txBody>
      </p:sp>
      <p:sp>
        <p:nvSpPr>
          <p:cNvPr id="4" name="Zástupný symbol pro číslo snímku 3"/>
          <p:cNvSpPr>
            <a:spLocks noGrp="1"/>
          </p:cNvSpPr>
          <p:nvPr>
            <p:ph type="sldNum" sz="quarter" idx="10"/>
          </p:nvPr>
        </p:nvSpPr>
        <p:spPr/>
        <p:txBody>
          <a:bodyPr/>
          <a:lstStyle/>
          <a:p>
            <a:pPr rtl="0"/>
            <a:fld id="{05C1D8F7-2BDD-4C56-98AF-2E212EF349F3}" type="slidenum">
              <a:rPr lang="cs-CZ" smtClean="0"/>
              <a:t>9</a:t>
            </a:fld>
            <a:endParaRPr lang="cs-CZ" dirty="0"/>
          </a:p>
        </p:txBody>
      </p:sp>
    </p:spTree>
    <p:extLst>
      <p:ext uri="{BB962C8B-B14F-4D97-AF65-F5344CB8AC3E}">
        <p14:creationId xmlns:p14="http://schemas.microsoft.com/office/powerpoint/2010/main" val="2223787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5638800" y="304801"/>
            <a:ext cx="5486400" cy="2514599"/>
          </a:xfrm>
        </p:spPr>
        <p:txBody>
          <a:bodyPr rtlCol="0" anchor="b">
            <a:normAutofit/>
          </a:bodyPr>
          <a:lstStyle>
            <a:lvl1pPr algn="l">
              <a:defRPr sz="5400"/>
            </a:lvl1pPr>
          </a:lstStyle>
          <a:p>
            <a:pPr rtl="0"/>
            <a:r>
              <a:rPr lang="cs-CZ" noProof="0" smtClean="0"/>
              <a:t>Kliknutím lze upravit styl.</a:t>
            </a:r>
            <a:endParaRPr lang="cs-CZ" noProof="0" dirty="0"/>
          </a:p>
        </p:txBody>
      </p:sp>
      <p:sp>
        <p:nvSpPr>
          <p:cNvPr id="3" name="Podnadpis 2"/>
          <p:cNvSpPr>
            <a:spLocks noGrp="1"/>
          </p:cNvSpPr>
          <p:nvPr>
            <p:ph type="subTitle" idx="1"/>
          </p:nvPr>
        </p:nvSpPr>
        <p:spPr>
          <a:xfrm>
            <a:off x="5638800" y="2895600"/>
            <a:ext cx="5486400" cy="914400"/>
          </a:xfrm>
        </p:spPr>
        <p:txBody>
          <a:bodyPr rtlCol="0"/>
          <a:lstStyle>
            <a:lvl1pPr marL="0" indent="0" algn="l">
              <a:spcBef>
                <a:spcPts val="1200"/>
              </a:spcBef>
              <a:buNone/>
              <a:defRPr sz="2400">
                <a:solidFill>
                  <a:schemeClr val="bg2">
                    <a:lumMod val="25000"/>
                    <a:lumOff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cs-CZ" noProof="0" smtClean="0"/>
              <a:t>Kliknutím můžete upravit styl předlohy.</a:t>
            </a:r>
            <a:endParaRPr lang="cs-CZ" noProof="0" dirty="0"/>
          </a:p>
        </p:txBody>
      </p:sp>
    </p:spTree>
    <p:extLst>
      <p:ext uri="{BB962C8B-B14F-4D97-AF65-F5344CB8AC3E}">
        <p14:creationId xmlns:p14="http://schemas.microsoft.com/office/powerpoint/2010/main" val="82053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3" name="Zástupný symbol pro svislý text 2"/>
          <p:cNvSpPr>
            <a:spLocks noGrp="1"/>
          </p:cNvSpPr>
          <p:nvPr>
            <p:ph type="body" orient="vert" idx="1"/>
          </p:nvPr>
        </p:nvSpPr>
        <p:spPr/>
        <p:txBody>
          <a:bodyPr vert="eaVert"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5" name="Zástupný symbol pro zápatí 4"/>
          <p:cNvSpPr>
            <a:spLocks noGrp="1"/>
          </p:cNvSpPr>
          <p:nvPr>
            <p:ph type="ftr" sz="quarter" idx="11"/>
          </p:nvPr>
        </p:nvSpPr>
        <p:spPr/>
        <p:txBody>
          <a:bodyPr rtlCol="0"/>
          <a:lstStyle/>
          <a:p>
            <a:pPr rtl="0"/>
            <a:r>
              <a:rPr lang="cs-CZ" noProof="0" dirty="0" smtClean="0"/>
              <a:t>Přidejte zápatí.</a:t>
            </a:r>
            <a:endParaRPr lang="cs-CZ" noProof="0" dirty="0"/>
          </a:p>
        </p:txBody>
      </p:sp>
      <p:sp>
        <p:nvSpPr>
          <p:cNvPr id="4" name="Zástupný symbol pro datum 3"/>
          <p:cNvSpPr>
            <a:spLocks noGrp="1"/>
          </p:cNvSpPr>
          <p:nvPr>
            <p:ph type="dt" sz="half" idx="10"/>
          </p:nvPr>
        </p:nvSpPr>
        <p:spPr/>
        <p:txBody>
          <a:bodyPr rtlCol="0"/>
          <a:lstStyle/>
          <a:p>
            <a:pPr rtl="0"/>
            <a:fld id="{8DF48D98-FB7D-4E70-812D-CE9F8A8F291A}" type="datetime1">
              <a:rPr lang="cs-CZ" noProof="0" smtClean="0"/>
              <a:t>13. 5. 2018</a:t>
            </a:fld>
            <a:endParaRPr lang="cs-CZ" noProof="0" dirty="0"/>
          </a:p>
        </p:txBody>
      </p:sp>
      <p:sp>
        <p:nvSpPr>
          <p:cNvPr id="6" name="Zástupný symbol pro číslo snímku 5"/>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3174512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9296400" y="365125"/>
            <a:ext cx="1828800" cy="5654675"/>
          </a:xfrm>
        </p:spPr>
        <p:txBody>
          <a:bodyPr vert="eaVert" rtlCol="0"/>
          <a:lstStyle/>
          <a:p>
            <a:pPr rtl="0"/>
            <a:r>
              <a:rPr lang="cs-CZ" noProof="0" smtClean="0"/>
              <a:t>Kliknutím lze upravit styl.</a:t>
            </a:r>
            <a:endParaRPr lang="cs-CZ" noProof="0" dirty="0"/>
          </a:p>
        </p:txBody>
      </p:sp>
      <p:sp>
        <p:nvSpPr>
          <p:cNvPr id="3" name="Zástupný symbol pro svislý text 2"/>
          <p:cNvSpPr>
            <a:spLocks noGrp="1"/>
          </p:cNvSpPr>
          <p:nvPr>
            <p:ph type="body" orient="vert" idx="1"/>
          </p:nvPr>
        </p:nvSpPr>
        <p:spPr>
          <a:xfrm>
            <a:off x="1066800" y="365125"/>
            <a:ext cx="8001000" cy="5654675"/>
          </a:xfrm>
        </p:spPr>
        <p:txBody>
          <a:bodyPr vert="eaVert"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5" name="Zástupný symbol pro zápatí 4"/>
          <p:cNvSpPr>
            <a:spLocks noGrp="1"/>
          </p:cNvSpPr>
          <p:nvPr>
            <p:ph type="ftr" sz="quarter" idx="11"/>
          </p:nvPr>
        </p:nvSpPr>
        <p:spPr/>
        <p:txBody>
          <a:bodyPr rtlCol="0"/>
          <a:lstStyle/>
          <a:p>
            <a:pPr rtl="0"/>
            <a:r>
              <a:rPr lang="cs-CZ" noProof="0" dirty="0" smtClean="0"/>
              <a:t>Přidejte zápatí.</a:t>
            </a:r>
            <a:endParaRPr lang="cs-CZ" noProof="0" dirty="0"/>
          </a:p>
        </p:txBody>
      </p:sp>
      <p:sp>
        <p:nvSpPr>
          <p:cNvPr id="4" name="Zástupný symbol pro datum 3"/>
          <p:cNvSpPr>
            <a:spLocks noGrp="1"/>
          </p:cNvSpPr>
          <p:nvPr>
            <p:ph type="dt" sz="half" idx="10"/>
          </p:nvPr>
        </p:nvSpPr>
        <p:spPr/>
        <p:txBody>
          <a:bodyPr rtlCol="0"/>
          <a:lstStyle/>
          <a:p>
            <a:pPr rtl="0"/>
            <a:fld id="{0F0D7044-7CC8-4E60-AEA2-F262D2F3EB29}" type="datetime1">
              <a:rPr lang="cs-CZ" noProof="0" smtClean="0"/>
              <a:t>13. 5. 2018</a:t>
            </a:fld>
            <a:endParaRPr lang="cs-CZ" noProof="0" dirty="0"/>
          </a:p>
        </p:txBody>
      </p:sp>
      <p:sp>
        <p:nvSpPr>
          <p:cNvPr id="6" name="Zástupný symbol pro číslo snímku 5"/>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447379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3" name="Zástupný symbol pro obsah 2"/>
          <p:cNvSpPr>
            <a:spLocks noGrp="1"/>
          </p:cNvSpPr>
          <p:nvPr>
            <p:ph idx="1"/>
          </p:nvPr>
        </p:nvSpPr>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5" name="Zástupný symbol pro zápatí 4"/>
          <p:cNvSpPr>
            <a:spLocks noGrp="1"/>
          </p:cNvSpPr>
          <p:nvPr>
            <p:ph type="ftr" sz="quarter" idx="11"/>
          </p:nvPr>
        </p:nvSpPr>
        <p:spPr/>
        <p:txBody>
          <a:bodyPr rtlCol="0"/>
          <a:lstStyle/>
          <a:p>
            <a:pPr rtl="0"/>
            <a:r>
              <a:rPr lang="cs-CZ" noProof="0" dirty="0" smtClean="0"/>
              <a:t>Přidejte zápatí.</a:t>
            </a:r>
            <a:endParaRPr lang="cs-CZ" noProof="0" dirty="0"/>
          </a:p>
        </p:txBody>
      </p:sp>
      <p:sp>
        <p:nvSpPr>
          <p:cNvPr id="4" name="Zástupný symbol pro datum 3"/>
          <p:cNvSpPr>
            <a:spLocks noGrp="1"/>
          </p:cNvSpPr>
          <p:nvPr>
            <p:ph type="dt" sz="half" idx="10"/>
          </p:nvPr>
        </p:nvSpPr>
        <p:spPr/>
        <p:txBody>
          <a:bodyPr rtlCol="0"/>
          <a:lstStyle/>
          <a:p>
            <a:pPr rtl="0"/>
            <a:fld id="{BCD4875E-077B-4064-BC04-D13F7361BEC8}" type="datetime1">
              <a:rPr lang="cs-CZ" noProof="0" smtClean="0"/>
              <a:t>13. 5. 2018</a:t>
            </a:fld>
            <a:endParaRPr lang="cs-CZ" noProof="0" dirty="0"/>
          </a:p>
        </p:txBody>
      </p:sp>
      <p:sp>
        <p:nvSpPr>
          <p:cNvPr id="6" name="Zástupný symbol pro číslo snímku 5"/>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3273009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p:cNvSpPr>
            <a:spLocks noGrp="1"/>
          </p:cNvSpPr>
          <p:nvPr>
            <p:ph type="title"/>
          </p:nvPr>
        </p:nvSpPr>
        <p:spPr>
          <a:xfrm>
            <a:off x="1060450" y="1676401"/>
            <a:ext cx="10058400" cy="1752600"/>
          </a:xfrm>
        </p:spPr>
        <p:txBody>
          <a:bodyPr rtlCol="0" anchor="b">
            <a:normAutofit/>
          </a:bodyPr>
          <a:lstStyle>
            <a:lvl1pPr>
              <a:defRPr sz="4800"/>
            </a:lvl1pPr>
          </a:lstStyle>
          <a:p>
            <a:pPr rtl="0"/>
            <a:r>
              <a:rPr lang="cs-CZ" noProof="0" smtClean="0"/>
              <a:t>Kliknutím lze upravit styl.</a:t>
            </a:r>
            <a:endParaRPr lang="cs-CZ" noProof="0" dirty="0"/>
          </a:p>
        </p:txBody>
      </p:sp>
      <p:sp>
        <p:nvSpPr>
          <p:cNvPr id="3" name="Zástupný symbol pro text 2"/>
          <p:cNvSpPr>
            <a:spLocks noGrp="1"/>
          </p:cNvSpPr>
          <p:nvPr>
            <p:ph type="body" idx="1"/>
          </p:nvPr>
        </p:nvSpPr>
        <p:spPr>
          <a:xfrm>
            <a:off x="1060450" y="3581400"/>
            <a:ext cx="10058400" cy="1143000"/>
          </a:xfrm>
        </p:spPr>
        <p:txBody>
          <a:bodyPr rtlCol="0"/>
          <a:lstStyle>
            <a:lvl1pPr marL="0" indent="0">
              <a:spcBef>
                <a:spcPts val="1200"/>
              </a:spcBef>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cs-CZ" noProof="0" smtClean="0"/>
              <a:t>Upravte styly předlohy textu.</a:t>
            </a:r>
          </a:p>
        </p:txBody>
      </p:sp>
      <p:sp>
        <p:nvSpPr>
          <p:cNvPr id="5" name="Zástupný symbol pro zápatí 4"/>
          <p:cNvSpPr>
            <a:spLocks noGrp="1"/>
          </p:cNvSpPr>
          <p:nvPr>
            <p:ph type="ftr" sz="quarter" idx="11"/>
          </p:nvPr>
        </p:nvSpPr>
        <p:spPr/>
        <p:txBody>
          <a:bodyPr rtlCol="0"/>
          <a:lstStyle/>
          <a:p>
            <a:pPr rtl="0"/>
            <a:r>
              <a:rPr lang="cs-CZ" noProof="0" dirty="0" smtClean="0"/>
              <a:t>Přidejte zápatí.</a:t>
            </a:r>
            <a:endParaRPr lang="cs-CZ" noProof="0" dirty="0"/>
          </a:p>
        </p:txBody>
      </p:sp>
      <p:sp>
        <p:nvSpPr>
          <p:cNvPr id="4" name="Zástupný symbol pro datum 3"/>
          <p:cNvSpPr>
            <a:spLocks noGrp="1"/>
          </p:cNvSpPr>
          <p:nvPr>
            <p:ph type="dt" sz="half" idx="10"/>
          </p:nvPr>
        </p:nvSpPr>
        <p:spPr/>
        <p:txBody>
          <a:bodyPr rtlCol="0"/>
          <a:lstStyle/>
          <a:p>
            <a:pPr rtl="0"/>
            <a:fld id="{C90F1FA4-C41F-44A8-8608-467F50CB43E7}" type="datetime1">
              <a:rPr lang="cs-CZ" noProof="0" smtClean="0"/>
              <a:t>13. 5. 2018</a:t>
            </a:fld>
            <a:endParaRPr lang="cs-CZ" noProof="0" dirty="0"/>
          </a:p>
        </p:txBody>
      </p:sp>
      <p:sp>
        <p:nvSpPr>
          <p:cNvPr id="6" name="Zástupný symbol pro číslo snímku 5"/>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415665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ě obsahové části">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3" name="Zástupný symbol pro obsah 2"/>
          <p:cNvSpPr>
            <a:spLocks noGrp="1"/>
          </p:cNvSpPr>
          <p:nvPr>
            <p:ph sz="half" idx="1"/>
          </p:nvPr>
        </p:nvSpPr>
        <p:spPr>
          <a:xfrm>
            <a:off x="1066800" y="1676401"/>
            <a:ext cx="4846320" cy="4343400"/>
          </a:xfrm>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4" name="Zástupný symbol pro obsah 3"/>
          <p:cNvSpPr>
            <a:spLocks noGrp="1"/>
          </p:cNvSpPr>
          <p:nvPr>
            <p:ph sz="half" idx="2"/>
          </p:nvPr>
        </p:nvSpPr>
        <p:spPr>
          <a:xfrm>
            <a:off x="6278880" y="1676401"/>
            <a:ext cx="4846320" cy="4343400"/>
          </a:xfrm>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6" name="Zástupný symbol pro zápatí 5"/>
          <p:cNvSpPr>
            <a:spLocks noGrp="1"/>
          </p:cNvSpPr>
          <p:nvPr>
            <p:ph type="ftr" sz="quarter" idx="11"/>
          </p:nvPr>
        </p:nvSpPr>
        <p:spPr/>
        <p:txBody>
          <a:bodyPr rtlCol="0"/>
          <a:lstStyle/>
          <a:p>
            <a:pPr rtl="0"/>
            <a:r>
              <a:rPr lang="cs-CZ" noProof="0" dirty="0" smtClean="0"/>
              <a:t>Přidejte zápatí.</a:t>
            </a:r>
            <a:endParaRPr lang="cs-CZ" noProof="0" dirty="0"/>
          </a:p>
        </p:txBody>
      </p:sp>
      <p:sp>
        <p:nvSpPr>
          <p:cNvPr id="5" name="Zástupný symbol pro datum 4"/>
          <p:cNvSpPr>
            <a:spLocks noGrp="1"/>
          </p:cNvSpPr>
          <p:nvPr>
            <p:ph type="dt" sz="half" idx="10"/>
          </p:nvPr>
        </p:nvSpPr>
        <p:spPr/>
        <p:txBody>
          <a:bodyPr rtlCol="0"/>
          <a:lstStyle/>
          <a:p>
            <a:pPr rtl="0"/>
            <a:fld id="{3B863F9A-14DA-4733-A98F-31FDF9F424EF}" type="datetime1">
              <a:rPr lang="cs-CZ" noProof="0" smtClean="0"/>
              <a:t>13. 5. 2018</a:t>
            </a:fld>
            <a:endParaRPr lang="cs-CZ" noProof="0" dirty="0"/>
          </a:p>
        </p:txBody>
      </p:sp>
      <p:sp>
        <p:nvSpPr>
          <p:cNvPr id="7" name="Zástupný symbol pro číslo snímku 6"/>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33902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3" name="Zástupný symbol pro text 2"/>
          <p:cNvSpPr>
            <a:spLocks noGrp="1"/>
          </p:cNvSpPr>
          <p:nvPr>
            <p:ph type="body" idx="1"/>
          </p:nvPr>
        </p:nvSpPr>
        <p:spPr>
          <a:xfrm>
            <a:off x="1066800" y="1681163"/>
            <a:ext cx="4846320" cy="823912"/>
          </a:xfrm>
        </p:spPr>
        <p:txBody>
          <a:bodyPr rtlCol="0" anchor="ctr"/>
          <a:lstStyle>
            <a:lvl1pPr marL="0" indent="0">
              <a:buNone/>
              <a:defRPr sz="2400" b="0">
                <a:solidFill>
                  <a:schemeClr val="bg2">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cs-CZ" noProof="0" smtClean="0"/>
              <a:t>Upravte styly předlohy textu.</a:t>
            </a:r>
          </a:p>
        </p:txBody>
      </p:sp>
      <p:sp>
        <p:nvSpPr>
          <p:cNvPr id="4" name="Zástupný symbol pro obsah 3"/>
          <p:cNvSpPr>
            <a:spLocks noGrp="1"/>
          </p:cNvSpPr>
          <p:nvPr>
            <p:ph sz="half" idx="2"/>
          </p:nvPr>
        </p:nvSpPr>
        <p:spPr>
          <a:xfrm>
            <a:off x="1066800" y="2505075"/>
            <a:ext cx="4846320" cy="3514725"/>
          </a:xfrm>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5" name="Zástupný symbol pro text 4"/>
          <p:cNvSpPr>
            <a:spLocks noGrp="1"/>
          </p:cNvSpPr>
          <p:nvPr>
            <p:ph type="body" sz="quarter" idx="3"/>
          </p:nvPr>
        </p:nvSpPr>
        <p:spPr>
          <a:xfrm>
            <a:off x="6278880" y="1681163"/>
            <a:ext cx="4846320" cy="823912"/>
          </a:xfrm>
        </p:spPr>
        <p:txBody>
          <a:bodyPr rtlCol="0" anchor="ctr"/>
          <a:lstStyle>
            <a:lvl1pPr marL="0" indent="0">
              <a:buNone/>
              <a:defRPr sz="2400" b="0">
                <a:solidFill>
                  <a:schemeClr val="bg2">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cs-CZ" noProof="0" smtClean="0"/>
              <a:t>Upravte styly předlohy textu.</a:t>
            </a:r>
          </a:p>
        </p:txBody>
      </p:sp>
      <p:sp>
        <p:nvSpPr>
          <p:cNvPr id="6" name="Zástupný symbol pro obsah 5"/>
          <p:cNvSpPr>
            <a:spLocks noGrp="1"/>
          </p:cNvSpPr>
          <p:nvPr>
            <p:ph sz="quarter" idx="4"/>
          </p:nvPr>
        </p:nvSpPr>
        <p:spPr>
          <a:xfrm>
            <a:off x="6278880" y="2505075"/>
            <a:ext cx="4846320" cy="3514725"/>
          </a:xfrm>
        </p:spPr>
        <p:txBody>
          <a:bodyPr rtlCol="0"/>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8" name="Zástupný symbol pro zápatí 7"/>
          <p:cNvSpPr>
            <a:spLocks noGrp="1"/>
          </p:cNvSpPr>
          <p:nvPr>
            <p:ph type="ftr" sz="quarter" idx="11"/>
          </p:nvPr>
        </p:nvSpPr>
        <p:spPr/>
        <p:txBody>
          <a:bodyPr rtlCol="0"/>
          <a:lstStyle/>
          <a:p>
            <a:pPr rtl="0"/>
            <a:r>
              <a:rPr lang="cs-CZ" noProof="0" dirty="0" smtClean="0"/>
              <a:t>Přidejte zápatí.</a:t>
            </a:r>
            <a:endParaRPr lang="cs-CZ" noProof="0" dirty="0"/>
          </a:p>
        </p:txBody>
      </p:sp>
      <p:sp>
        <p:nvSpPr>
          <p:cNvPr id="7" name="Zástupný symbol pro datum 6"/>
          <p:cNvSpPr>
            <a:spLocks noGrp="1"/>
          </p:cNvSpPr>
          <p:nvPr>
            <p:ph type="dt" sz="half" idx="10"/>
          </p:nvPr>
        </p:nvSpPr>
        <p:spPr/>
        <p:txBody>
          <a:bodyPr rtlCol="0"/>
          <a:lstStyle/>
          <a:p>
            <a:pPr rtl="0"/>
            <a:fld id="{2CFB06E4-2783-4715-BC7D-31AE065C30C8}" type="datetime1">
              <a:rPr lang="cs-CZ" noProof="0" smtClean="0"/>
              <a:t>13. 5. 2018</a:t>
            </a:fld>
            <a:endParaRPr lang="cs-CZ" noProof="0" dirty="0"/>
          </a:p>
        </p:txBody>
      </p:sp>
      <p:sp>
        <p:nvSpPr>
          <p:cNvPr id="9" name="Zástupný symbol pro číslo snímku 8"/>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69242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noProof="0" smtClean="0"/>
              <a:t>Kliknutím lze upravit styl.</a:t>
            </a:r>
            <a:endParaRPr lang="cs-CZ" noProof="0" dirty="0"/>
          </a:p>
        </p:txBody>
      </p:sp>
      <p:sp>
        <p:nvSpPr>
          <p:cNvPr id="4" name="Zástupný symbol pro zápatí 3"/>
          <p:cNvSpPr>
            <a:spLocks noGrp="1"/>
          </p:cNvSpPr>
          <p:nvPr>
            <p:ph type="ftr" sz="quarter" idx="11"/>
          </p:nvPr>
        </p:nvSpPr>
        <p:spPr/>
        <p:txBody>
          <a:bodyPr rtlCol="0"/>
          <a:lstStyle/>
          <a:p>
            <a:pPr rtl="0"/>
            <a:r>
              <a:rPr lang="cs-CZ" noProof="0" dirty="0" smtClean="0"/>
              <a:t>Přidejte zápatí.</a:t>
            </a:r>
            <a:endParaRPr lang="cs-CZ" noProof="0" dirty="0"/>
          </a:p>
        </p:txBody>
      </p:sp>
      <p:sp>
        <p:nvSpPr>
          <p:cNvPr id="3" name="Zástupný symbol pro datum 2"/>
          <p:cNvSpPr>
            <a:spLocks noGrp="1"/>
          </p:cNvSpPr>
          <p:nvPr>
            <p:ph type="dt" sz="half" idx="10"/>
          </p:nvPr>
        </p:nvSpPr>
        <p:spPr/>
        <p:txBody>
          <a:bodyPr rtlCol="0"/>
          <a:lstStyle/>
          <a:p>
            <a:pPr rtl="0"/>
            <a:fld id="{52A4541E-30E3-44AE-BB87-CB3BC2CAE820}" type="datetime1">
              <a:rPr lang="cs-CZ" noProof="0" smtClean="0"/>
              <a:t>13. 5. 2018</a:t>
            </a:fld>
            <a:endParaRPr lang="cs-CZ" noProof="0" dirty="0"/>
          </a:p>
        </p:txBody>
      </p:sp>
      <p:sp>
        <p:nvSpPr>
          <p:cNvPr id="5" name="Zástupný symbol pro číslo snímku 4"/>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3810930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é">
    <p:spTree>
      <p:nvGrpSpPr>
        <p:cNvPr id="1" name=""/>
        <p:cNvGrpSpPr/>
        <p:nvPr/>
      </p:nvGrpSpPr>
      <p:grpSpPr>
        <a:xfrm>
          <a:off x="0" y="0"/>
          <a:ext cx="0" cy="0"/>
          <a:chOff x="0" y="0"/>
          <a:chExt cx="0" cy="0"/>
        </a:xfrm>
      </p:grpSpPr>
      <p:sp>
        <p:nvSpPr>
          <p:cNvPr id="3" name="Zástupný symbol pro zápatí 2"/>
          <p:cNvSpPr>
            <a:spLocks noGrp="1"/>
          </p:cNvSpPr>
          <p:nvPr>
            <p:ph type="ftr" sz="quarter" idx="11"/>
          </p:nvPr>
        </p:nvSpPr>
        <p:spPr/>
        <p:txBody>
          <a:bodyPr rtlCol="0"/>
          <a:lstStyle/>
          <a:p>
            <a:pPr rtl="0"/>
            <a:r>
              <a:rPr lang="cs-CZ" noProof="0" dirty="0" smtClean="0"/>
              <a:t>Přidejte zápatí.</a:t>
            </a:r>
            <a:endParaRPr lang="cs-CZ" noProof="0" dirty="0"/>
          </a:p>
        </p:txBody>
      </p:sp>
      <p:sp>
        <p:nvSpPr>
          <p:cNvPr id="2" name="Zástupný symbol pro datum 1"/>
          <p:cNvSpPr>
            <a:spLocks noGrp="1"/>
          </p:cNvSpPr>
          <p:nvPr>
            <p:ph type="dt" sz="half" idx="10"/>
          </p:nvPr>
        </p:nvSpPr>
        <p:spPr/>
        <p:txBody>
          <a:bodyPr rtlCol="0"/>
          <a:lstStyle/>
          <a:p>
            <a:pPr rtl="0"/>
            <a:fld id="{2EB050FC-7156-43C5-926D-D6CEF0952F88}" type="datetime1">
              <a:rPr lang="cs-CZ" noProof="0" smtClean="0"/>
              <a:t>13. 5. 2018</a:t>
            </a:fld>
            <a:endParaRPr lang="cs-CZ" noProof="0" dirty="0"/>
          </a:p>
        </p:txBody>
      </p:sp>
      <p:sp>
        <p:nvSpPr>
          <p:cNvPr id="4" name="Zástupný symbol pro číslo snímku 3"/>
          <p:cNvSpPr>
            <a:spLocks noGrp="1"/>
          </p:cNvSpPr>
          <p:nvPr>
            <p:ph type="sldNum" sz="quarter" idx="12"/>
          </p:nvPr>
        </p:nvSpPr>
        <p:spPr/>
        <p:txBody>
          <a:bodyPr rtlCol="0"/>
          <a:lstStyle/>
          <a:p>
            <a:pPr rtl="0"/>
            <a:fld id="{F9043838-BFF5-400C-B067-3DF4A5F395D6}" type="slidenum">
              <a:rPr lang="cs-CZ" noProof="0" smtClean="0"/>
              <a:t>‹#›</a:t>
            </a:fld>
            <a:endParaRPr lang="cs-CZ" noProof="0" dirty="0"/>
          </a:p>
        </p:txBody>
      </p:sp>
    </p:spTree>
    <p:extLst>
      <p:ext uri="{BB962C8B-B14F-4D97-AF65-F5344CB8AC3E}">
        <p14:creationId xmlns:p14="http://schemas.microsoft.com/office/powerpoint/2010/main" val="2351200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8" name="Obdélník 7"/>
          <p:cNvSpPr/>
          <p:nvPr/>
        </p:nvSpPr>
        <p:spPr>
          <a:xfrm>
            <a:off x="0" y="0"/>
            <a:ext cx="74676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cs-CZ" noProof="0" dirty="0"/>
          </a:p>
        </p:txBody>
      </p:sp>
      <p:sp>
        <p:nvSpPr>
          <p:cNvPr id="2" name="Nadpis 1"/>
          <p:cNvSpPr>
            <a:spLocks noGrp="1"/>
          </p:cNvSpPr>
          <p:nvPr>
            <p:ph type="title"/>
          </p:nvPr>
        </p:nvSpPr>
        <p:spPr>
          <a:xfrm>
            <a:off x="7924800" y="838200"/>
            <a:ext cx="3657600" cy="2133600"/>
          </a:xfrm>
        </p:spPr>
        <p:txBody>
          <a:bodyPr rtlCol="0" anchor="b">
            <a:normAutofit/>
          </a:bodyPr>
          <a:lstStyle>
            <a:lvl1pPr>
              <a:defRPr sz="3600"/>
            </a:lvl1pPr>
          </a:lstStyle>
          <a:p>
            <a:pPr rtl="0"/>
            <a:r>
              <a:rPr lang="cs-CZ" noProof="0" smtClean="0"/>
              <a:t>Kliknutím lze upravit styl.</a:t>
            </a:r>
            <a:endParaRPr lang="cs-CZ" noProof="0" dirty="0"/>
          </a:p>
        </p:txBody>
      </p:sp>
      <p:sp>
        <p:nvSpPr>
          <p:cNvPr id="3" name="Zástupný symbol pro obsah 2"/>
          <p:cNvSpPr>
            <a:spLocks noGrp="1"/>
          </p:cNvSpPr>
          <p:nvPr>
            <p:ph idx="1"/>
          </p:nvPr>
        </p:nvSpPr>
        <p:spPr>
          <a:xfrm>
            <a:off x="609600" y="838200"/>
            <a:ext cx="6172200" cy="5181601"/>
          </a:xfrm>
        </p:spPr>
        <p:txBody>
          <a:bodyPr rtlCol="0">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rtl="0"/>
            <a:r>
              <a:rPr lang="cs-CZ" noProof="0" smtClean="0"/>
              <a:t>Upravte styly předlohy textu.</a:t>
            </a:r>
          </a:p>
          <a:p>
            <a:pPr lvl="1" rtl="0"/>
            <a:r>
              <a:rPr lang="cs-CZ" noProof="0" smtClean="0"/>
              <a:t>Druhá úroveň</a:t>
            </a:r>
          </a:p>
          <a:p>
            <a:pPr lvl="2" rtl="0"/>
            <a:r>
              <a:rPr lang="cs-CZ" noProof="0" smtClean="0"/>
              <a:t>Třetí úroveň</a:t>
            </a:r>
          </a:p>
          <a:p>
            <a:pPr lvl="3" rtl="0"/>
            <a:r>
              <a:rPr lang="cs-CZ" noProof="0" smtClean="0"/>
              <a:t>Čtvrtá úroveň</a:t>
            </a:r>
          </a:p>
          <a:p>
            <a:pPr lvl="4" rtl="0"/>
            <a:r>
              <a:rPr lang="cs-CZ" noProof="0" smtClean="0"/>
              <a:t>Pátá úroveň</a:t>
            </a:r>
            <a:endParaRPr lang="cs-CZ" noProof="0" dirty="0"/>
          </a:p>
        </p:txBody>
      </p:sp>
      <p:sp>
        <p:nvSpPr>
          <p:cNvPr id="4" name="Zástupný symbol pro text 3"/>
          <p:cNvSpPr>
            <a:spLocks noGrp="1"/>
          </p:cNvSpPr>
          <p:nvPr>
            <p:ph type="body" sz="half" idx="2"/>
          </p:nvPr>
        </p:nvSpPr>
        <p:spPr>
          <a:xfrm>
            <a:off x="7924802" y="3124200"/>
            <a:ext cx="3657600" cy="2895600"/>
          </a:xfrm>
        </p:spPr>
        <p:txBody>
          <a:bodyPr rtlCol="0">
            <a:normAutofit/>
          </a:bodyPr>
          <a:lstStyle>
            <a:lvl1pPr marL="0" indent="0">
              <a:spcBef>
                <a:spcPts val="1200"/>
              </a:spcBef>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cs-CZ" noProof="0" smtClean="0"/>
              <a:t>Upravte styly předlohy textu.</a:t>
            </a:r>
          </a:p>
        </p:txBody>
      </p:sp>
    </p:spTree>
    <p:extLst>
      <p:ext uri="{BB962C8B-B14F-4D97-AF65-F5344CB8AC3E}">
        <p14:creationId xmlns:p14="http://schemas.microsoft.com/office/powerpoint/2010/main" val="397959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7924800" y="838200"/>
            <a:ext cx="3657600" cy="2133600"/>
          </a:xfrm>
        </p:spPr>
        <p:txBody>
          <a:bodyPr rtlCol="0" anchor="b">
            <a:normAutofit/>
          </a:bodyPr>
          <a:lstStyle>
            <a:lvl1pPr>
              <a:defRPr sz="3600"/>
            </a:lvl1pPr>
          </a:lstStyle>
          <a:p>
            <a:pPr rtl="0"/>
            <a:r>
              <a:rPr lang="cs-CZ" noProof="0" smtClean="0"/>
              <a:t>Kliknutím lze upravit styl.</a:t>
            </a:r>
            <a:endParaRPr lang="cs-CZ" noProof="0" dirty="0"/>
          </a:p>
        </p:txBody>
      </p:sp>
      <p:sp>
        <p:nvSpPr>
          <p:cNvPr id="3" name="Zástupný symbol obrázku 2" descr="Prázdný zástupný symbol pro přidání obrázku Klikněte na zástupný symbol a vyberte obrázek, který chcete přidat."/>
          <p:cNvSpPr>
            <a:spLocks noGrp="1"/>
          </p:cNvSpPr>
          <p:nvPr>
            <p:ph type="pic" idx="1"/>
          </p:nvPr>
        </p:nvSpPr>
        <p:spPr>
          <a:xfrm>
            <a:off x="0" y="0"/>
            <a:ext cx="7239000" cy="6858000"/>
          </a:xfrm>
          <a:solidFill>
            <a:schemeClr val="bg1"/>
          </a:solidFill>
        </p:spPr>
        <p:txBody>
          <a:bodyPr tIns="365760" rtlCol="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cs-CZ" noProof="0" smtClean="0"/>
              <a:t>Kliknutím na ikonu přidáte obrázek.</a:t>
            </a:r>
            <a:endParaRPr lang="cs-CZ" noProof="0" dirty="0"/>
          </a:p>
        </p:txBody>
      </p:sp>
      <p:sp>
        <p:nvSpPr>
          <p:cNvPr id="4" name="Zástupný symbol pro text 3"/>
          <p:cNvSpPr>
            <a:spLocks noGrp="1"/>
          </p:cNvSpPr>
          <p:nvPr>
            <p:ph type="body" sz="half" idx="2"/>
          </p:nvPr>
        </p:nvSpPr>
        <p:spPr>
          <a:xfrm>
            <a:off x="7924801" y="3124200"/>
            <a:ext cx="3657600" cy="2895600"/>
          </a:xfrm>
        </p:spPr>
        <p:txBody>
          <a:bodyPr rtlCol="0">
            <a:normAutofit/>
          </a:bodyPr>
          <a:lstStyle>
            <a:lvl1pPr marL="0" indent="0">
              <a:spcBef>
                <a:spcPts val="1200"/>
              </a:spcBef>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cs-CZ" noProof="0" smtClean="0"/>
              <a:t>Upravte styly předlohy textu.</a:t>
            </a:r>
          </a:p>
        </p:txBody>
      </p:sp>
      <p:sp>
        <p:nvSpPr>
          <p:cNvPr id="8" name="Obdélník 7"/>
          <p:cNvSpPr/>
          <p:nvPr/>
        </p:nvSpPr>
        <p:spPr>
          <a:xfrm>
            <a:off x="7239000" y="0"/>
            <a:ext cx="2286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cs-CZ" noProof="0" dirty="0"/>
          </a:p>
        </p:txBody>
      </p:sp>
    </p:spTree>
    <p:extLst>
      <p:ext uri="{BB962C8B-B14F-4D97-AF65-F5344CB8AC3E}">
        <p14:creationId xmlns:p14="http://schemas.microsoft.com/office/powerpoint/2010/main" val="194411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1066800" y="304800"/>
            <a:ext cx="10058400" cy="1143000"/>
          </a:xfrm>
          <a:prstGeom prst="rect">
            <a:avLst/>
          </a:prstGeom>
        </p:spPr>
        <p:txBody>
          <a:bodyPr vert="horz" lIns="91440" tIns="45720" rIns="91440" bIns="45720" rtlCol="0" anchor="b">
            <a:normAutofit/>
          </a:bodyPr>
          <a:lstStyle/>
          <a:p>
            <a:pPr rtl="0"/>
            <a:r>
              <a:rPr lang="cs-CZ" noProof="0" dirty="0" smtClean="0"/>
              <a:t>Kliknutím můžete upravit styl předlohy nadpisů.</a:t>
            </a:r>
            <a:endParaRPr lang="cs-CZ" noProof="0" dirty="0"/>
          </a:p>
        </p:txBody>
      </p:sp>
      <p:sp>
        <p:nvSpPr>
          <p:cNvPr id="3" name="Zástupný symbol pro text 2"/>
          <p:cNvSpPr>
            <a:spLocks noGrp="1"/>
          </p:cNvSpPr>
          <p:nvPr>
            <p:ph type="body" idx="1"/>
          </p:nvPr>
        </p:nvSpPr>
        <p:spPr>
          <a:xfrm>
            <a:off x="1066800" y="1676400"/>
            <a:ext cx="10058400" cy="4343400"/>
          </a:xfrm>
          <a:prstGeom prst="rect">
            <a:avLst/>
          </a:prstGeom>
        </p:spPr>
        <p:txBody>
          <a:bodyPr vert="horz" lIns="91440" tIns="45720" rIns="91440" bIns="45720" rtlCol="0">
            <a:normAutofit/>
          </a:bodyPr>
          <a:lstStyle/>
          <a:p>
            <a:pPr lvl="0" rtl="0"/>
            <a:r>
              <a:rPr lang="cs-CZ" noProof="0" dirty="0" smtClean="0"/>
              <a:t>Kliknutím můžete upravit styl předlohy textů.</a:t>
            </a:r>
          </a:p>
          <a:p>
            <a:pPr lvl="1" rtl="0"/>
            <a:r>
              <a:rPr lang="cs-CZ" noProof="0" dirty="0" smtClean="0"/>
              <a:t>Druhá úroveň</a:t>
            </a:r>
          </a:p>
          <a:p>
            <a:pPr lvl="2" rtl="0"/>
            <a:r>
              <a:rPr lang="cs-CZ" noProof="0" dirty="0" smtClean="0"/>
              <a:t>Třetí úroveň</a:t>
            </a:r>
          </a:p>
          <a:p>
            <a:pPr lvl="3" rtl="0"/>
            <a:r>
              <a:rPr lang="cs-CZ" noProof="0" dirty="0" smtClean="0"/>
              <a:t>Čtvrtá úroveň</a:t>
            </a:r>
          </a:p>
          <a:p>
            <a:pPr lvl="4" rtl="0"/>
            <a:r>
              <a:rPr lang="cs-CZ" noProof="0" dirty="0" smtClean="0"/>
              <a:t>Pátá úroveň</a:t>
            </a:r>
            <a:endParaRPr lang="cs-CZ" noProof="0" dirty="0"/>
          </a:p>
        </p:txBody>
      </p:sp>
      <p:sp>
        <p:nvSpPr>
          <p:cNvPr id="5" name="Zástupný symbol pro zápatí 4"/>
          <p:cNvSpPr>
            <a:spLocks noGrp="1"/>
          </p:cNvSpPr>
          <p:nvPr>
            <p:ph type="ftr" sz="quarter" idx="3"/>
          </p:nvPr>
        </p:nvSpPr>
        <p:spPr>
          <a:xfrm>
            <a:off x="1070918" y="6392562"/>
            <a:ext cx="7082481" cy="180976"/>
          </a:xfrm>
          <a:prstGeom prst="rect">
            <a:avLst/>
          </a:prstGeom>
        </p:spPr>
        <p:txBody>
          <a:bodyPr vert="horz" lIns="91440" tIns="45720" rIns="91440" bIns="45720" rtlCol="0" anchor="ctr"/>
          <a:lstStyle>
            <a:lvl1pPr algn="l">
              <a:defRPr sz="1100">
                <a:solidFill>
                  <a:schemeClr val="tx1">
                    <a:tint val="75000"/>
                  </a:schemeClr>
                </a:solidFill>
              </a:defRPr>
            </a:lvl1pPr>
          </a:lstStyle>
          <a:p>
            <a:pPr rtl="0"/>
            <a:r>
              <a:rPr lang="cs-CZ" noProof="0" dirty="0" smtClean="0"/>
              <a:t>Přidejte zápatí.</a:t>
            </a:r>
            <a:endParaRPr lang="cs-CZ" noProof="0" dirty="0"/>
          </a:p>
        </p:txBody>
      </p:sp>
      <p:sp>
        <p:nvSpPr>
          <p:cNvPr id="4" name="Zástupný symbol pro datum 3"/>
          <p:cNvSpPr>
            <a:spLocks noGrp="1"/>
          </p:cNvSpPr>
          <p:nvPr>
            <p:ph type="dt" sz="half" idx="2"/>
          </p:nvPr>
        </p:nvSpPr>
        <p:spPr>
          <a:xfrm>
            <a:off x="8534400" y="6392562"/>
            <a:ext cx="1295400" cy="180976"/>
          </a:xfrm>
          <a:prstGeom prst="rect">
            <a:avLst/>
          </a:prstGeom>
        </p:spPr>
        <p:txBody>
          <a:bodyPr vert="horz" lIns="91440" tIns="45720" rIns="91440" bIns="45720" rtlCol="0" anchor="ctr"/>
          <a:lstStyle>
            <a:lvl1pPr algn="r">
              <a:defRPr sz="1100">
                <a:solidFill>
                  <a:schemeClr val="tx1">
                    <a:tint val="75000"/>
                  </a:schemeClr>
                </a:solidFill>
              </a:defRPr>
            </a:lvl1pPr>
          </a:lstStyle>
          <a:p>
            <a:pPr rtl="0"/>
            <a:fld id="{0551A4D3-48A5-4AC9-AAD0-618D57FDDD2D}" type="datetime1">
              <a:rPr lang="cs-CZ" noProof="0" smtClean="0"/>
              <a:t>13. 5. 2018</a:t>
            </a:fld>
            <a:endParaRPr lang="cs-CZ" noProof="0" dirty="0"/>
          </a:p>
        </p:txBody>
      </p:sp>
      <p:sp>
        <p:nvSpPr>
          <p:cNvPr id="6" name="Zástupný symbol pro číslo snímku 5"/>
          <p:cNvSpPr>
            <a:spLocks noGrp="1"/>
          </p:cNvSpPr>
          <p:nvPr>
            <p:ph type="sldNum" sz="quarter" idx="4"/>
          </p:nvPr>
        </p:nvSpPr>
        <p:spPr>
          <a:xfrm>
            <a:off x="10058400" y="6392562"/>
            <a:ext cx="1066800" cy="180976"/>
          </a:xfrm>
          <a:prstGeom prst="rect">
            <a:avLst/>
          </a:prstGeom>
        </p:spPr>
        <p:txBody>
          <a:bodyPr vert="horz" lIns="91440" tIns="45720" rIns="91440" bIns="45720" rtlCol="0" anchor="ctr"/>
          <a:lstStyle>
            <a:lvl1pPr algn="r">
              <a:defRPr sz="1100">
                <a:solidFill>
                  <a:schemeClr val="tx1">
                    <a:tint val="75000"/>
                  </a:schemeClr>
                </a:solidFill>
              </a:defRPr>
            </a:lvl1pPr>
          </a:lstStyle>
          <a:p>
            <a:pPr rtl="0"/>
            <a:fld id="{F9043838-BFF5-400C-B067-3DF4A5F395D6}" type="slidenum">
              <a:rPr lang="cs-CZ" noProof="0" smtClean="0"/>
              <a:pPr rtl="0"/>
              <a:t>‹#›</a:t>
            </a:fld>
            <a:endParaRPr lang="cs-CZ" noProof="0" dirty="0"/>
          </a:p>
        </p:txBody>
      </p:sp>
    </p:spTree>
    <p:extLst>
      <p:ext uri="{BB962C8B-B14F-4D97-AF65-F5344CB8AC3E}">
        <p14:creationId xmlns:p14="http://schemas.microsoft.com/office/powerpoint/2010/main" val="2569209519"/>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Arial" panose="020B0604020202020204"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1200"/>
        </a:spcBef>
        <a:buFont typeface="Arial" panose="020B0604020202020204" pitchFamily="34" charset="0"/>
        <a:buChar char="•"/>
        <a:defRPr sz="2000" kern="1200">
          <a:solidFill>
            <a:schemeClr val="tx1"/>
          </a:solidFill>
          <a:latin typeface="+mn-lt"/>
          <a:ea typeface="+mn-ea"/>
          <a:cs typeface="+mn-cs"/>
        </a:defRPr>
      </a:lvl2pPr>
      <a:lvl3pPr marL="777240" indent="-228600" algn="l" defTabSz="914400" rtl="0" eaLnBrk="1" latinLnBrk="0" hangingPunct="1">
        <a:lnSpc>
          <a:spcPct val="90000"/>
        </a:lnSpc>
        <a:spcBef>
          <a:spcPts val="600"/>
        </a:spcBef>
        <a:buFont typeface="Arial" panose="020B0604020202020204" pitchFamily="34" charset="0"/>
        <a:buChar char="•"/>
        <a:defRPr sz="1800" kern="1200">
          <a:solidFill>
            <a:schemeClr val="tx1"/>
          </a:solidFill>
          <a:latin typeface="+mn-lt"/>
          <a:ea typeface="+mn-ea"/>
          <a:cs typeface="+mn-cs"/>
        </a:defRPr>
      </a:lvl3pPr>
      <a:lvl4pPr marL="105156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187452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214884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8pPr>
      <a:lvl9pPr marL="242316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microsoft.com/office/2007/relationships/hdphoto" Target="../media/hdphoto4.wdp"/></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microsoft.com/office/2007/relationships/hdphoto" Target="../media/hdphoto4.wdp"/></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microsoft.com/office/2007/relationships/hdphoto" Target="../media/hdphoto4.wdp"/></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microsoft.com/office/2007/relationships/hdphoto" Target="../media/hdphoto6.wdp"/><Relationship Id="rId5" Type="http://schemas.openxmlformats.org/officeDocument/2006/relationships/image" Target="../media/image15.png"/><Relationship Id="rId4" Type="http://schemas.microsoft.com/office/2007/relationships/hdphoto" Target="../media/hdphoto5.wdp"/></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g"/><Relationship Id="rId4" Type="http://schemas.microsoft.com/office/2007/relationships/hdphoto" Target="../media/hdphoto3.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www.welt.de/img/wissenschaft/mobile118207941/6112509197-ci102l-w1024/New-sculpture-by-Jim-Sanborn-at-North-Bethesda-Plaza.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t="4415" b="37083"/>
          <a:stretch/>
        </p:blipFill>
        <p:spPr bwMode="auto">
          <a:xfrm>
            <a:off x="0" y="-57150"/>
            <a:ext cx="12192000" cy="6972300"/>
          </a:xfrm>
          <a:prstGeom prst="rect">
            <a:avLst/>
          </a:prstGeom>
          <a:noFill/>
          <a:extLst>
            <a:ext uri="{909E8E84-426E-40DD-AFC4-6F175D3DCCD1}">
              <a14:hiddenFill xmlns:a14="http://schemas.microsoft.com/office/drawing/2010/main">
                <a:solidFill>
                  <a:srgbClr val="FFFFFF"/>
                </a:solidFill>
              </a14:hiddenFill>
            </a:ext>
          </a:extLst>
        </p:spPr>
      </p:pic>
      <p:sp>
        <p:nvSpPr>
          <p:cNvPr id="2" name="Nadpis 1"/>
          <p:cNvSpPr>
            <a:spLocks noGrp="1"/>
          </p:cNvSpPr>
          <p:nvPr>
            <p:ph type="ctrTitle"/>
          </p:nvPr>
        </p:nvSpPr>
        <p:spPr>
          <a:xfrm>
            <a:off x="911424" y="3214465"/>
            <a:ext cx="5486400" cy="2154559"/>
          </a:xfrm>
        </p:spPr>
        <p:txBody>
          <a:bodyPr rtlCol="0">
            <a:normAutofit/>
          </a:bodyPr>
          <a:lstStyle/>
          <a:p>
            <a:pPr rtl="0"/>
            <a:r>
              <a:rPr lang="cs-CZ" sz="8000" dirty="0" smtClean="0"/>
              <a:t>Kódy</a:t>
            </a:r>
            <a:endParaRPr lang="cs-CZ" dirty="0"/>
          </a:p>
        </p:txBody>
      </p:sp>
      <p:sp>
        <p:nvSpPr>
          <p:cNvPr id="3" name="Podnadpis 2"/>
          <p:cNvSpPr>
            <a:spLocks noGrp="1"/>
          </p:cNvSpPr>
          <p:nvPr>
            <p:ph type="subTitle" idx="1"/>
          </p:nvPr>
        </p:nvSpPr>
        <p:spPr>
          <a:xfrm>
            <a:off x="911424" y="5445224"/>
            <a:ext cx="5486400" cy="914400"/>
          </a:xfrm>
        </p:spPr>
        <p:txBody>
          <a:bodyPr rtlCol="0"/>
          <a:lstStyle/>
          <a:p>
            <a:r>
              <a:rPr lang="cs-CZ" b="1" dirty="0">
                <a:solidFill>
                  <a:schemeClr val="tx1"/>
                </a:solidFill>
              </a:rPr>
              <a:t>Bc. Martina </a:t>
            </a:r>
            <a:r>
              <a:rPr lang="cs-CZ" b="1" dirty="0" smtClean="0">
                <a:solidFill>
                  <a:schemeClr val="tx1"/>
                </a:solidFill>
              </a:rPr>
              <a:t>Žabčíková</a:t>
            </a:r>
            <a:endParaRPr lang="cs-CZ" b="1" dirty="0">
              <a:solidFill>
                <a:schemeClr val="tx1"/>
              </a:solidFill>
            </a:endParaRPr>
          </a:p>
        </p:txBody>
      </p:sp>
    </p:spTree>
    <p:extLst>
      <p:ext uri="{BB962C8B-B14F-4D97-AF65-F5344CB8AC3E}">
        <p14:creationId xmlns:p14="http://schemas.microsoft.com/office/powerpoint/2010/main" val="576090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Záměna znaků - </a:t>
            </a:r>
            <a:r>
              <a:rPr lang="cs-CZ" dirty="0" smtClean="0"/>
              <a:t>příklad</a:t>
            </a:r>
            <a:endParaRPr lang="cs-CZ" dirty="0"/>
          </a:p>
        </p:txBody>
      </p:sp>
      <p:sp>
        <p:nvSpPr>
          <p:cNvPr id="3" name="Zástupný symbol pro obsah 2"/>
          <p:cNvSpPr>
            <a:spLocks noGrp="1"/>
          </p:cNvSpPr>
          <p:nvPr>
            <p:ph sz="half" idx="1"/>
          </p:nvPr>
        </p:nvSpPr>
        <p:spPr>
          <a:xfrm>
            <a:off x="1066800" y="1676400"/>
            <a:ext cx="10058400" cy="4848944"/>
          </a:xfrm>
        </p:spPr>
        <p:txBody>
          <a:bodyPr rtlCol="0">
            <a:normAutofit fontScale="92500" lnSpcReduction="20000"/>
          </a:bodyPr>
          <a:lstStyle/>
          <a:p>
            <a:pPr>
              <a:buFont typeface="Wingdings" panose="05000000000000000000" pitchFamily="2" charset="2"/>
              <a:buChar char="Ø"/>
            </a:pPr>
            <a:r>
              <a:rPr lang="cs-CZ" dirty="0" smtClean="0"/>
              <a:t>Nejprve prohodíme tečky a čárky a poté pomocí tabulky převedeme Morseův kód na otevřený </a:t>
            </a:r>
            <a:r>
              <a:rPr lang="cs-CZ" dirty="0"/>
              <a:t>text (můžeme také použít příslušnou převodovou tabulku)</a:t>
            </a:r>
          </a:p>
          <a:p>
            <a:pPr>
              <a:buFont typeface="Wingdings" panose="05000000000000000000" pitchFamily="2" charset="2"/>
              <a:buChar char="Ø"/>
            </a:pPr>
            <a:r>
              <a:rPr lang="cs-CZ" dirty="0" smtClean="0"/>
              <a:t>S </a:t>
            </a:r>
            <a:r>
              <a:rPr lang="cs-CZ" dirty="0" smtClean="0"/>
              <a:t>využitím převodové tabulky dešifrujte text</a:t>
            </a:r>
          </a:p>
          <a:p>
            <a:pPr marL="0" indent="0" algn="ctr">
              <a:buNone/>
            </a:pPr>
            <a:r>
              <a:rPr lang="cs-CZ" sz="3200" dirty="0" smtClean="0">
                <a:latin typeface="Times New Roman" panose="02020603050405020304" pitchFamily="18" charset="0"/>
                <a:cs typeface="Times New Roman" panose="02020603050405020304" pitchFamily="18" charset="0"/>
              </a:rPr>
              <a:t>.---/--./----//.-/-/----/-.-/-./-…/-//---.//.-./…/---/./.-./.-..///</a:t>
            </a:r>
          </a:p>
          <a:p>
            <a:pPr marL="0" indent="0" algn="ctr">
              <a:buNone/>
            </a:pPr>
            <a:endParaRPr lang="cs-CZ" sz="3200" dirty="0" smtClean="0">
              <a:latin typeface="Times New Roman" panose="02020603050405020304" pitchFamily="18" charset="0"/>
              <a:cs typeface="Times New Roman" panose="02020603050405020304" pitchFamily="18" charset="0"/>
            </a:endParaRPr>
          </a:p>
          <a:p>
            <a:pPr marL="0" indent="0" algn="ctr">
              <a:buNone/>
            </a:pPr>
            <a:endParaRPr lang="cs-CZ" sz="32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cs-CZ" dirty="0" smtClean="0"/>
          </a:p>
          <a:p>
            <a:pPr marL="0" indent="0">
              <a:buNone/>
            </a:pPr>
            <a:endParaRPr lang="cs-CZ" sz="300" dirty="0" smtClean="0"/>
          </a:p>
          <a:p>
            <a:pPr>
              <a:buFont typeface="Wingdings" panose="05000000000000000000" pitchFamily="2" charset="2"/>
              <a:buChar char="Ø"/>
            </a:pPr>
            <a:r>
              <a:rPr lang="cs-CZ" dirty="0" smtClean="0"/>
              <a:t>Morseův kód:	   </a:t>
            </a:r>
            <a:r>
              <a:rPr lang="cs-CZ" b="1" dirty="0" smtClean="0">
                <a:latin typeface="Times New Roman" panose="02020603050405020304" pitchFamily="18" charset="0"/>
                <a:cs typeface="Times New Roman" panose="02020603050405020304" pitchFamily="18" charset="0"/>
              </a:rPr>
              <a:t>-…  ..-  ….  -.  .  ….  .-.  .-  .---  .  …-  -.-  ---  …  -  -.-  -.--</a:t>
            </a:r>
          </a:p>
          <a:p>
            <a:pPr>
              <a:buFont typeface="Wingdings" panose="05000000000000000000" pitchFamily="2" charset="2"/>
              <a:buChar char="Ø"/>
            </a:pPr>
            <a:r>
              <a:rPr lang="cs-CZ" dirty="0" smtClean="0"/>
              <a:t>Mezinárodní abeceda:	BUH NEHRAJE V KOSTKY</a:t>
            </a:r>
          </a:p>
          <a:p>
            <a:pPr>
              <a:buFont typeface="Wingdings" panose="05000000000000000000" pitchFamily="2" charset="2"/>
              <a:buChar char="Ø"/>
            </a:pPr>
            <a:r>
              <a:rPr lang="cs-CZ" dirty="0" smtClean="0"/>
              <a:t>Otevřený text:		„</a:t>
            </a:r>
            <a:r>
              <a:rPr lang="cs-CZ" dirty="0"/>
              <a:t>Bůh nehraje v kostky“ (Albert Einstein)</a:t>
            </a:r>
          </a:p>
          <a:p>
            <a:pPr>
              <a:buFont typeface="Wingdings" panose="05000000000000000000" pitchFamily="2" charset="2"/>
              <a:buChar char="Ø"/>
            </a:pPr>
            <a:endParaRPr lang="cs-CZ" altLang="cs-CZ" dirty="0" smtClean="0"/>
          </a:p>
          <a:p>
            <a:pPr>
              <a:buFont typeface="Wingdings" panose="05000000000000000000" pitchFamily="2" charset="2"/>
              <a:buChar char="Ø"/>
            </a:pPr>
            <a:endParaRPr lang="cs-CZ" altLang="cs-CZ" dirty="0"/>
          </a:p>
        </p:txBody>
      </p:sp>
      <p:graphicFrame>
        <p:nvGraphicFramePr>
          <p:cNvPr id="4" name="Tabulka 3"/>
          <p:cNvGraphicFramePr>
            <a:graphicFrameLocks noGrp="1"/>
          </p:cNvGraphicFramePr>
          <p:nvPr>
            <p:extLst>
              <p:ext uri="{D42A27DB-BD31-4B8C-83A1-F6EECF244321}">
                <p14:modId xmlns:p14="http://schemas.microsoft.com/office/powerpoint/2010/main" val="2931760513"/>
              </p:ext>
            </p:extLst>
          </p:nvPr>
        </p:nvGraphicFramePr>
        <p:xfrm>
          <a:off x="719084" y="3438856"/>
          <a:ext cx="10753832" cy="1405764"/>
        </p:xfrm>
        <a:graphic>
          <a:graphicData uri="http://schemas.openxmlformats.org/drawingml/2006/table">
            <a:tbl>
              <a:tblPr firstRow="1" firstCol="1" bandRow="1">
                <a:tableStyleId>{775DCB02-9BB8-47FD-8907-85C794F793BA}</a:tableStyleId>
              </a:tblPr>
              <a:tblGrid>
                <a:gridCol w="384987">
                  <a:extLst>
                    <a:ext uri="{9D8B030D-6E8A-4147-A177-3AD203B41FA5}">
                      <a16:colId xmlns:a16="http://schemas.microsoft.com/office/drawing/2014/main" val="3992855624"/>
                    </a:ext>
                  </a:extLst>
                </a:gridCol>
                <a:gridCol w="471018">
                  <a:extLst>
                    <a:ext uri="{9D8B030D-6E8A-4147-A177-3AD203B41FA5}">
                      <a16:colId xmlns:a16="http://schemas.microsoft.com/office/drawing/2014/main" val="2551221807"/>
                    </a:ext>
                  </a:extLst>
                </a:gridCol>
                <a:gridCol w="430153">
                  <a:extLst>
                    <a:ext uri="{9D8B030D-6E8A-4147-A177-3AD203B41FA5}">
                      <a16:colId xmlns:a16="http://schemas.microsoft.com/office/drawing/2014/main" val="3080548139"/>
                    </a:ext>
                  </a:extLst>
                </a:gridCol>
                <a:gridCol w="384987">
                  <a:extLst>
                    <a:ext uri="{9D8B030D-6E8A-4147-A177-3AD203B41FA5}">
                      <a16:colId xmlns:a16="http://schemas.microsoft.com/office/drawing/2014/main" val="1021956994"/>
                    </a:ext>
                  </a:extLst>
                </a:gridCol>
                <a:gridCol w="384987">
                  <a:extLst>
                    <a:ext uri="{9D8B030D-6E8A-4147-A177-3AD203B41FA5}">
                      <a16:colId xmlns:a16="http://schemas.microsoft.com/office/drawing/2014/main" val="2037613384"/>
                    </a:ext>
                  </a:extLst>
                </a:gridCol>
                <a:gridCol w="417248">
                  <a:extLst>
                    <a:ext uri="{9D8B030D-6E8A-4147-A177-3AD203B41FA5}">
                      <a16:colId xmlns:a16="http://schemas.microsoft.com/office/drawing/2014/main" val="3269711108"/>
                    </a:ext>
                  </a:extLst>
                </a:gridCol>
                <a:gridCol w="384987">
                  <a:extLst>
                    <a:ext uri="{9D8B030D-6E8A-4147-A177-3AD203B41FA5}">
                      <a16:colId xmlns:a16="http://schemas.microsoft.com/office/drawing/2014/main" val="627597427"/>
                    </a:ext>
                  </a:extLst>
                </a:gridCol>
                <a:gridCol w="434455">
                  <a:extLst>
                    <a:ext uri="{9D8B030D-6E8A-4147-A177-3AD203B41FA5}">
                      <a16:colId xmlns:a16="http://schemas.microsoft.com/office/drawing/2014/main" val="2992897179"/>
                    </a:ext>
                  </a:extLst>
                </a:gridCol>
                <a:gridCol w="350575">
                  <a:extLst>
                    <a:ext uri="{9D8B030D-6E8A-4147-A177-3AD203B41FA5}">
                      <a16:colId xmlns:a16="http://schemas.microsoft.com/office/drawing/2014/main" val="1232382893"/>
                    </a:ext>
                  </a:extLst>
                </a:gridCol>
                <a:gridCol w="451661">
                  <a:extLst>
                    <a:ext uri="{9D8B030D-6E8A-4147-A177-3AD203B41FA5}">
                      <a16:colId xmlns:a16="http://schemas.microsoft.com/office/drawing/2014/main" val="491222383"/>
                    </a:ext>
                  </a:extLst>
                </a:gridCol>
                <a:gridCol w="384987">
                  <a:extLst>
                    <a:ext uri="{9D8B030D-6E8A-4147-A177-3AD203B41FA5}">
                      <a16:colId xmlns:a16="http://schemas.microsoft.com/office/drawing/2014/main" val="2582348428"/>
                    </a:ext>
                  </a:extLst>
                </a:gridCol>
                <a:gridCol w="417248">
                  <a:extLst>
                    <a:ext uri="{9D8B030D-6E8A-4147-A177-3AD203B41FA5}">
                      <a16:colId xmlns:a16="http://schemas.microsoft.com/office/drawing/2014/main" val="2826493340"/>
                    </a:ext>
                  </a:extLst>
                </a:gridCol>
                <a:gridCol w="434455">
                  <a:extLst>
                    <a:ext uri="{9D8B030D-6E8A-4147-A177-3AD203B41FA5}">
                      <a16:colId xmlns:a16="http://schemas.microsoft.com/office/drawing/2014/main" val="3966192140"/>
                    </a:ext>
                  </a:extLst>
                </a:gridCol>
                <a:gridCol w="384987">
                  <a:extLst>
                    <a:ext uri="{9D8B030D-6E8A-4147-A177-3AD203B41FA5}">
                      <a16:colId xmlns:a16="http://schemas.microsoft.com/office/drawing/2014/main" val="2102966673"/>
                    </a:ext>
                  </a:extLst>
                </a:gridCol>
                <a:gridCol w="384987">
                  <a:extLst>
                    <a:ext uri="{9D8B030D-6E8A-4147-A177-3AD203B41FA5}">
                      <a16:colId xmlns:a16="http://schemas.microsoft.com/office/drawing/2014/main" val="1694289226"/>
                    </a:ext>
                  </a:extLst>
                </a:gridCol>
                <a:gridCol w="419400">
                  <a:extLst>
                    <a:ext uri="{9D8B030D-6E8A-4147-A177-3AD203B41FA5}">
                      <a16:colId xmlns:a16="http://schemas.microsoft.com/office/drawing/2014/main" val="3879929976"/>
                    </a:ext>
                  </a:extLst>
                </a:gridCol>
                <a:gridCol w="451661">
                  <a:extLst>
                    <a:ext uri="{9D8B030D-6E8A-4147-A177-3AD203B41FA5}">
                      <a16:colId xmlns:a16="http://schemas.microsoft.com/office/drawing/2014/main" val="83428025"/>
                    </a:ext>
                  </a:extLst>
                </a:gridCol>
                <a:gridCol w="384987">
                  <a:extLst>
                    <a:ext uri="{9D8B030D-6E8A-4147-A177-3AD203B41FA5}">
                      <a16:colId xmlns:a16="http://schemas.microsoft.com/office/drawing/2014/main" val="538802098"/>
                    </a:ext>
                  </a:extLst>
                </a:gridCol>
                <a:gridCol w="391440">
                  <a:extLst>
                    <a:ext uri="{9D8B030D-6E8A-4147-A177-3AD203B41FA5}">
                      <a16:colId xmlns:a16="http://schemas.microsoft.com/office/drawing/2014/main" val="3657698109"/>
                    </a:ext>
                  </a:extLst>
                </a:gridCol>
                <a:gridCol w="449511">
                  <a:extLst>
                    <a:ext uri="{9D8B030D-6E8A-4147-A177-3AD203B41FA5}">
                      <a16:colId xmlns:a16="http://schemas.microsoft.com/office/drawing/2014/main" val="163474277"/>
                    </a:ext>
                  </a:extLst>
                </a:gridCol>
                <a:gridCol w="384987">
                  <a:extLst>
                    <a:ext uri="{9D8B030D-6E8A-4147-A177-3AD203B41FA5}">
                      <a16:colId xmlns:a16="http://schemas.microsoft.com/office/drawing/2014/main" val="1465935547"/>
                    </a:ext>
                  </a:extLst>
                </a:gridCol>
                <a:gridCol w="417248">
                  <a:extLst>
                    <a:ext uri="{9D8B030D-6E8A-4147-A177-3AD203B41FA5}">
                      <a16:colId xmlns:a16="http://schemas.microsoft.com/office/drawing/2014/main" val="430365941"/>
                    </a:ext>
                  </a:extLst>
                </a:gridCol>
                <a:gridCol w="449511">
                  <a:extLst>
                    <a:ext uri="{9D8B030D-6E8A-4147-A177-3AD203B41FA5}">
                      <a16:colId xmlns:a16="http://schemas.microsoft.com/office/drawing/2014/main" val="3067081822"/>
                    </a:ext>
                  </a:extLst>
                </a:gridCol>
                <a:gridCol w="425853">
                  <a:extLst>
                    <a:ext uri="{9D8B030D-6E8A-4147-A177-3AD203B41FA5}">
                      <a16:colId xmlns:a16="http://schemas.microsoft.com/office/drawing/2014/main" val="2726765062"/>
                    </a:ext>
                  </a:extLst>
                </a:gridCol>
                <a:gridCol w="453811">
                  <a:extLst>
                    <a:ext uri="{9D8B030D-6E8A-4147-A177-3AD203B41FA5}">
                      <a16:colId xmlns:a16="http://schemas.microsoft.com/office/drawing/2014/main" val="2431980781"/>
                    </a:ext>
                  </a:extLst>
                </a:gridCol>
                <a:gridCol w="423701">
                  <a:extLst>
                    <a:ext uri="{9D8B030D-6E8A-4147-A177-3AD203B41FA5}">
                      <a16:colId xmlns:a16="http://schemas.microsoft.com/office/drawing/2014/main" val="1370769473"/>
                    </a:ext>
                  </a:extLst>
                </a:gridCol>
              </a:tblGrid>
              <a:tr h="491364">
                <a:tc>
                  <a:txBody>
                    <a:bodyPr/>
                    <a:lstStyle/>
                    <a:p>
                      <a:pPr algn="ctr">
                        <a:lnSpc>
                          <a:spcPct val="150000"/>
                        </a:lnSpc>
                        <a:spcBef>
                          <a:spcPts val="300"/>
                        </a:spcBef>
                        <a:spcAft>
                          <a:spcPts val="300"/>
                        </a:spcAft>
                      </a:pPr>
                      <a:r>
                        <a:rPr lang="cs-CZ" sz="1800" dirty="0">
                          <a:effectLst/>
                        </a:rPr>
                        <a:t>A</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B</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C</a:t>
                      </a:r>
                      <a:endParaRPr lang="cs-CZ" sz="18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D</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E</a:t>
                      </a:r>
                      <a:endParaRPr lang="cs-CZ" sz="18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F</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G</a:t>
                      </a:r>
                      <a:endParaRPr lang="cs-CZ" sz="18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H</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I</a:t>
                      </a:r>
                      <a:endParaRPr lang="cs-CZ" sz="18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J</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K</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L</a:t>
                      </a:r>
                      <a:endParaRPr lang="cs-CZ" sz="18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M</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N</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O</a:t>
                      </a:r>
                      <a:endParaRPr lang="cs-CZ" sz="18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P</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Q</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R</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S</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T</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U</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V</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W</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X</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Y</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Z</a:t>
                      </a:r>
                      <a:endParaRPr lang="cs-CZ" sz="18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73165996"/>
                  </a:ext>
                </a:extLst>
              </a:tr>
              <a:tr h="307115">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84725842"/>
                  </a:ext>
                </a:extLst>
              </a:tr>
              <a:tr h="307115">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6467503"/>
                  </a:ext>
                </a:extLst>
              </a:tr>
            </a:tbl>
          </a:graphicData>
        </a:graphic>
      </p:graphicFrame>
    </p:spTree>
    <p:extLst>
      <p:ext uri="{BB962C8B-B14F-4D97-AF65-F5344CB8AC3E}">
        <p14:creationId xmlns:p14="http://schemas.microsoft.com/office/powerpoint/2010/main" val="19050797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Zrcadlení značek </a:t>
            </a:r>
            <a:r>
              <a:rPr lang="cs-CZ" dirty="0"/>
              <a:t>v kódu - </a:t>
            </a:r>
            <a:r>
              <a:rPr lang="cs-CZ" dirty="0" smtClean="0"/>
              <a:t>příklad</a:t>
            </a:r>
            <a:endParaRPr lang="cs-CZ" dirty="0"/>
          </a:p>
        </p:txBody>
      </p:sp>
      <p:sp>
        <p:nvSpPr>
          <p:cNvPr id="3" name="Zástupný symbol pro obsah 2"/>
          <p:cNvSpPr>
            <a:spLocks noGrp="1"/>
          </p:cNvSpPr>
          <p:nvPr>
            <p:ph sz="half" idx="1"/>
          </p:nvPr>
        </p:nvSpPr>
        <p:spPr>
          <a:xfrm>
            <a:off x="1066800" y="1676400"/>
            <a:ext cx="9925744" cy="4848944"/>
          </a:xfrm>
        </p:spPr>
        <p:txBody>
          <a:bodyPr rtlCol="0">
            <a:normAutofit lnSpcReduction="10000"/>
          </a:bodyPr>
          <a:lstStyle/>
          <a:p>
            <a:pPr>
              <a:buFont typeface="Wingdings" panose="05000000000000000000" pitchFamily="2" charset="2"/>
              <a:buChar char="Ø"/>
            </a:pPr>
            <a:r>
              <a:rPr lang="cs-CZ" dirty="0"/>
              <a:t>Text převedeme do Morseova kódu a poté </a:t>
            </a:r>
            <a:r>
              <a:rPr lang="cs-CZ" dirty="0" smtClean="0"/>
              <a:t>jednotlivé značky </a:t>
            </a:r>
            <a:r>
              <a:rPr lang="cs-CZ" dirty="0"/>
              <a:t>kódu přepíšeme </a:t>
            </a:r>
            <a:r>
              <a:rPr lang="cs-CZ" dirty="0" smtClean="0"/>
              <a:t>zrcadlově</a:t>
            </a:r>
          </a:p>
          <a:p>
            <a:pPr>
              <a:buFont typeface="Wingdings" panose="05000000000000000000" pitchFamily="2" charset="2"/>
              <a:buChar char="Ø"/>
            </a:pPr>
            <a:r>
              <a:rPr lang="cs-CZ" dirty="0" smtClean="0"/>
              <a:t>Zašifrujte otevřený text:	Kryptologie</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r>
              <a:rPr lang="cs-CZ" dirty="0"/>
              <a:t>Mezinárodní abeceda:	</a:t>
            </a:r>
            <a:r>
              <a:rPr lang="cs-CZ" dirty="0" smtClean="0"/>
              <a:t>KRYPTOLOGIE</a:t>
            </a:r>
          </a:p>
          <a:p>
            <a:pPr>
              <a:buFont typeface="Wingdings" panose="05000000000000000000" pitchFamily="2" charset="2"/>
              <a:buChar char="Ø"/>
            </a:pPr>
            <a:r>
              <a:rPr lang="cs-CZ" dirty="0" smtClean="0"/>
              <a:t>Morseův kód:</a:t>
            </a:r>
            <a:r>
              <a:rPr lang="cs-CZ" dirty="0"/>
              <a:t> </a:t>
            </a:r>
            <a:r>
              <a:rPr lang="cs-CZ" dirty="0" smtClean="0"/>
              <a:t>		</a:t>
            </a:r>
            <a:r>
              <a:rPr lang="cs-CZ" sz="3200" dirty="0" smtClean="0">
                <a:latin typeface="Times New Roman" panose="02020603050405020304" pitchFamily="18" charset="0"/>
                <a:cs typeface="Times New Roman" panose="02020603050405020304" pitchFamily="18" charset="0"/>
              </a:rPr>
              <a:t>-.-  </a:t>
            </a:r>
            <a:r>
              <a:rPr lang="cs-CZ" sz="3200" dirty="0">
                <a:latin typeface="Times New Roman" panose="02020603050405020304" pitchFamily="18" charset="0"/>
                <a:cs typeface="Times New Roman" panose="02020603050405020304" pitchFamily="18" charset="0"/>
              </a:rPr>
              <a:t>.-.  -.--  .--.  -  ---  .-..  ---  --.  ..  </a:t>
            </a:r>
            <a:r>
              <a:rPr lang="cs-CZ" sz="32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cs-CZ" dirty="0"/>
              <a:t>Šifrový text:	 </a:t>
            </a:r>
            <a:r>
              <a:rPr lang="cs-CZ" dirty="0" smtClean="0"/>
              <a:t>		</a:t>
            </a:r>
            <a:r>
              <a:rPr lang="cs-CZ" sz="3200" dirty="0">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endParaRPr lang="cs-CZ" dirty="0"/>
          </a:p>
          <a:p>
            <a:pPr>
              <a:buFont typeface="Wingdings" panose="05000000000000000000" pitchFamily="2" charset="2"/>
              <a:buChar char="Ø"/>
            </a:pPr>
            <a:endParaRPr lang="cs-CZ" altLang="cs-CZ" dirty="0" smtClean="0"/>
          </a:p>
          <a:p>
            <a:pPr>
              <a:buFont typeface="Wingdings" panose="05000000000000000000" pitchFamily="2" charset="2"/>
              <a:buChar char="Ø"/>
            </a:pPr>
            <a:endParaRPr lang="cs-CZ" altLang="cs-CZ" dirty="0"/>
          </a:p>
        </p:txBody>
      </p:sp>
      <p:graphicFrame>
        <p:nvGraphicFramePr>
          <p:cNvPr id="5" name="Tabulka 4"/>
          <p:cNvGraphicFramePr>
            <a:graphicFrameLocks noGrp="1"/>
          </p:cNvGraphicFramePr>
          <p:nvPr>
            <p:extLst>
              <p:ext uri="{D42A27DB-BD31-4B8C-83A1-F6EECF244321}">
                <p14:modId xmlns:p14="http://schemas.microsoft.com/office/powerpoint/2010/main" val="2577138809"/>
              </p:ext>
            </p:extLst>
          </p:nvPr>
        </p:nvGraphicFramePr>
        <p:xfrm>
          <a:off x="479373" y="3174876"/>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effectLst/>
                        </a:rPr>
                        <a:t>A</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B</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C</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effectLst/>
                        </a:rPr>
                        <a:t>D</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E</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F</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G</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H</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I</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effectLst/>
                        </a:rPr>
                        <a:t>J</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K</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L</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M</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N</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O</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P</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Q</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R</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S</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T</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U</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V</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W</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X</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Y</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Z</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11257058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Zrcadlení značek </a:t>
            </a:r>
            <a:r>
              <a:rPr lang="cs-CZ" dirty="0"/>
              <a:t>v kódu - </a:t>
            </a:r>
            <a:r>
              <a:rPr lang="cs-CZ" dirty="0" smtClean="0"/>
              <a:t>příklad</a:t>
            </a:r>
            <a:endParaRPr lang="cs-CZ" dirty="0"/>
          </a:p>
        </p:txBody>
      </p:sp>
      <p:sp>
        <p:nvSpPr>
          <p:cNvPr id="3" name="Zástupný symbol pro obsah 2"/>
          <p:cNvSpPr>
            <a:spLocks noGrp="1"/>
          </p:cNvSpPr>
          <p:nvPr>
            <p:ph sz="half" idx="1"/>
          </p:nvPr>
        </p:nvSpPr>
        <p:spPr>
          <a:xfrm>
            <a:off x="1066800" y="1676400"/>
            <a:ext cx="11005864" cy="4848944"/>
          </a:xfrm>
        </p:spPr>
        <p:txBody>
          <a:bodyPr rtlCol="0">
            <a:normAutofit/>
          </a:bodyPr>
          <a:lstStyle/>
          <a:p>
            <a:pPr>
              <a:buFont typeface="Wingdings" panose="05000000000000000000" pitchFamily="2" charset="2"/>
              <a:buChar char="Ø"/>
            </a:pPr>
            <a:r>
              <a:rPr lang="cs-CZ" dirty="0"/>
              <a:t>Nejprve zrcadlově otočíme jednotlivé značky kódu a poté pomocí tabulky převedeme Morseův kód na otevřený </a:t>
            </a:r>
            <a:r>
              <a:rPr lang="cs-CZ" dirty="0" smtClean="0"/>
              <a:t>text</a:t>
            </a:r>
          </a:p>
          <a:p>
            <a:pPr>
              <a:buFont typeface="Wingdings" panose="05000000000000000000" pitchFamily="2" charset="2"/>
              <a:buChar char="Ø"/>
            </a:pPr>
            <a:r>
              <a:rPr lang="cs-CZ" dirty="0" smtClean="0"/>
              <a:t>Dešifrujte text:</a:t>
            </a:r>
            <a:r>
              <a:rPr lang="cs-CZ" dirty="0"/>
              <a:t> </a:t>
            </a:r>
            <a:r>
              <a:rPr lang="cs-CZ" sz="28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r>
              <a:rPr lang="cs-CZ" dirty="0" smtClean="0"/>
              <a:t>Morseův kód: </a:t>
            </a:r>
            <a:r>
              <a:rPr lang="cs-CZ" sz="2800" dirty="0" smtClean="0">
                <a:latin typeface="Times New Roman" panose="02020603050405020304" pitchFamily="18" charset="0"/>
                <a:cs typeface="Times New Roman" panose="02020603050405020304" pitchFamily="18" charset="0"/>
              </a:rPr>
              <a:t>-.-  -.  ..  ….  -.--  .---  …  ---  ..-  -.  .  --  ..  ..-  -.-.  ..  -  .  .-..  .</a:t>
            </a:r>
          </a:p>
          <a:p>
            <a:pPr>
              <a:buFont typeface="Wingdings" panose="05000000000000000000" pitchFamily="2" charset="2"/>
              <a:buChar char="Ø"/>
            </a:pPr>
            <a:r>
              <a:rPr lang="cs-CZ" dirty="0"/>
              <a:t>Mezinárodní abeceda: </a:t>
            </a:r>
            <a:r>
              <a:rPr lang="cs-CZ" dirty="0" smtClean="0"/>
              <a:t>KNIHY </a:t>
            </a:r>
            <a:r>
              <a:rPr lang="cs-CZ" dirty="0"/>
              <a:t>JSOU NEMI </a:t>
            </a:r>
            <a:r>
              <a:rPr lang="cs-CZ" dirty="0" smtClean="0"/>
              <a:t>UCITELE</a:t>
            </a:r>
          </a:p>
          <a:p>
            <a:pPr>
              <a:buFont typeface="Wingdings" panose="05000000000000000000" pitchFamily="2" charset="2"/>
              <a:buChar char="Ø"/>
            </a:pPr>
            <a:r>
              <a:rPr lang="cs-CZ" dirty="0" smtClean="0"/>
              <a:t>Otevřený </a:t>
            </a:r>
            <a:r>
              <a:rPr lang="cs-CZ" dirty="0"/>
              <a:t>text</a:t>
            </a:r>
            <a:r>
              <a:rPr lang="cs-CZ" dirty="0" smtClean="0"/>
              <a:t>:  	      „</a:t>
            </a:r>
            <a:r>
              <a:rPr lang="cs-CZ" dirty="0"/>
              <a:t>Knihy jsou němí učitelé“ (</a:t>
            </a:r>
            <a:r>
              <a:rPr lang="cs-CZ" dirty="0" err="1"/>
              <a:t>Aulus</a:t>
            </a:r>
            <a:r>
              <a:rPr lang="cs-CZ" dirty="0"/>
              <a:t> </a:t>
            </a:r>
            <a:r>
              <a:rPr lang="cs-CZ" dirty="0" err="1"/>
              <a:t>Gellius</a:t>
            </a:r>
            <a:r>
              <a:rPr lang="cs-CZ" dirty="0" smtClean="0"/>
              <a:t>)</a:t>
            </a:r>
            <a:endParaRPr lang="cs-CZ" dirty="0"/>
          </a:p>
          <a:p>
            <a:pPr>
              <a:buFont typeface="Wingdings" panose="05000000000000000000" pitchFamily="2" charset="2"/>
              <a:buChar char="Ø"/>
            </a:pPr>
            <a:endParaRPr lang="cs-CZ" altLang="cs-CZ" dirty="0" smtClean="0"/>
          </a:p>
          <a:p>
            <a:pPr>
              <a:buFont typeface="Wingdings" panose="05000000000000000000" pitchFamily="2" charset="2"/>
              <a:buChar char="Ø"/>
            </a:pPr>
            <a:endParaRPr lang="cs-CZ" altLang="cs-CZ" dirty="0"/>
          </a:p>
        </p:txBody>
      </p:sp>
      <p:graphicFrame>
        <p:nvGraphicFramePr>
          <p:cNvPr id="5" name="Tabulka 4"/>
          <p:cNvGraphicFramePr>
            <a:graphicFrameLocks noGrp="1"/>
          </p:cNvGraphicFramePr>
          <p:nvPr>
            <p:extLst>
              <p:ext uri="{D42A27DB-BD31-4B8C-83A1-F6EECF244321}">
                <p14:modId xmlns:p14="http://schemas.microsoft.com/office/powerpoint/2010/main" val="3703504007"/>
              </p:ext>
            </p:extLst>
          </p:nvPr>
        </p:nvGraphicFramePr>
        <p:xfrm>
          <a:off x="479373" y="3429000"/>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effectLst/>
                        </a:rPr>
                        <a:t>A</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B</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C</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effectLst/>
                        </a:rPr>
                        <a:t>D</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E</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F</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G</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H</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I</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J</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effectLst/>
                        </a:rPr>
                        <a:t>K</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L</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M</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N</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O</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P</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Q</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R</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S</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T</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U</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V</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W</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X</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Y</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Z</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12723596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Kódování pomocí abecedy - </a:t>
            </a:r>
            <a:r>
              <a:rPr lang="cs-CZ" dirty="0" smtClean="0"/>
              <a:t>příklad</a:t>
            </a:r>
            <a:endParaRPr lang="cs-CZ" dirty="0"/>
          </a:p>
        </p:txBody>
      </p:sp>
      <p:sp>
        <p:nvSpPr>
          <p:cNvPr id="3" name="Zástupný symbol pro obsah 2"/>
          <p:cNvSpPr>
            <a:spLocks noGrp="1"/>
          </p:cNvSpPr>
          <p:nvPr>
            <p:ph sz="half" idx="1"/>
          </p:nvPr>
        </p:nvSpPr>
        <p:spPr>
          <a:xfrm>
            <a:off x="1066800" y="1676400"/>
            <a:ext cx="10285784" cy="4848944"/>
          </a:xfrm>
        </p:spPr>
        <p:txBody>
          <a:bodyPr rtlCol="0">
            <a:normAutofit fontScale="92500" lnSpcReduction="20000"/>
          </a:bodyPr>
          <a:lstStyle/>
          <a:p>
            <a:pPr>
              <a:buFont typeface="Wingdings" panose="05000000000000000000" pitchFamily="2" charset="2"/>
              <a:buChar char="Ø"/>
            </a:pPr>
            <a:r>
              <a:rPr lang="cs-CZ" dirty="0"/>
              <a:t>Text převedeme do Morseova kódu a poté </a:t>
            </a:r>
            <a:r>
              <a:rPr lang="cs-CZ" dirty="0" smtClean="0"/>
              <a:t>klamavý text zašifrujeme</a:t>
            </a:r>
          </a:p>
          <a:p>
            <a:pPr>
              <a:buFont typeface="Wingdings" panose="05000000000000000000" pitchFamily="2" charset="2"/>
              <a:buChar char="Ø"/>
            </a:pPr>
            <a:r>
              <a:rPr lang="cs-CZ" dirty="0" smtClean="0"/>
              <a:t>Místo teček píšeme malá písmena a místo čárek velká písmena</a:t>
            </a:r>
          </a:p>
          <a:p>
            <a:pPr>
              <a:buFont typeface="Wingdings" panose="05000000000000000000" pitchFamily="2" charset="2"/>
              <a:buChar char="Ø"/>
            </a:pPr>
            <a:r>
              <a:rPr lang="cs-CZ" dirty="0"/>
              <a:t>Pro ukázku si jako klamavý text zvolíme citát od Alberta Einsteina „Pouze dvě věci jsou nekonečné. Vesmír a lidská hloupost.“ </a:t>
            </a:r>
            <a:endParaRPr lang="cs-CZ" dirty="0" smtClean="0"/>
          </a:p>
          <a:p>
            <a:pPr>
              <a:buFont typeface="Wingdings" panose="05000000000000000000" pitchFamily="2" charset="2"/>
              <a:buChar char="Ø"/>
            </a:pPr>
            <a:r>
              <a:rPr lang="cs-CZ" dirty="0" smtClean="0"/>
              <a:t>Zašifrujte otevřený text:	Šifry </a:t>
            </a:r>
            <a:r>
              <a:rPr lang="cs-CZ" dirty="0"/>
              <a:t>jsou </a:t>
            </a:r>
            <a:r>
              <a:rPr lang="cs-CZ" dirty="0" smtClean="0"/>
              <a:t>zábavné</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r>
              <a:rPr lang="cs-CZ" dirty="0"/>
              <a:t>Mezinárodní abeceda:	SIFRY JSOU </a:t>
            </a:r>
            <a:r>
              <a:rPr lang="cs-CZ" dirty="0" smtClean="0"/>
              <a:t>ZABAVNE</a:t>
            </a:r>
          </a:p>
          <a:p>
            <a:pPr>
              <a:buFont typeface="Wingdings" panose="05000000000000000000" pitchFamily="2" charset="2"/>
              <a:buChar char="Ø"/>
            </a:pPr>
            <a:r>
              <a:rPr lang="cs-CZ" dirty="0" smtClean="0"/>
              <a:t>Morseův kód:  </a:t>
            </a:r>
            <a:r>
              <a:rPr lang="cs-CZ" sz="2800" b="1" dirty="0" smtClean="0">
                <a:latin typeface="Times New Roman" panose="02020603050405020304" pitchFamily="18" charset="0"/>
                <a:cs typeface="Times New Roman" panose="02020603050405020304" pitchFamily="18" charset="0"/>
              </a:rPr>
              <a:t>…  ..  ..-.  .-.  -.--  .---  …  ---  ..-  --..  .-  -…  .-  …-  -.  .</a:t>
            </a:r>
          </a:p>
          <a:p>
            <a:pPr>
              <a:buFont typeface="Wingdings" panose="05000000000000000000" pitchFamily="2" charset="2"/>
              <a:buChar char="Ø"/>
            </a:pPr>
            <a:r>
              <a:rPr lang="cs-CZ" dirty="0"/>
              <a:t>Šifrový text:	 </a:t>
            </a:r>
            <a:r>
              <a:rPr lang="cs-CZ" dirty="0" smtClean="0"/>
              <a:t> </a:t>
            </a:r>
            <a:r>
              <a:rPr lang="cs-CZ" sz="2200" dirty="0" err="1" smtClean="0"/>
              <a:t>pou</a:t>
            </a:r>
            <a:r>
              <a:rPr lang="cs-CZ" sz="2200" dirty="0" smtClean="0"/>
              <a:t> ze </a:t>
            </a:r>
            <a:r>
              <a:rPr lang="cs-CZ" sz="2200" dirty="0" err="1" smtClean="0"/>
              <a:t>dvĚv</a:t>
            </a:r>
            <a:r>
              <a:rPr lang="cs-CZ" sz="2200" dirty="0" smtClean="0"/>
              <a:t> </a:t>
            </a:r>
            <a:r>
              <a:rPr lang="cs-CZ" sz="2200" dirty="0" err="1" smtClean="0"/>
              <a:t>ěCi</a:t>
            </a:r>
            <a:r>
              <a:rPr lang="cs-CZ" sz="2200" dirty="0" smtClean="0"/>
              <a:t> </a:t>
            </a:r>
            <a:r>
              <a:rPr lang="cs-CZ" sz="2200" dirty="0" err="1" smtClean="0"/>
              <a:t>JsOU</a:t>
            </a:r>
            <a:r>
              <a:rPr lang="cs-CZ" sz="2200" dirty="0" smtClean="0"/>
              <a:t> </a:t>
            </a:r>
            <a:r>
              <a:rPr lang="cs-CZ" sz="2200" dirty="0" err="1" smtClean="0"/>
              <a:t>nEKO</a:t>
            </a:r>
            <a:r>
              <a:rPr lang="cs-CZ" sz="2200" dirty="0" smtClean="0"/>
              <a:t> </a:t>
            </a:r>
            <a:r>
              <a:rPr lang="cs-CZ" sz="2200" dirty="0" err="1" smtClean="0"/>
              <a:t>neč</a:t>
            </a:r>
            <a:r>
              <a:rPr lang="cs-CZ" sz="2200" dirty="0" smtClean="0"/>
              <a:t> NÉV </a:t>
            </a:r>
            <a:r>
              <a:rPr lang="cs-CZ" sz="2200" dirty="0" err="1" smtClean="0"/>
              <a:t>esM</a:t>
            </a:r>
            <a:r>
              <a:rPr lang="cs-CZ" sz="2200" dirty="0" smtClean="0"/>
              <a:t> </a:t>
            </a:r>
            <a:r>
              <a:rPr lang="cs-CZ" sz="2200" dirty="0" err="1" smtClean="0"/>
              <a:t>ÍRal</a:t>
            </a:r>
            <a:r>
              <a:rPr lang="cs-CZ" sz="2200" dirty="0" smtClean="0"/>
              <a:t> </a:t>
            </a:r>
            <a:r>
              <a:rPr lang="cs-CZ" sz="2200" dirty="0" err="1" smtClean="0"/>
              <a:t>iD</a:t>
            </a:r>
            <a:r>
              <a:rPr lang="cs-CZ" sz="2200" dirty="0" smtClean="0"/>
              <a:t> </a:t>
            </a:r>
            <a:r>
              <a:rPr lang="cs-CZ" sz="2200" dirty="0" err="1" smtClean="0"/>
              <a:t>Skáh</a:t>
            </a:r>
            <a:r>
              <a:rPr lang="cs-CZ" sz="2200" dirty="0" smtClean="0"/>
              <a:t> </a:t>
            </a:r>
            <a:r>
              <a:rPr lang="cs-CZ" sz="2200" dirty="0" err="1" smtClean="0"/>
              <a:t>lO</a:t>
            </a:r>
            <a:r>
              <a:rPr lang="cs-CZ" sz="2200" dirty="0" smtClean="0"/>
              <a:t> </a:t>
            </a:r>
            <a:r>
              <a:rPr lang="cs-CZ" sz="2200" dirty="0" err="1" smtClean="0"/>
              <a:t>upoS</a:t>
            </a:r>
            <a:r>
              <a:rPr lang="cs-CZ" sz="2200" dirty="0" smtClean="0"/>
              <a:t> </a:t>
            </a:r>
            <a:r>
              <a:rPr lang="cs-CZ" sz="2200" dirty="0" err="1" smtClean="0"/>
              <a:t>Tp</a:t>
            </a:r>
            <a:r>
              <a:rPr lang="cs-CZ" sz="2200" dirty="0" smtClean="0"/>
              <a:t> o</a:t>
            </a:r>
            <a:endParaRPr lang="cs-CZ" sz="2200" dirty="0"/>
          </a:p>
          <a:p>
            <a:pPr>
              <a:buFont typeface="Wingdings" panose="05000000000000000000" pitchFamily="2" charset="2"/>
              <a:buChar char="Ø"/>
            </a:pPr>
            <a:endParaRPr lang="cs-CZ" altLang="cs-CZ" dirty="0" smtClean="0"/>
          </a:p>
          <a:p>
            <a:pPr>
              <a:buFont typeface="Wingdings" panose="05000000000000000000" pitchFamily="2" charset="2"/>
              <a:buChar char="Ø"/>
            </a:pPr>
            <a:endParaRPr lang="cs-CZ" altLang="cs-CZ" dirty="0"/>
          </a:p>
        </p:txBody>
      </p:sp>
      <p:graphicFrame>
        <p:nvGraphicFramePr>
          <p:cNvPr id="5" name="Tabulka 4"/>
          <p:cNvGraphicFramePr>
            <a:graphicFrameLocks noGrp="1"/>
          </p:cNvGraphicFramePr>
          <p:nvPr>
            <p:extLst>
              <p:ext uri="{D42A27DB-BD31-4B8C-83A1-F6EECF244321}">
                <p14:modId xmlns:p14="http://schemas.microsoft.com/office/powerpoint/2010/main" val="2739506757"/>
              </p:ext>
            </p:extLst>
          </p:nvPr>
        </p:nvGraphicFramePr>
        <p:xfrm>
          <a:off x="593065" y="3808090"/>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solidFill>
                            <a:schemeClr val="tx1"/>
                          </a:solidFill>
                          <a:effectLst/>
                        </a:rPr>
                        <a:t>A</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B</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C</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D</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E</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F</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G</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H</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I</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J</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K</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L</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M</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N</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O</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P</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Q</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R</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S</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T</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U</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V</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W</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X</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Y</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Z</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27028724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Kódování pomocí abecedy - </a:t>
            </a:r>
            <a:r>
              <a:rPr lang="cs-CZ" dirty="0" smtClean="0"/>
              <a:t>příklad</a:t>
            </a:r>
            <a:endParaRPr lang="cs-CZ" dirty="0"/>
          </a:p>
        </p:txBody>
      </p:sp>
      <p:sp>
        <p:nvSpPr>
          <p:cNvPr id="3" name="Zástupný symbol pro obsah 2"/>
          <p:cNvSpPr>
            <a:spLocks noGrp="1"/>
          </p:cNvSpPr>
          <p:nvPr>
            <p:ph sz="half" idx="1"/>
          </p:nvPr>
        </p:nvSpPr>
        <p:spPr>
          <a:xfrm>
            <a:off x="1066800" y="1676400"/>
            <a:ext cx="11005864" cy="4848944"/>
          </a:xfrm>
        </p:spPr>
        <p:txBody>
          <a:bodyPr rtlCol="0">
            <a:noAutofit/>
          </a:bodyPr>
          <a:lstStyle/>
          <a:p>
            <a:pPr>
              <a:buFont typeface="Wingdings" panose="05000000000000000000" pitchFamily="2" charset="2"/>
              <a:buChar char="Ø"/>
            </a:pPr>
            <a:r>
              <a:rPr lang="cs-CZ" dirty="0"/>
              <a:t>Jako první přepíšeme malá písmena na tečky a velká písmena na </a:t>
            </a:r>
            <a:r>
              <a:rPr lang="cs-CZ" dirty="0" smtClean="0"/>
              <a:t>čárky</a:t>
            </a:r>
          </a:p>
          <a:p>
            <a:pPr>
              <a:buFont typeface="Wingdings" panose="05000000000000000000" pitchFamily="2" charset="2"/>
              <a:buChar char="Ø"/>
            </a:pPr>
            <a:r>
              <a:rPr lang="cs-CZ" dirty="0" smtClean="0"/>
              <a:t>Poté </a:t>
            </a:r>
            <a:r>
              <a:rPr lang="cs-CZ" dirty="0"/>
              <a:t>převedeme Morseův kód na otevřený </a:t>
            </a:r>
            <a:r>
              <a:rPr lang="cs-CZ" dirty="0" smtClean="0"/>
              <a:t>text</a:t>
            </a:r>
          </a:p>
          <a:p>
            <a:pPr>
              <a:buFont typeface="Wingdings" panose="05000000000000000000" pitchFamily="2" charset="2"/>
              <a:buChar char="Ø"/>
            </a:pPr>
            <a:r>
              <a:rPr lang="cs-CZ" dirty="0" smtClean="0"/>
              <a:t>Dešifrujte text:</a:t>
            </a:r>
          </a:p>
          <a:p>
            <a:pPr marL="0" indent="0" algn="ctr">
              <a:buNone/>
            </a:pPr>
            <a:r>
              <a:rPr lang="cs-CZ" sz="2000" dirty="0" err="1" smtClean="0"/>
              <a:t>pOUz</a:t>
            </a:r>
            <a:r>
              <a:rPr lang="cs-CZ" sz="2000" dirty="0" smtClean="0"/>
              <a:t> </a:t>
            </a:r>
            <a:r>
              <a:rPr lang="cs-CZ" sz="2000" dirty="0" err="1" smtClean="0"/>
              <a:t>eDv</a:t>
            </a:r>
            <a:r>
              <a:rPr lang="cs-CZ" sz="2000" dirty="0" smtClean="0"/>
              <a:t> </a:t>
            </a:r>
            <a:r>
              <a:rPr lang="cs-CZ" sz="2000" dirty="0" err="1" smtClean="0"/>
              <a:t>ěV</a:t>
            </a:r>
            <a:r>
              <a:rPr lang="cs-CZ" sz="2000" dirty="0" smtClean="0"/>
              <a:t> </a:t>
            </a:r>
            <a:r>
              <a:rPr lang="cs-CZ" sz="2000" dirty="0" err="1" smtClean="0"/>
              <a:t>ĚciJ</a:t>
            </a:r>
            <a:r>
              <a:rPr lang="cs-CZ" sz="2000" dirty="0" smtClean="0"/>
              <a:t> s </a:t>
            </a:r>
            <a:r>
              <a:rPr lang="cs-CZ" sz="2000" dirty="0" err="1" smtClean="0"/>
              <a:t>oUNE</a:t>
            </a:r>
            <a:r>
              <a:rPr lang="cs-CZ" sz="2000" dirty="0" smtClean="0"/>
              <a:t> k On e </a:t>
            </a:r>
            <a:r>
              <a:rPr lang="cs-CZ" sz="2000" dirty="0" err="1" smtClean="0"/>
              <a:t>čNÉV</a:t>
            </a:r>
            <a:r>
              <a:rPr lang="cs-CZ" sz="2000" dirty="0" smtClean="0"/>
              <a:t> </a:t>
            </a:r>
            <a:r>
              <a:rPr lang="cs-CZ" sz="2000" dirty="0" err="1" smtClean="0"/>
              <a:t>eSmí</a:t>
            </a:r>
            <a:r>
              <a:rPr lang="cs-CZ" sz="2000" dirty="0" smtClean="0"/>
              <a:t> r </a:t>
            </a:r>
            <a:r>
              <a:rPr lang="cs-CZ" sz="2000" dirty="0" err="1" smtClean="0"/>
              <a:t>aLId</a:t>
            </a:r>
            <a:r>
              <a:rPr lang="cs-CZ" sz="2000" dirty="0" smtClean="0"/>
              <a:t> </a:t>
            </a:r>
            <a:r>
              <a:rPr lang="cs-CZ" sz="2000" dirty="0" err="1" smtClean="0"/>
              <a:t>ská</a:t>
            </a:r>
            <a:r>
              <a:rPr lang="cs-CZ" sz="2000" dirty="0" smtClean="0"/>
              <a:t> hl </a:t>
            </a:r>
            <a:r>
              <a:rPr lang="cs-CZ" sz="2000" dirty="0" err="1" smtClean="0"/>
              <a:t>ouP</a:t>
            </a:r>
            <a:r>
              <a:rPr lang="cs-CZ" sz="2000" dirty="0" smtClean="0"/>
              <a:t> </a:t>
            </a:r>
            <a:r>
              <a:rPr lang="cs-CZ" sz="2000" dirty="0" err="1" smtClean="0"/>
              <a:t>OsTp</a:t>
            </a:r>
            <a:r>
              <a:rPr lang="cs-CZ" sz="2000" dirty="0" smtClean="0"/>
              <a:t> ou Z e </a:t>
            </a:r>
            <a:r>
              <a:rPr lang="cs-CZ" sz="2000" dirty="0" err="1" smtClean="0"/>
              <a:t>dVěv</a:t>
            </a:r>
            <a:r>
              <a:rPr lang="cs-CZ" sz="2000" dirty="0" smtClean="0"/>
              <a:t> </a:t>
            </a:r>
            <a:r>
              <a:rPr lang="cs-CZ" sz="2000" dirty="0" err="1" smtClean="0"/>
              <a:t>ĚcI</a:t>
            </a:r>
            <a:r>
              <a:rPr lang="cs-CZ" sz="2000" dirty="0" smtClean="0"/>
              <a:t> </a:t>
            </a:r>
            <a:r>
              <a:rPr lang="cs-CZ" sz="2000" dirty="0" err="1" smtClean="0"/>
              <a:t>jS</a:t>
            </a:r>
            <a:endParaRPr lang="cs-CZ" sz="2000" dirty="0" smtClean="0"/>
          </a:p>
          <a:p>
            <a:pPr marL="0" indent="0">
              <a:buNone/>
            </a:pPr>
            <a:endParaRPr lang="cs-CZ" sz="2000" dirty="0" smtClean="0"/>
          </a:p>
          <a:p>
            <a:pPr>
              <a:buFont typeface="Wingdings" panose="05000000000000000000" pitchFamily="2" charset="2"/>
              <a:buChar char="Ø"/>
            </a:pPr>
            <a:endParaRPr lang="cs-CZ" dirty="0" smtClean="0"/>
          </a:p>
          <a:p>
            <a:pPr>
              <a:buFont typeface="Wingdings" panose="05000000000000000000" pitchFamily="2" charset="2"/>
              <a:buChar char="Ø"/>
            </a:pPr>
            <a:r>
              <a:rPr lang="cs-CZ" dirty="0" smtClean="0"/>
              <a:t>MK:  </a:t>
            </a:r>
            <a:r>
              <a:rPr lang="cs-CZ" b="1" dirty="0" smtClean="0">
                <a:latin typeface="Times New Roman" panose="02020603050405020304" pitchFamily="18" charset="0"/>
                <a:cs typeface="Times New Roman" panose="02020603050405020304" pitchFamily="18" charset="0"/>
              </a:rPr>
              <a:t>.--.  .-.  .-  -..-  .  .---  .  -.  .  .---  .-..  .  .--.  …  ..  ..-  -.-.  ..  -  .  .-..  -.-  .-</a:t>
            </a:r>
          </a:p>
          <a:p>
            <a:pPr>
              <a:buFont typeface="Wingdings" panose="05000000000000000000" pitchFamily="2" charset="2"/>
              <a:buChar char="Ø"/>
            </a:pPr>
            <a:r>
              <a:rPr lang="cs-CZ" dirty="0" smtClean="0"/>
              <a:t>MA:</a:t>
            </a:r>
            <a:r>
              <a:rPr lang="cs-CZ" dirty="0"/>
              <a:t>	</a:t>
            </a:r>
            <a:r>
              <a:rPr lang="cs-CZ" dirty="0" smtClean="0"/>
              <a:t>PRAXE </a:t>
            </a:r>
            <a:r>
              <a:rPr lang="cs-CZ" dirty="0"/>
              <a:t>JE NEJLEPSI </a:t>
            </a:r>
            <a:r>
              <a:rPr lang="cs-CZ" dirty="0" smtClean="0"/>
              <a:t>UCITELKA</a:t>
            </a:r>
            <a:endParaRPr lang="cs-CZ"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cs-CZ" dirty="0" smtClean="0"/>
              <a:t>OT:   „</a:t>
            </a:r>
            <a:r>
              <a:rPr lang="cs-CZ" dirty="0"/>
              <a:t>Praxe je nejlepší učitelka“ (Marcus </a:t>
            </a:r>
            <a:r>
              <a:rPr lang="cs-CZ" dirty="0" err="1"/>
              <a:t>Tullius</a:t>
            </a:r>
            <a:r>
              <a:rPr lang="cs-CZ" dirty="0"/>
              <a:t> Cicero</a:t>
            </a:r>
            <a:r>
              <a:rPr lang="cs-CZ" dirty="0" smtClean="0"/>
              <a:t>)</a:t>
            </a:r>
            <a:endParaRPr lang="cs-CZ" altLang="cs-CZ" dirty="0" smtClean="0"/>
          </a:p>
          <a:p>
            <a:pPr>
              <a:buFont typeface="Wingdings" panose="05000000000000000000" pitchFamily="2" charset="2"/>
              <a:buChar char="Ø"/>
            </a:pPr>
            <a:endParaRPr lang="cs-CZ" altLang="cs-CZ" dirty="0"/>
          </a:p>
        </p:txBody>
      </p:sp>
      <p:graphicFrame>
        <p:nvGraphicFramePr>
          <p:cNvPr id="5" name="Tabulka 4"/>
          <p:cNvGraphicFramePr>
            <a:graphicFrameLocks noGrp="1"/>
          </p:cNvGraphicFramePr>
          <p:nvPr>
            <p:extLst>
              <p:ext uri="{D42A27DB-BD31-4B8C-83A1-F6EECF244321}">
                <p14:modId xmlns:p14="http://schemas.microsoft.com/office/powerpoint/2010/main" val="960548944"/>
              </p:ext>
            </p:extLst>
          </p:nvPr>
        </p:nvGraphicFramePr>
        <p:xfrm>
          <a:off x="479373" y="3833752"/>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solidFill>
                            <a:schemeClr val="tx1"/>
                          </a:solidFill>
                          <a:effectLst/>
                        </a:rPr>
                        <a:t>A</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B</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C</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D</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E</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F</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G</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H</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I</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J</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K</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L</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M</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N</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O</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P</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Q</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R</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S</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T</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U</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V</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W</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X</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Y</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Z</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5221798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Kódování pomocí čísel - </a:t>
            </a:r>
            <a:r>
              <a:rPr lang="cs-CZ" dirty="0" smtClean="0"/>
              <a:t>příklad</a:t>
            </a:r>
            <a:endParaRPr lang="cs-CZ" dirty="0"/>
          </a:p>
        </p:txBody>
      </p:sp>
      <mc:AlternateContent xmlns:mc="http://schemas.openxmlformats.org/markup-compatibility/2006">
        <mc:Choice xmlns:a14="http://schemas.microsoft.com/office/drawing/2010/main" Requires="a14">
          <p:sp>
            <p:nvSpPr>
              <p:cNvPr id="3" name="Zástupný symbol pro obsah 2"/>
              <p:cNvSpPr>
                <a:spLocks noGrp="1"/>
              </p:cNvSpPr>
              <p:nvPr>
                <p:ph sz="half" idx="1"/>
              </p:nvPr>
            </p:nvSpPr>
            <p:spPr>
              <a:xfrm>
                <a:off x="1066800" y="1676400"/>
                <a:ext cx="10285784" cy="4848944"/>
              </a:xfrm>
            </p:spPr>
            <p:txBody>
              <a:bodyPr rtlCol="0">
                <a:normAutofit lnSpcReduction="10000"/>
              </a:bodyPr>
              <a:lstStyle/>
              <a:p>
                <a:pPr>
                  <a:buFont typeface="Wingdings" panose="05000000000000000000" pitchFamily="2" charset="2"/>
                  <a:buChar char="Ø"/>
                </a:pPr>
                <a:r>
                  <a:rPr lang="cs-CZ" dirty="0"/>
                  <a:t>Text převedeme do Morseova </a:t>
                </a:r>
                <a:r>
                  <a:rPr lang="cs-CZ" dirty="0" smtClean="0"/>
                  <a:t>kódu. Místo </a:t>
                </a:r>
                <a:r>
                  <a:rPr lang="cs-CZ" dirty="0" smtClean="0"/>
                  <a:t>teček píšeme </a:t>
                </a:r>
                <a:r>
                  <a:rPr lang="cs-CZ" dirty="0"/>
                  <a:t>číslice (0, 1, 2, 3, 4</a:t>
                </a:r>
                <a:r>
                  <a:rPr lang="cs-CZ" dirty="0" smtClean="0"/>
                  <a:t>), místo čárek </a:t>
                </a:r>
                <a:r>
                  <a:rPr lang="cs-CZ" dirty="0"/>
                  <a:t>(5, 6, 7, 8, 9) </a:t>
                </a:r>
                <a:r>
                  <a:rPr lang="cs-CZ" dirty="0" smtClean="0"/>
                  <a:t>a místo mezer (+ </a:t>
                </a:r>
                <a:r>
                  <a:rPr lang="cs-CZ" dirty="0"/>
                  <a:t>- x : = ?)</a:t>
                </a:r>
                <a:endParaRPr lang="cs-CZ" dirty="0" smtClean="0"/>
              </a:p>
              <a:p>
                <a:pPr>
                  <a:buFont typeface="Wingdings" panose="05000000000000000000" pitchFamily="2" charset="2"/>
                  <a:buChar char="Ø"/>
                </a:pPr>
                <a:r>
                  <a:rPr lang="cs-CZ" dirty="0" smtClean="0"/>
                  <a:t>Otevřený text:		Šifry </a:t>
                </a:r>
                <a:r>
                  <a:rPr lang="cs-CZ" dirty="0"/>
                  <a:t>jsou </a:t>
                </a:r>
                <a:r>
                  <a:rPr lang="cs-CZ" dirty="0" smtClean="0"/>
                  <a:t>zábavné</a:t>
                </a:r>
              </a:p>
              <a:p>
                <a:pPr>
                  <a:buFont typeface="Wingdings" panose="05000000000000000000" pitchFamily="2" charset="2"/>
                  <a:buChar char="Ø"/>
                </a:pPr>
                <a:endParaRPr lang="cs-CZ" dirty="0"/>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r>
                  <a:rPr lang="cs-CZ" dirty="0"/>
                  <a:t>Mezinárodní abeceda</a:t>
                </a:r>
                <a:r>
                  <a:rPr lang="cs-CZ" dirty="0" smtClean="0"/>
                  <a:t>:	SIFRY </a:t>
                </a:r>
                <a:r>
                  <a:rPr lang="cs-CZ" dirty="0"/>
                  <a:t>JSOU </a:t>
                </a:r>
                <a:r>
                  <a:rPr lang="cs-CZ" dirty="0" smtClean="0"/>
                  <a:t>ZABAVNE</a:t>
                </a:r>
              </a:p>
              <a:p>
                <a:pPr>
                  <a:buFont typeface="Wingdings" panose="05000000000000000000" pitchFamily="2" charset="2"/>
                  <a:buChar char="Ø"/>
                </a:pPr>
                <a:r>
                  <a:rPr lang="cs-CZ" dirty="0" smtClean="0"/>
                  <a:t>Morseův kód: </a:t>
                </a:r>
                <a:r>
                  <a:rPr lang="cs-CZ" sz="2800" dirty="0" smtClean="0">
                    <a:latin typeface="Times New Roman" panose="02020603050405020304" pitchFamily="18" charset="0"/>
                    <a:cs typeface="Times New Roman" panose="02020603050405020304" pitchFamily="18" charset="0"/>
                  </a:rPr>
                  <a:t>…  ..  ..-.  .-.  -.--  .---  …  ---  ..-  --..  .-  -…  .-  …-  -.  .</a:t>
                </a:r>
              </a:p>
              <a:p>
                <a:pPr>
                  <a:buFont typeface="Wingdings" panose="05000000000000000000" pitchFamily="2" charset="2"/>
                  <a:buChar char="Ø"/>
                </a:pPr>
                <a:r>
                  <a:rPr lang="cs-CZ" dirty="0" smtClean="0"/>
                  <a:t>Šifrový </a:t>
                </a:r>
                <a:r>
                  <a:rPr lang="cs-CZ" dirty="0"/>
                  <a:t>text:	 </a:t>
                </a:r>
                <a:r>
                  <a:rPr lang="cs-CZ" dirty="0" smtClean="0"/>
                  <a:t> </a:t>
                </a:r>
                <a14:m>
                  <m:oMath xmlns:m="http://schemas.openxmlformats.org/officeDocument/2006/math">
                    <m:r>
                      <a:rPr lang="cs-CZ">
                        <a:latin typeface="Cambria Math" panose="02040503050406030204" pitchFamily="18" charset="0"/>
                      </a:rPr>
                      <m:t>304 × 12 : 4391 + 283 × 6378 : 2965 – 210 × 659 + 247 ×8524 – 37 : 8312 + 19 × 4037 : 82 × 4</m:t>
                    </m:r>
                    <m:r>
                      <a:rPr lang="cs-CZ" i="1">
                        <a:latin typeface="Cambria Math" panose="02040503050406030204" pitchFamily="18" charset="0"/>
                      </a:rPr>
                      <m:t>= ?</m:t>
                    </m:r>
                  </m:oMath>
                </a14:m>
                <a:endParaRPr lang="cs-CZ" altLang="cs-CZ" dirty="0" smtClean="0"/>
              </a:p>
            </p:txBody>
          </p:sp>
        </mc:Choice>
        <mc:Fallback>
          <p:sp>
            <p:nvSpPr>
              <p:cNvPr id="3" name="Zástupný symbol pro obsah 2"/>
              <p:cNvSpPr>
                <a:spLocks noGrp="1" noRot="1" noChangeAspect="1" noMove="1" noResize="1" noEditPoints="1" noAdjustHandles="1" noChangeArrowheads="1" noChangeShapeType="1" noTextEdit="1"/>
              </p:cNvSpPr>
              <p:nvPr>
                <p:ph sz="half" idx="1"/>
              </p:nvPr>
            </p:nvSpPr>
            <p:spPr>
              <a:xfrm>
                <a:off x="1066800" y="1676400"/>
                <a:ext cx="10285784" cy="4848944"/>
              </a:xfrm>
              <a:blipFill>
                <a:blip r:embed="rId3"/>
                <a:stretch>
                  <a:fillRect l="-771" t="-2390"/>
                </a:stretch>
              </a:blipFill>
            </p:spPr>
            <p:txBody>
              <a:bodyPr/>
              <a:lstStyle/>
              <a:p>
                <a:r>
                  <a:rPr lang="cs-CZ">
                    <a:noFill/>
                  </a:rPr>
                  <a:t> </a:t>
                </a:r>
              </a:p>
            </p:txBody>
          </p:sp>
        </mc:Fallback>
      </mc:AlternateContent>
      <p:graphicFrame>
        <p:nvGraphicFramePr>
          <p:cNvPr id="5" name="Tabulka 4"/>
          <p:cNvGraphicFramePr>
            <a:graphicFrameLocks noGrp="1"/>
          </p:cNvGraphicFramePr>
          <p:nvPr>
            <p:extLst>
              <p:ext uri="{D42A27DB-BD31-4B8C-83A1-F6EECF244321}">
                <p14:modId xmlns:p14="http://schemas.microsoft.com/office/powerpoint/2010/main" val="1039937500"/>
              </p:ext>
            </p:extLst>
          </p:nvPr>
        </p:nvGraphicFramePr>
        <p:xfrm>
          <a:off x="593065" y="3115630"/>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solidFill>
                            <a:schemeClr val="tx1"/>
                          </a:solidFill>
                          <a:effectLst/>
                        </a:rPr>
                        <a:t>A</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B</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C</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D</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E</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F</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G</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H</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I</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J</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K</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L</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M</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N</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O</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P</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Q</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R</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S</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T</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U</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V</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W</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X</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Y</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Z</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27099821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Kódování pomocí čísel - </a:t>
            </a:r>
            <a:r>
              <a:rPr lang="cs-CZ" dirty="0" smtClean="0"/>
              <a:t>příklad</a:t>
            </a:r>
            <a:endParaRPr lang="cs-CZ" dirty="0"/>
          </a:p>
        </p:txBody>
      </p:sp>
      <mc:AlternateContent xmlns:mc="http://schemas.openxmlformats.org/markup-compatibility/2006" xmlns:a14="http://schemas.microsoft.com/office/drawing/2010/main">
        <mc:Choice Requires="a14">
          <p:sp>
            <p:nvSpPr>
              <p:cNvPr id="3" name="Zástupný symbol pro obsah 2"/>
              <p:cNvSpPr>
                <a:spLocks noGrp="1"/>
              </p:cNvSpPr>
              <p:nvPr>
                <p:ph sz="half" idx="1"/>
              </p:nvPr>
            </p:nvSpPr>
            <p:spPr>
              <a:xfrm>
                <a:off x="1066800" y="1676400"/>
                <a:ext cx="11005864" cy="4848944"/>
              </a:xfrm>
            </p:spPr>
            <p:txBody>
              <a:bodyPr rtlCol="0">
                <a:noAutofit/>
              </a:bodyPr>
              <a:lstStyle/>
              <a:p>
                <a:pPr>
                  <a:buFont typeface="Wingdings" panose="05000000000000000000" pitchFamily="2" charset="2"/>
                  <a:buChar char="Ø"/>
                </a:pPr>
                <a:r>
                  <a:rPr lang="cs-CZ" sz="2200" dirty="0"/>
                  <a:t>Jako první přepíšeme číslice od 0 do 4 na tečky a číslice od 5 do 9 na čárky, místo symbolů matematických operací zapisujeme mezery mezi kódy</a:t>
                </a:r>
              </a:p>
              <a:p>
                <a:pPr>
                  <a:buFont typeface="Wingdings" panose="05000000000000000000" pitchFamily="2" charset="2"/>
                  <a:buChar char="Ø"/>
                </a:pPr>
                <a:r>
                  <a:rPr lang="cs-CZ" sz="2200" dirty="0"/>
                  <a:t>Nakonec převedeme Morseův kód na otevřený </a:t>
                </a:r>
                <a:r>
                  <a:rPr lang="cs-CZ" sz="2200" dirty="0" smtClean="0"/>
                  <a:t>text</a:t>
                </a:r>
                <a:endParaRPr lang="cs-CZ" sz="2200" dirty="0"/>
              </a:p>
              <a:p>
                <a:pPr>
                  <a:buFont typeface="Wingdings" panose="05000000000000000000" pitchFamily="2" charset="2"/>
                  <a:buChar char="Ø"/>
                </a:pPr>
                <a:r>
                  <a:rPr lang="cs-CZ" sz="2200" dirty="0" smtClean="0"/>
                  <a:t>Dešifrujte text:</a:t>
                </a:r>
                <a:endParaRPr lang="cs-CZ" sz="100" dirty="0" smtClean="0"/>
              </a:p>
              <a:p>
                <a:pPr marL="0" indent="0" algn="ctr">
                  <a:buNone/>
                </a:pPr>
                <a14:m>
                  <m:oMathPara xmlns:m="http://schemas.openxmlformats.org/officeDocument/2006/math">
                    <m:oMathParaPr>
                      <m:jc m:val="centerGroup"/>
                    </m:oMathParaPr>
                    <m:oMath xmlns:m="http://schemas.openxmlformats.org/officeDocument/2006/math">
                      <m:r>
                        <a:rPr lang="cs-CZ" sz="2200">
                          <a:latin typeface="Cambria Math" panose="02040503050406030204" pitchFamily="18" charset="0"/>
                        </a:rPr>
                        <m:t>2316 : 42 : 87 + 6721 × 2+51 – 22 × 7182 : 80 ×3 – 3245 : 30 × 98</m:t>
                      </m:r>
                      <m:r>
                        <a:rPr lang="cs-CZ" sz="2200" i="1">
                          <a:latin typeface="Cambria Math" panose="02040503050406030204" pitchFamily="18" charset="0"/>
                        </a:rPr>
                        <m:t>= ?</m:t>
                      </m:r>
                    </m:oMath>
                  </m:oMathPara>
                </a14:m>
                <a:endParaRPr lang="cs-CZ" sz="2200" dirty="0" smtClean="0"/>
              </a:p>
              <a:p>
                <a:pPr marL="0" indent="0" algn="ctr">
                  <a:buNone/>
                </a:pPr>
                <a:endParaRPr lang="cs-CZ" sz="2200" dirty="0" smtClean="0"/>
              </a:p>
              <a:p>
                <a:pPr>
                  <a:buFont typeface="Wingdings" panose="05000000000000000000" pitchFamily="2" charset="2"/>
                  <a:buChar char="Ø"/>
                </a:pPr>
                <a:endParaRPr lang="cs-CZ" sz="2200" dirty="0" smtClean="0"/>
              </a:p>
              <a:p>
                <a:pPr>
                  <a:buFont typeface="Wingdings" panose="05000000000000000000" pitchFamily="2" charset="2"/>
                  <a:buChar char="Ø"/>
                </a:pPr>
                <a:r>
                  <a:rPr lang="cs-CZ" sz="2200" dirty="0" smtClean="0"/>
                  <a:t>MK:  </a:t>
                </a:r>
                <a:r>
                  <a:rPr lang="cs-CZ" b="1" dirty="0" smtClean="0">
                    <a:latin typeface="Times New Roman" panose="02020603050405020304" pitchFamily="18" charset="0"/>
                    <a:cs typeface="Times New Roman" panose="02020603050405020304" pitchFamily="18" charset="0"/>
                  </a:rPr>
                  <a:t>…-  ..  --  --..  .  -.  ..  -.-.  -.  .  …-  ..  --</a:t>
                </a:r>
              </a:p>
              <a:p>
                <a:pPr>
                  <a:buFont typeface="Wingdings" panose="05000000000000000000" pitchFamily="2" charset="2"/>
                  <a:buChar char="Ø"/>
                </a:pPr>
                <a:r>
                  <a:rPr lang="cs-CZ" sz="2200" dirty="0" smtClean="0"/>
                  <a:t>MA:</a:t>
                </a:r>
                <a:r>
                  <a:rPr lang="cs-CZ" sz="2200" dirty="0"/>
                  <a:t>	</a:t>
                </a:r>
                <a:r>
                  <a:rPr lang="cs-CZ" sz="2200" dirty="0" smtClean="0"/>
                  <a:t>VIM ZE NIC NEVIM</a:t>
                </a:r>
                <a:endParaRPr lang="cs-CZ" sz="22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cs-CZ" sz="2200" dirty="0" smtClean="0"/>
                  <a:t>OT:    </a:t>
                </a:r>
                <a:r>
                  <a:rPr lang="cs-CZ" sz="2200" dirty="0"/>
                  <a:t>„Vím, že nic nevím“ (</a:t>
                </a:r>
                <a:r>
                  <a:rPr lang="cs-CZ" sz="2200" dirty="0" err="1"/>
                  <a:t>Sókratés</a:t>
                </a:r>
                <a:r>
                  <a:rPr lang="cs-CZ" sz="2200" dirty="0"/>
                  <a:t>)</a:t>
                </a:r>
                <a:endParaRPr lang="cs-CZ" altLang="cs-CZ" sz="2200" dirty="0"/>
              </a:p>
            </p:txBody>
          </p:sp>
        </mc:Choice>
        <mc:Fallback xmlns="">
          <p:sp>
            <p:nvSpPr>
              <p:cNvPr id="3" name="Zástupný symbol pro obsah 2"/>
              <p:cNvSpPr>
                <a:spLocks noGrp="1" noRot="1" noChangeAspect="1" noMove="1" noResize="1" noEditPoints="1" noAdjustHandles="1" noChangeArrowheads="1" noChangeShapeType="1" noTextEdit="1"/>
              </p:cNvSpPr>
              <p:nvPr>
                <p:ph sz="half" idx="1"/>
              </p:nvPr>
            </p:nvSpPr>
            <p:spPr>
              <a:xfrm>
                <a:off x="1066800" y="1676400"/>
                <a:ext cx="11005864" cy="4848944"/>
              </a:xfrm>
              <a:blipFill>
                <a:blip r:embed="rId3"/>
                <a:stretch>
                  <a:fillRect l="-609" t="-1509" b="-252"/>
                </a:stretch>
              </a:blipFill>
            </p:spPr>
            <p:txBody>
              <a:bodyPr/>
              <a:lstStyle/>
              <a:p>
                <a:r>
                  <a:rPr lang="cs-CZ">
                    <a:noFill/>
                  </a:rPr>
                  <a:t> </a:t>
                </a:r>
              </a:p>
            </p:txBody>
          </p:sp>
        </mc:Fallback>
      </mc:AlternateContent>
      <p:graphicFrame>
        <p:nvGraphicFramePr>
          <p:cNvPr id="5" name="Tabulka 4"/>
          <p:cNvGraphicFramePr>
            <a:graphicFrameLocks noGrp="1"/>
          </p:cNvGraphicFramePr>
          <p:nvPr>
            <p:extLst>
              <p:ext uri="{D42A27DB-BD31-4B8C-83A1-F6EECF244321}">
                <p14:modId xmlns:p14="http://schemas.microsoft.com/office/powerpoint/2010/main" val="1589012382"/>
              </p:ext>
            </p:extLst>
          </p:nvPr>
        </p:nvGraphicFramePr>
        <p:xfrm>
          <a:off x="479373" y="3789040"/>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solidFill>
                            <a:schemeClr val="tx1"/>
                          </a:solidFill>
                          <a:effectLst/>
                        </a:rPr>
                        <a:t>A</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B</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C</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D</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E</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F</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G</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H</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I</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J</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K</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L</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M</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N</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O</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P</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Q</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R</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S</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T</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U</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V</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W</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X</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Y</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Z</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18458419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Kódování pomocí písmen </a:t>
            </a:r>
            <a:r>
              <a:rPr lang="cs-CZ" dirty="0"/>
              <a:t>a čísel - </a:t>
            </a:r>
            <a:r>
              <a:rPr lang="cs-CZ" dirty="0" smtClean="0"/>
              <a:t>příklad</a:t>
            </a:r>
            <a:endParaRPr lang="cs-CZ" dirty="0"/>
          </a:p>
        </p:txBody>
      </p:sp>
      <p:sp>
        <p:nvSpPr>
          <p:cNvPr id="3" name="Zástupný symbol pro obsah 2"/>
          <p:cNvSpPr>
            <a:spLocks noGrp="1"/>
          </p:cNvSpPr>
          <p:nvPr>
            <p:ph sz="half" idx="1"/>
          </p:nvPr>
        </p:nvSpPr>
        <p:spPr>
          <a:xfrm>
            <a:off x="1066800" y="1676400"/>
            <a:ext cx="10285784" cy="4848944"/>
          </a:xfrm>
        </p:spPr>
        <p:txBody>
          <a:bodyPr rtlCol="0">
            <a:normAutofit/>
          </a:bodyPr>
          <a:lstStyle/>
          <a:p>
            <a:pPr>
              <a:buFont typeface="Wingdings" panose="05000000000000000000" pitchFamily="2" charset="2"/>
              <a:buChar char="Ø"/>
            </a:pPr>
            <a:r>
              <a:rPr lang="cs-CZ" dirty="0"/>
              <a:t>Šifrování probíhá pomocí výměny teček za libovolné číslice a čárek za libovolná </a:t>
            </a:r>
            <a:r>
              <a:rPr lang="cs-CZ" dirty="0" smtClean="0"/>
              <a:t>písmena</a:t>
            </a:r>
          </a:p>
          <a:p>
            <a:pPr>
              <a:buFont typeface="Wingdings" panose="05000000000000000000" pitchFamily="2" charset="2"/>
              <a:buChar char="Ø"/>
            </a:pPr>
            <a:r>
              <a:rPr lang="cs-CZ" dirty="0" smtClean="0"/>
              <a:t>Otevřený text:		Šifry </a:t>
            </a:r>
            <a:r>
              <a:rPr lang="cs-CZ" dirty="0"/>
              <a:t>jsou </a:t>
            </a:r>
            <a:r>
              <a:rPr lang="cs-CZ" dirty="0" smtClean="0"/>
              <a:t>zábavné</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r>
              <a:rPr lang="cs-CZ" dirty="0" smtClean="0"/>
              <a:t>Mezinárodní </a:t>
            </a:r>
            <a:r>
              <a:rPr lang="cs-CZ" dirty="0"/>
              <a:t>abeceda:	SIFRY JSOU </a:t>
            </a:r>
            <a:r>
              <a:rPr lang="cs-CZ" dirty="0" smtClean="0"/>
              <a:t>ZABAVNE</a:t>
            </a:r>
          </a:p>
          <a:p>
            <a:pPr>
              <a:buFont typeface="Wingdings" panose="05000000000000000000" pitchFamily="2" charset="2"/>
              <a:buChar char="Ø"/>
            </a:pPr>
            <a:r>
              <a:rPr lang="cs-CZ" dirty="0" smtClean="0"/>
              <a:t>Morseův kód:  </a:t>
            </a:r>
            <a:r>
              <a:rPr lang="cs-CZ" sz="2800" dirty="0" smtClean="0">
                <a:latin typeface="Times New Roman" panose="02020603050405020304" pitchFamily="18" charset="0"/>
                <a:cs typeface="Times New Roman" panose="02020603050405020304" pitchFamily="18" charset="0"/>
              </a:rPr>
              <a:t>…  ..  ..-.  .-.  -.--  .---  …  ---  ..-  --..  .-  -…  .-  …-  -.  .</a:t>
            </a:r>
          </a:p>
          <a:p>
            <a:pPr>
              <a:buFont typeface="Wingdings" panose="05000000000000000000" pitchFamily="2" charset="2"/>
              <a:buChar char="Ø"/>
            </a:pPr>
            <a:r>
              <a:rPr lang="cs-CZ" dirty="0" smtClean="0"/>
              <a:t>Šifrový text:     </a:t>
            </a:r>
            <a:r>
              <a:rPr lang="cs-CZ" sz="2000" dirty="0" smtClean="0"/>
              <a:t>796 28 43R6 3a5 v5Qk 7sDb 301 </a:t>
            </a:r>
            <a:r>
              <a:rPr lang="cs-CZ" sz="2000" dirty="0" err="1" smtClean="0"/>
              <a:t>Dpl</a:t>
            </a:r>
            <a:r>
              <a:rPr lang="cs-CZ" sz="2000" dirty="0" smtClean="0"/>
              <a:t> 41R fd04 8p f296 4d 700U s4 2</a:t>
            </a:r>
            <a:endParaRPr lang="cs-CZ" altLang="cs-CZ" sz="2000" dirty="0" smtClean="0"/>
          </a:p>
        </p:txBody>
      </p:sp>
      <p:graphicFrame>
        <p:nvGraphicFramePr>
          <p:cNvPr id="5" name="Tabulka 4"/>
          <p:cNvGraphicFramePr>
            <a:graphicFrameLocks noGrp="1"/>
          </p:cNvGraphicFramePr>
          <p:nvPr>
            <p:extLst>
              <p:ext uri="{D42A27DB-BD31-4B8C-83A1-F6EECF244321}">
                <p14:modId xmlns:p14="http://schemas.microsoft.com/office/powerpoint/2010/main" val="883395172"/>
              </p:ext>
            </p:extLst>
          </p:nvPr>
        </p:nvGraphicFramePr>
        <p:xfrm>
          <a:off x="593065" y="3071056"/>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solidFill>
                            <a:schemeClr val="tx1"/>
                          </a:solidFill>
                          <a:effectLst/>
                        </a:rPr>
                        <a:t>A</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B</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C</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D</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E</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F</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G</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H</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I</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J</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K</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L</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M</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N</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O</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P</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Q</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R</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S</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T</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U</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V</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W</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X</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Y</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Z</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42759026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Kódování pomocí písmen </a:t>
            </a:r>
            <a:r>
              <a:rPr lang="cs-CZ" dirty="0"/>
              <a:t>a čísel - </a:t>
            </a:r>
            <a:r>
              <a:rPr lang="cs-CZ" dirty="0" smtClean="0"/>
              <a:t>příklad</a:t>
            </a:r>
            <a:endParaRPr lang="cs-CZ" dirty="0"/>
          </a:p>
        </p:txBody>
      </p:sp>
      <mc:AlternateContent xmlns:mc="http://schemas.openxmlformats.org/markup-compatibility/2006" xmlns:a14="http://schemas.microsoft.com/office/drawing/2010/main">
        <mc:Choice Requires="a14">
          <p:sp>
            <p:nvSpPr>
              <p:cNvPr id="3" name="Zástupný symbol pro obsah 2"/>
              <p:cNvSpPr>
                <a:spLocks noGrp="1"/>
              </p:cNvSpPr>
              <p:nvPr>
                <p:ph sz="half" idx="1"/>
              </p:nvPr>
            </p:nvSpPr>
            <p:spPr>
              <a:xfrm>
                <a:off x="1066800" y="1676400"/>
                <a:ext cx="11005864" cy="4848944"/>
              </a:xfrm>
            </p:spPr>
            <p:txBody>
              <a:bodyPr rtlCol="0">
                <a:noAutofit/>
              </a:bodyPr>
              <a:lstStyle/>
              <a:p>
                <a:pPr>
                  <a:buFont typeface="Wingdings" panose="05000000000000000000" pitchFamily="2" charset="2"/>
                  <a:buChar char="Ø"/>
                </a:pPr>
                <a:r>
                  <a:rPr lang="cs-CZ" dirty="0"/>
                  <a:t>Jako první přepíšeme číslice na tečky a znaky na </a:t>
                </a:r>
                <a:r>
                  <a:rPr lang="cs-CZ" dirty="0" smtClean="0"/>
                  <a:t>čárky</a:t>
                </a:r>
              </a:p>
              <a:p>
                <a:pPr>
                  <a:buFont typeface="Wingdings" panose="05000000000000000000" pitchFamily="2" charset="2"/>
                  <a:buChar char="Ø"/>
                </a:pPr>
                <a:r>
                  <a:rPr lang="cs-CZ" dirty="0" smtClean="0"/>
                  <a:t>Nakonec </a:t>
                </a:r>
                <a:r>
                  <a:rPr lang="cs-CZ" dirty="0"/>
                  <a:t>převedeme Morseův kód na </a:t>
                </a:r>
                <a:r>
                  <a:rPr lang="cs-CZ" dirty="0" smtClean="0"/>
                  <a:t>otevřený text</a:t>
                </a:r>
                <a:endParaRPr lang="cs-CZ" sz="2200" dirty="0"/>
              </a:p>
              <a:p>
                <a:pPr>
                  <a:buFont typeface="Wingdings" panose="05000000000000000000" pitchFamily="2" charset="2"/>
                  <a:buChar char="Ø"/>
                </a:pPr>
                <a:r>
                  <a:rPr lang="cs-CZ" sz="2200" dirty="0" smtClean="0"/>
                  <a:t>Dešifrujte text:</a:t>
                </a:r>
              </a:p>
              <a:p>
                <a:pPr marL="0" indent="0" algn="ctr">
                  <a:buNone/>
                </a:pPr>
                <a14:m>
                  <m:oMathPara xmlns:m="http://schemas.openxmlformats.org/officeDocument/2006/math">
                    <m:oMathParaPr>
                      <m:jc m:val="center"/>
                    </m:oMathParaPr>
                    <m:oMath xmlns:m="http://schemas.openxmlformats.org/officeDocument/2006/math">
                      <m:r>
                        <m:rPr>
                          <m:nor/>
                        </m:rPr>
                        <a:rPr lang="cs-CZ" sz="2200"/>
                        <m:t>K</m:t>
                      </m:r>
                      <m:r>
                        <m:rPr>
                          <m:nor/>
                        </m:rPr>
                        <a:rPr lang="cs-CZ" sz="2200"/>
                        <m:t>28 4</m:t>
                      </m:r>
                      <m:r>
                        <m:rPr>
                          <m:nor/>
                        </m:rPr>
                        <a:rPr lang="cs-CZ" sz="2200"/>
                        <m:t>o</m:t>
                      </m:r>
                      <m:r>
                        <m:rPr>
                          <m:nor/>
                        </m:rPr>
                        <a:rPr lang="cs-CZ" sz="2200"/>
                        <m:t>7 47 670</m:t>
                      </m:r>
                      <m:r>
                        <m:rPr>
                          <m:nor/>
                        </m:rPr>
                        <a:rPr lang="cs-CZ" sz="2200"/>
                        <m:t>e</m:t>
                      </m:r>
                      <m:r>
                        <m:rPr>
                          <m:nor/>
                        </m:rPr>
                        <a:rPr lang="cs-CZ" sz="2200"/>
                        <m:t> 4</m:t>
                      </m:r>
                      <m:r>
                        <m:rPr>
                          <m:nor/>
                        </m:rPr>
                        <a:rPr lang="cs-CZ" sz="2200"/>
                        <m:t>F</m:t>
                      </m:r>
                      <m:r>
                        <m:rPr>
                          <m:nor/>
                        </m:rPr>
                        <a:rPr lang="cs-CZ" sz="2200"/>
                        <m:t>3 </m:t>
                      </m:r>
                      <m:r>
                        <m:rPr>
                          <m:nor/>
                        </m:rPr>
                        <a:rPr lang="cs-CZ" sz="2200"/>
                        <m:t>Jmn</m:t>
                      </m:r>
                      <m:r>
                        <m:rPr>
                          <m:nor/>
                        </m:rPr>
                        <a:rPr lang="cs-CZ" sz="2200"/>
                        <m:t> </m:t>
                      </m:r>
                      <m:r>
                        <m:rPr>
                          <m:nor/>
                        </m:rPr>
                        <a:rPr lang="cs-CZ" sz="2200"/>
                        <m:t>Ec</m:t>
                      </m:r>
                      <m:r>
                        <m:rPr>
                          <m:nor/>
                        </m:rPr>
                        <a:rPr lang="cs-CZ" sz="2200"/>
                        <m:t>22 </m:t>
                      </m:r>
                      <m:r>
                        <m:rPr>
                          <m:nor/>
                        </m:rPr>
                        <a:rPr lang="cs-CZ" sz="2200"/>
                        <m:t>z</m:t>
                      </m:r>
                      <m:r>
                        <m:rPr>
                          <m:nor/>
                        </m:rPr>
                        <a:rPr lang="cs-CZ" sz="2200"/>
                        <m:t>279 45 4</m:t>
                      </m:r>
                      <m:r>
                        <m:rPr>
                          <m:nor/>
                        </m:rPr>
                        <a:rPr lang="cs-CZ" sz="2200"/>
                        <m:t>zTd</m:t>
                      </m:r>
                      <m:r>
                        <m:rPr>
                          <m:nor/>
                        </m:rPr>
                        <a:rPr lang="cs-CZ" sz="2200"/>
                        <m:t> 3 712 5</m:t>
                      </m:r>
                      <m:r>
                        <m:rPr>
                          <m:nor/>
                        </m:rPr>
                        <a:rPr lang="cs-CZ" sz="2200"/>
                        <m:t>g</m:t>
                      </m:r>
                      <m:r>
                        <m:rPr>
                          <m:nor/>
                        </m:rPr>
                        <a:rPr lang="cs-CZ" sz="2200"/>
                        <m:t> </m:t>
                      </m:r>
                      <m:r>
                        <m:rPr>
                          <m:nor/>
                        </m:rPr>
                        <a:rPr lang="cs-CZ" sz="2200"/>
                        <m:t>R</m:t>
                      </m:r>
                      <m:r>
                        <m:rPr>
                          <m:nor/>
                        </m:rPr>
                        <a:rPr lang="cs-CZ" sz="2200"/>
                        <m:t> </m:t>
                      </m:r>
                      <m:r>
                        <m:rPr>
                          <m:nor/>
                        </m:rPr>
                        <a:rPr lang="cs-CZ" sz="2200"/>
                        <m:t>vbm</m:t>
                      </m:r>
                      <m:r>
                        <m:rPr>
                          <m:nor/>
                        </m:rPr>
                        <a:rPr lang="cs-CZ" sz="2200"/>
                        <m:t> </m:t>
                      </m:r>
                      <m:r>
                        <m:rPr>
                          <m:nor/>
                        </m:rPr>
                        <a:rPr lang="cs-CZ" sz="2200"/>
                        <m:t>Hs</m:t>
                      </m:r>
                      <m:r>
                        <m:rPr>
                          <m:nor/>
                        </m:rPr>
                        <a:rPr lang="cs-CZ" sz="2200"/>
                        <m:t> </m:t>
                      </m:r>
                      <m:r>
                        <m:rPr>
                          <m:nor/>
                        </m:rPr>
                        <a:rPr lang="cs-CZ" sz="2200"/>
                        <m:t>w</m:t>
                      </m:r>
                      <m:r>
                        <m:rPr>
                          <m:nor/>
                        </m:rPr>
                        <a:rPr lang="cs-CZ" sz="2200"/>
                        <m:t>1 7 </m:t>
                      </m:r>
                      <m:r>
                        <m:rPr>
                          <m:nor/>
                        </m:rPr>
                        <a:rPr lang="cs-CZ" sz="2200"/>
                        <m:t>RF</m:t>
                      </m:r>
                      <m:r>
                        <m:rPr>
                          <m:nor/>
                        </m:rPr>
                        <a:rPr lang="cs-CZ" sz="2200"/>
                        <m:t>20 7</m:t>
                      </m:r>
                      <m:r>
                        <m:rPr>
                          <m:nor/>
                        </m:rPr>
                        <a:rPr lang="cs-CZ" sz="2200"/>
                        <m:t>kl</m:t>
                      </m:r>
                      <m:r>
                        <m:rPr>
                          <m:nor/>
                        </m:rPr>
                        <a:rPr lang="cs-CZ" sz="2200"/>
                        <m:t>6 </m:t>
                      </m:r>
                      <m:r>
                        <m:rPr>
                          <m:nor/>
                        </m:rPr>
                        <a:rPr lang="cs-CZ" sz="2200"/>
                        <m:t>RoB</m:t>
                      </m:r>
                      <m:r>
                        <m:rPr>
                          <m:nor/>
                        </m:rPr>
                        <a:rPr lang="cs-CZ" sz="2200"/>
                        <m:t> </m:t>
                      </m:r>
                      <m:r>
                        <m:rPr>
                          <m:nor/>
                        </m:rPr>
                        <a:rPr lang="cs-CZ" sz="2200"/>
                        <m:t>sa</m:t>
                      </m:r>
                      <m:r>
                        <m:rPr>
                          <m:nor/>
                        </m:rPr>
                        <a:rPr lang="cs-CZ" sz="2200"/>
                        <m:t> 1</m:t>
                      </m:r>
                      <m:r>
                        <m:rPr>
                          <m:nor/>
                        </m:rPr>
                        <a:rPr lang="cs-CZ" sz="2200"/>
                        <m:t>h</m:t>
                      </m:r>
                      <m:r>
                        <m:rPr>
                          <m:nor/>
                        </m:rPr>
                        <a:rPr lang="cs-CZ" sz="2200"/>
                        <m:t>45 11</m:t>
                      </m:r>
                      <m:r>
                        <m:rPr>
                          <m:nor/>
                        </m:rPr>
                        <a:rPr lang="cs-CZ" sz="2200"/>
                        <m:t>X</m:t>
                      </m:r>
                      <m:r>
                        <m:rPr>
                          <m:nor/>
                        </m:rPr>
                        <a:rPr lang="cs-CZ" sz="2200"/>
                        <m:t> 234</m:t>
                      </m:r>
                      <m:r>
                        <m:rPr>
                          <m:nor/>
                        </m:rPr>
                        <a:rPr lang="cs-CZ" sz="2200"/>
                        <m:t>d</m:t>
                      </m:r>
                      <m:r>
                        <m:rPr>
                          <m:nor/>
                        </m:rPr>
                        <a:rPr lang="cs-CZ" sz="2200"/>
                        <m:t> 49</m:t>
                      </m:r>
                      <m:r>
                        <m:rPr>
                          <m:nor/>
                        </m:rPr>
                        <a:rPr lang="cs-CZ" sz="2200"/>
                        <m:t>a</m:t>
                      </m:r>
                    </m:oMath>
                  </m:oMathPara>
                </a14:m>
                <a:endParaRPr lang="cs-CZ" sz="2200" dirty="0" smtClean="0"/>
              </a:p>
              <a:p>
                <a:pPr marL="0" indent="0" algn="ctr">
                  <a:buNone/>
                </a:pPr>
                <a:endParaRPr lang="cs-CZ" sz="2200" dirty="0" smtClean="0"/>
              </a:p>
              <a:p>
                <a:pPr>
                  <a:buFont typeface="Wingdings" panose="05000000000000000000" pitchFamily="2" charset="2"/>
                  <a:buChar char="Ø"/>
                </a:pPr>
                <a:endParaRPr lang="cs-CZ" sz="2200" dirty="0" smtClean="0"/>
              </a:p>
              <a:p>
                <a:pPr>
                  <a:buFont typeface="Wingdings" panose="05000000000000000000" pitchFamily="2" charset="2"/>
                  <a:buChar char="Ø"/>
                </a:pPr>
                <a:r>
                  <a:rPr lang="cs-CZ" sz="2200" dirty="0" smtClean="0"/>
                  <a:t>MK:  </a:t>
                </a:r>
                <a:r>
                  <a:rPr lang="cs-CZ" sz="2200" b="1" dirty="0" smtClean="0">
                    <a:latin typeface="Times New Roman" panose="02020603050405020304" pitchFamily="18" charset="0"/>
                    <a:cs typeface="Times New Roman" panose="02020603050405020304" pitchFamily="18" charset="0"/>
                  </a:rPr>
                  <a:t>-..  .-.  ..  …-  .-.  ---  --..  -…  ..  .---  .  …  .-  -  ---  --  -.  .  --..  .--.  ---  --  .-..  ..-  …-  ..-</a:t>
                </a:r>
              </a:p>
              <a:p>
                <a:pPr>
                  <a:buFont typeface="Wingdings" panose="05000000000000000000" pitchFamily="2" charset="2"/>
                  <a:buChar char="Ø"/>
                </a:pPr>
                <a:r>
                  <a:rPr lang="cs-CZ" sz="2200" dirty="0" smtClean="0"/>
                  <a:t>MA:	DRIV ROZBIJES ATOM NEZ POMLUVU</a:t>
                </a:r>
                <a:endParaRPr lang="cs-CZ" sz="22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cs-CZ" sz="2200" dirty="0" smtClean="0"/>
                  <a:t>OT:    </a:t>
                </a:r>
                <a:r>
                  <a:rPr lang="cs-CZ" dirty="0"/>
                  <a:t>„Dřív rozbiješ atom, než pomluvu“ (Albert Einstein)</a:t>
                </a:r>
                <a:endParaRPr lang="cs-CZ" altLang="cs-CZ" sz="2200" dirty="0"/>
              </a:p>
            </p:txBody>
          </p:sp>
        </mc:Choice>
        <mc:Fallback xmlns="">
          <p:sp>
            <p:nvSpPr>
              <p:cNvPr id="3" name="Zástupný symbol pro obsah 2"/>
              <p:cNvSpPr>
                <a:spLocks noGrp="1" noRot="1" noChangeAspect="1" noMove="1" noResize="1" noEditPoints="1" noAdjustHandles="1" noChangeArrowheads="1" noChangeShapeType="1" noTextEdit="1"/>
              </p:cNvSpPr>
              <p:nvPr>
                <p:ph sz="half" idx="1"/>
              </p:nvPr>
            </p:nvSpPr>
            <p:spPr>
              <a:xfrm>
                <a:off x="1066800" y="1676400"/>
                <a:ext cx="11005864" cy="4848944"/>
              </a:xfrm>
              <a:blipFill>
                <a:blip r:embed="rId3"/>
                <a:stretch>
                  <a:fillRect l="-720" t="-1635" b="-1635"/>
                </a:stretch>
              </a:blipFill>
            </p:spPr>
            <p:txBody>
              <a:bodyPr/>
              <a:lstStyle/>
              <a:p>
                <a:r>
                  <a:rPr lang="cs-CZ">
                    <a:noFill/>
                  </a:rPr>
                  <a:t> </a:t>
                </a:r>
              </a:p>
            </p:txBody>
          </p:sp>
        </mc:Fallback>
      </mc:AlternateContent>
      <p:graphicFrame>
        <p:nvGraphicFramePr>
          <p:cNvPr id="5" name="Tabulka 4"/>
          <p:cNvGraphicFramePr>
            <a:graphicFrameLocks noGrp="1"/>
          </p:cNvGraphicFramePr>
          <p:nvPr>
            <p:extLst>
              <p:ext uri="{D42A27DB-BD31-4B8C-83A1-F6EECF244321}">
                <p14:modId xmlns:p14="http://schemas.microsoft.com/office/powerpoint/2010/main" val="3837437906"/>
              </p:ext>
            </p:extLst>
          </p:nvPr>
        </p:nvGraphicFramePr>
        <p:xfrm>
          <a:off x="479373" y="3869294"/>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solidFill>
                            <a:schemeClr val="tx1"/>
                          </a:solidFill>
                          <a:effectLst/>
                        </a:rPr>
                        <a:t>A</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B</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C</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D</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E</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F</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G</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H</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I</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J</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K</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L</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M</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N</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O</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P</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Q</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R</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S</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T</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U</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V</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W</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X</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Y</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Z</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20694887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Kódování pomocí symbolů - </a:t>
            </a:r>
            <a:r>
              <a:rPr lang="cs-CZ" dirty="0" smtClean="0"/>
              <a:t>příklad</a:t>
            </a:r>
            <a:endParaRPr lang="cs-CZ" dirty="0"/>
          </a:p>
        </p:txBody>
      </p:sp>
      <p:sp>
        <p:nvSpPr>
          <p:cNvPr id="3" name="Zástupný symbol pro obsah 2"/>
          <p:cNvSpPr>
            <a:spLocks noGrp="1"/>
          </p:cNvSpPr>
          <p:nvPr>
            <p:ph sz="half" idx="1"/>
          </p:nvPr>
        </p:nvSpPr>
        <p:spPr>
          <a:xfrm>
            <a:off x="1066800" y="1676400"/>
            <a:ext cx="10285784" cy="4848944"/>
          </a:xfrm>
        </p:spPr>
        <p:txBody>
          <a:bodyPr rtlCol="0">
            <a:normAutofit/>
          </a:bodyPr>
          <a:lstStyle/>
          <a:p>
            <a:pPr>
              <a:buFont typeface="Wingdings" panose="05000000000000000000" pitchFamily="2" charset="2"/>
              <a:buChar char="Ø"/>
            </a:pPr>
            <a:r>
              <a:rPr lang="cs-CZ" dirty="0"/>
              <a:t>Jako první převedeme text na Morseův kód a poté zaměníme tečky za malé vlnky a čárky za velké </a:t>
            </a:r>
            <a:r>
              <a:rPr lang="cs-CZ" dirty="0" smtClean="0"/>
              <a:t>vlnky</a:t>
            </a:r>
          </a:p>
          <a:p>
            <a:pPr>
              <a:buFont typeface="Wingdings" panose="05000000000000000000" pitchFamily="2" charset="2"/>
              <a:buChar char="Ø"/>
            </a:pPr>
            <a:r>
              <a:rPr lang="cs-CZ" dirty="0" smtClean="0"/>
              <a:t>Otevřený text:		Šifry </a:t>
            </a:r>
            <a:r>
              <a:rPr lang="cs-CZ" dirty="0"/>
              <a:t>jsou </a:t>
            </a:r>
            <a:r>
              <a:rPr lang="cs-CZ" dirty="0" smtClean="0"/>
              <a:t>zábavné</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a:p>
          <a:p>
            <a:pPr>
              <a:buFont typeface="Wingdings" panose="05000000000000000000" pitchFamily="2" charset="2"/>
              <a:buChar char="Ø"/>
            </a:pPr>
            <a:r>
              <a:rPr lang="cs-CZ" dirty="0"/>
              <a:t>Mezinárodní abeceda:	SIFRY JSOU </a:t>
            </a:r>
            <a:r>
              <a:rPr lang="cs-CZ" dirty="0" smtClean="0"/>
              <a:t>ZABAVNE</a:t>
            </a:r>
          </a:p>
          <a:p>
            <a:pPr>
              <a:buFont typeface="Wingdings" panose="05000000000000000000" pitchFamily="2" charset="2"/>
              <a:buChar char="Ø"/>
            </a:pPr>
            <a:r>
              <a:rPr lang="cs-CZ" dirty="0" smtClean="0"/>
              <a:t>Morseův kód:  </a:t>
            </a:r>
            <a:r>
              <a:rPr lang="cs-CZ" sz="2800" dirty="0" smtClean="0">
                <a:latin typeface="Times New Roman" panose="02020603050405020304" pitchFamily="18" charset="0"/>
                <a:cs typeface="Times New Roman" panose="02020603050405020304" pitchFamily="18" charset="0"/>
              </a:rPr>
              <a:t>…  ..  ..-.  .-.  -.--  .---  …  ---  ..-  --..  .-  -…  .-  …-  -.  .</a:t>
            </a:r>
          </a:p>
          <a:p>
            <a:pPr>
              <a:buFont typeface="Wingdings" panose="05000000000000000000" pitchFamily="2" charset="2"/>
              <a:buChar char="Ø"/>
            </a:pPr>
            <a:r>
              <a:rPr lang="cs-CZ" dirty="0" smtClean="0"/>
              <a:t>Šifrový text:</a:t>
            </a:r>
            <a:endParaRPr lang="cs-CZ" altLang="cs-CZ" sz="2000" dirty="0" smtClean="0"/>
          </a:p>
        </p:txBody>
      </p:sp>
      <p:graphicFrame>
        <p:nvGraphicFramePr>
          <p:cNvPr id="5" name="Tabulka 4"/>
          <p:cNvGraphicFramePr>
            <a:graphicFrameLocks noGrp="1"/>
          </p:cNvGraphicFramePr>
          <p:nvPr>
            <p:extLst>
              <p:ext uri="{D42A27DB-BD31-4B8C-83A1-F6EECF244321}">
                <p14:modId xmlns:p14="http://schemas.microsoft.com/office/powerpoint/2010/main" val="3581349742"/>
              </p:ext>
            </p:extLst>
          </p:nvPr>
        </p:nvGraphicFramePr>
        <p:xfrm>
          <a:off x="593065" y="3054660"/>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solidFill>
                            <a:schemeClr val="tx1"/>
                          </a:solidFill>
                          <a:effectLst/>
                        </a:rPr>
                        <a:t>A</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B</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C</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D</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E</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F</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G</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H</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I</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J</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K</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L</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M</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N</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O</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P</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Q</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R</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S</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T</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U</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V</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W</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X</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Y</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Z</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pic>
        <p:nvPicPr>
          <p:cNvPr id="6" name="Obrázek 5" descr="D:\School\Magisterske_studium\DP\DP_zabka\vlnky.png"/>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20295" y="5377827"/>
            <a:ext cx="8132289" cy="440241"/>
          </a:xfrm>
          <a:prstGeom prst="rect">
            <a:avLst/>
          </a:prstGeom>
          <a:noFill/>
          <a:ln>
            <a:noFill/>
          </a:ln>
        </p:spPr>
      </p:pic>
    </p:spTree>
    <p:extLst>
      <p:ext uri="{BB962C8B-B14F-4D97-AF65-F5344CB8AC3E}">
        <p14:creationId xmlns:p14="http://schemas.microsoft.com/office/powerpoint/2010/main" val="10592540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968208" y="548680"/>
            <a:ext cx="3657600" cy="1719808"/>
          </a:xfrm>
        </p:spPr>
        <p:txBody>
          <a:bodyPr rtlCol="0"/>
          <a:lstStyle/>
          <a:p>
            <a:pPr rtl="0"/>
            <a:r>
              <a:rPr lang="cs-CZ" dirty="0" smtClean="0"/>
              <a:t>Obsah</a:t>
            </a:r>
            <a:endParaRPr lang="cs-CZ" dirty="0"/>
          </a:p>
        </p:txBody>
      </p:sp>
      <p:sp>
        <p:nvSpPr>
          <p:cNvPr id="3" name="Zástupný symbol pro text 2"/>
          <p:cNvSpPr>
            <a:spLocks noGrp="1"/>
          </p:cNvSpPr>
          <p:nvPr>
            <p:ph type="body" sz="half" idx="2"/>
          </p:nvPr>
        </p:nvSpPr>
        <p:spPr>
          <a:xfrm>
            <a:off x="7968209" y="2420888"/>
            <a:ext cx="3657600" cy="2895600"/>
          </a:xfrm>
        </p:spPr>
        <p:txBody>
          <a:bodyPr rtlCol="0">
            <a:normAutofit/>
          </a:bodyPr>
          <a:lstStyle/>
          <a:p>
            <a:pPr marL="342900" indent="-342900" rtl="0">
              <a:buFont typeface="Wingdings" panose="05000000000000000000" pitchFamily="2" charset="2"/>
              <a:buChar char="Ø"/>
            </a:pPr>
            <a:r>
              <a:rPr lang="cs-CZ" dirty="0" smtClean="0"/>
              <a:t>Morseova abeceda</a:t>
            </a:r>
          </a:p>
          <a:p>
            <a:pPr marL="342900" indent="-342900" rtl="0">
              <a:buFont typeface="Wingdings" panose="05000000000000000000" pitchFamily="2" charset="2"/>
              <a:buChar char="Ø"/>
            </a:pPr>
            <a:r>
              <a:rPr lang="cs-CZ" dirty="0" smtClean="0"/>
              <a:t>Morseova šifra</a:t>
            </a:r>
          </a:p>
          <a:p>
            <a:pPr marL="342900" indent="-342900" rtl="0">
              <a:buFont typeface="Wingdings" panose="05000000000000000000" pitchFamily="2" charset="2"/>
              <a:buChar char="Ø"/>
            </a:pPr>
            <a:r>
              <a:rPr lang="cs-CZ" dirty="0" smtClean="0"/>
              <a:t>ASCII kód</a:t>
            </a:r>
          </a:p>
          <a:p>
            <a:pPr marL="342900" indent="-342900" rtl="0">
              <a:buFont typeface="Wingdings" panose="05000000000000000000" pitchFamily="2" charset="2"/>
              <a:buChar char="Ø"/>
            </a:pPr>
            <a:r>
              <a:rPr lang="cs-CZ" dirty="0" smtClean="0"/>
              <a:t>Braillovo slepecké písmo</a:t>
            </a:r>
          </a:p>
          <a:p>
            <a:pPr marL="342900" indent="-342900" rtl="0">
              <a:buFont typeface="Wingdings" panose="05000000000000000000" pitchFamily="2" charset="2"/>
              <a:buChar char="Ø"/>
            </a:pPr>
            <a:r>
              <a:rPr lang="cs-CZ" dirty="0" smtClean="0"/>
              <a:t>Leetspeak</a:t>
            </a:r>
            <a:endParaRPr lang="cs-CZ" dirty="0" smtClean="0"/>
          </a:p>
          <a:p>
            <a:pPr rtl="0"/>
            <a:endParaRPr lang="cs-CZ" dirty="0"/>
          </a:p>
        </p:txBody>
      </p:sp>
      <p:sp>
        <p:nvSpPr>
          <p:cNvPr id="6" name="Rounded Rectangle 5" hidden="1"/>
          <p:cNvSpPr/>
          <p:nvPr/>
        </p:nvSpPr>
        <p:spPr>
          <a:xfrm>
            <a:off x="12344400" y="152400"/>
            <a:ext cx="1295400" cy="6553200"/>
          </a:xfrm>
          <a:prstGeom prst="roundRect">
            <a:avLst>
              <a:gd name="adj" fmla="val 971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rtl="0"/>
            <a:r>
              <a:rPr lang="cs-CZ" sz="1200" b="1" i="1" dirty="0" smtClean="0">
                <a:latin typeface="Arial" pitchFamily="34" charset="0"/>
                <a:cs typeface="Arial" pitchFamily="34" charset="0"/>
              </a:rPr>
              <a:t>NOTE:</a:t>
            </a:r>
          </a:p>
          <a:p>
            <a:pPr rtl="0"/>
            <a:r>
              <a:rPr lang="cs-CZ" sz="1200" i="1" dirty="0" smtClean="0">
                <a:latin typeface="Arial" pitchFamily="34" charset="0"/>
                <a:cs typeface="Arial" pitchFamily="34" charset="0"/>
              </a:rPr>
              <a:t>To </a:t>
            </a:r>
            <a:r>
              <a:rPr lang="cs-CZ" sz="1200" i="1" dirty="0" err="1" smtClean="0">
                <a:latin typeface="Arial" pitchFamily="34" charset="0"/>
                <a:cs typeface="Arial" pitchFamily="34" charset="0"/>
              </a:rPr>
              <a:t>change</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images</a:t>
            </a:r>
            <a:r>
              <a:rPr lang="cs-CZ" sz="1200" i="1" dirty="0" smtClean="0">
                <a:latin typeface="Arial" pitchFamily="34" charset="0"/>
                <a:cs typeface="Arial" pitchFamily="34" charset="0"/>
              </a:rPr>
              <a:t> on </a:t>
            </a:r>
            <a:r>
              <a:rPr lang="cs-CZ" sz="1200" i="1" dirty="0" err="1" smtClean="0">
                <a:latin typeface="Arial" pitchFamily="34" charset="0"/>
                <a:cs typeface="Arial" pitchFamily="34" charset="0"/>
              </a:rPr>
              <a:t>this</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slide</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select</a:t>
            </a:r>
            <a:r>
              <a:rPr lang="cs-CZ" sz="1200" i="1" dirty="0" smtClean="0">
                <a:latin typeface="Arial" pitchFamily="34" charset="0"/>
                <a:cs typeface="Arial" pitchFamily="34" charset="0"/>
              </a:rPr>
              <a:t> a </a:t>
            </a:r>
            <a:r>
              <a:rPr lang="cs-CZ" sz="1200" i="1" dirty="0" err="1" smtClean="0">
                <a:latin typeface="Arial" pitchFamily="34" charset="0"/>
                <a:cs typeface="Arial" pitchFamily="34" charset="0"/>
              </a:rPr>
              <a:t>picture</a:t>
            </a:r>
            <a:r>
              <a:rPr lang="cs-CZ" sz="1200" i="1" dirty="0" smtClean="0">
                <a:latin typeface="Arial" pitchFamily="34" charset="0"/>
                <a:cs typeface="Arial" pitchFamily="34" charset="0"/>
              </a:rPr>
              <a:t> and </a:t>
            </a:r>
            <a:r>
              <a:rPr lang="cs-CZ" sz="1200" i="1" dirty="0" err="1" smtClean="0">
                <a:latin typeface="Arial" pitchFamily="34" charset="0"/>
                <a:cs typeface="Arial" pitchFamily="34" charset="0"/>
              </a:rPr>
              <a:t>delete</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it</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Then</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click</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the</a:t>
            </a:r>
            <a:r>
              <a:rPr lang="cs-CZ" sz="1200" i="1" dirty="0" smtClean="0">
                <a:latin typeface="Arial" pitchFamily="34" charset="0"/>
                <a:cs typeface="Arial" pitchFamily="34" charset="0"/>
              </a:rPr>
              <a:t> Insert Picture </a:t>
            </a:r>
            <a:r>
              <a:rPr lang="cs-CZ" sz="1200" i="1" dirty="0" err="1" smtClean="0">
                <a:latin typeface="Arial" pitchFamily="34" charset="0"/>
                <a:cs typeface="Arial" pitchFamily="34" charset="0"/>
              </a:rPr>
              <a:t>icon</a:t>
            </a:r>
            <a:endParaRPr lang="cs-CZ" sz="1200" i="1" dirty="0" smtClean="0">
              <a:latin typeface="Arial" pitchFamily="34" charset="0"/>
              <a:cs typeface="Arial" pitchFamily="34" charset="0"/>
            </a:endParaRPr>
          </a:p>
          <a:p>
            <a:pPr rtl="0"/>
            <a:r>
              <a:rPr lang="cs-CZ" sz="1200" i="1" dirty="0" smtClean="0">
                <a:latin typeface="Arial" pitchFamily="34" charset="0"/>
                <a:cs typeface="Arial" pitchFamily="34" charset="0"/>
              </a:rPr>
              <a:t>in </a:t>
            </a:r>
            <a:r>
              <a:rPr lang="cs-CZ" sz="1200" i="1" dirty="0" err="1" smtClean="0">
                <a:latin typeface="Arial" pitchFamily="34" charset="0"/>
                <a:cs typeface="Arial" pitchFamily="34" charset="0"/>
              </a:rPr>
              <a:t>the</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placeholder</a:t>
            </a:r>
            <a:r>
              <a:rPr lang="cs-CZ" sz="1200" i="1" dirty="0" smtClean="0">
                <a:latin typeface="Arial" pitchFamily="34" charset="0"/>
                <a:cs typeface="Arial" pitchFamily="34" charset="0"/>
              </a:rPr>
              <a:t> to insert </a:t>
            </a:r>
            <a:r>
              <a:rPr lang="cs-CZ" sz="1200" i="1" dirty="0" err="1" smtClean="0">
                <a:latin typeface="Arial" pitchFamily="34" charset="0"/>
                <a:cs typeface="Arial" pitchFamily="34" charset="0"/>
              </a:rPr>
              <a:t>your</a:t>
            </a:r>
            <a:r>
              <a:rPr lang="cs-CZ" sz="1200" i="1" dirty="0" smtClean="0">
                <a:latin typeface="Arial" pitchFamily="34" charset="0"/>
                <a:cs typeface="Arial" pitchFamily="34" charset="0"/>
              </a:rPr>
              <a:t> </a:t>
            </a:r>
            <a:r>
              <a:rPr lang="cs-CZ" sz="1200" i="1" dirty="0" err="1" smtClean="0">
                <a:latin typeface="Arial" pitchFamily="34" charset="0"/>
                <a:cs typeface="Arial" pitchFamily="34" charset="0"/>
              </a:rPr>
              <a:t>own</a:t>
            </a:r>
            <a:r>
              <a:rPr lang="cs-CZ" sz="1200" i="1" dirty="0" smtClean="0">
                <a:latin typeface="Arial" pitchFamily="34" charset="0"/>
                <a:cs typeface="Arial" pitchFamily="34" charset="0"/>
              </a:rPr>
              <a:t> image.</a:t>
            </a:r>
            <a:endParaRPr lang="cs-CZ" sz="1200" i="1" dirty="0">
              <a:latin typeface="Arial" pitchFamily="34" charset="0"/>
              <a:cs typeface="Arial" pitchFamily="34" charset="0"/>
            </a:endParaRPr>
          </a:p>
        </p:txBody>
      </p:sp>
      <p:sp>
        <p:nvSpPr>
          <p:cNvPr id="4" name="Zástupný symbol pro obrázek 3"/>
          <p:cNvSpPr>
            <a:spLocks noGrp="1"/>
          </p:cNvSpPr>
          <p:nvPr>
            <p:ph type="pic" idx="1"/>
          </p:nvPr>
        </p:nvSpPr>
        <p:spPr/>
      </p:sp>
      <p:pic>
        <p:nvPicPr>
          <p:cNvPr id="8" name="Picture 2" descr="https://www.secureidnews.com/wp-content/uploads/2017/05/post-quantum-computing-600x292.png"/>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12761" r="35831"/>
          <a:stretch/>
        </p:blipFill>
        <p:spPr bwMode="auto">
          <a:xfrm>
            <a:off x="0" y="-3604"/>
            <a:ext cx="7248128" cy="68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3887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Kódování pomocí symbolů - </a:t>
            </a:r>
            <a:r>
              <a:rPr lang="cs-CZ" dirty="0" smtClean="0"/>
              <a:t>příklad</a:t>
            </a:r>
            <a:endParaRPr lang="cs-CZ" dirty="0"/>
          </a:p>
        </p:txBody>
      </p:sp>
      <p:sp>
        <p:nvSpPr>
          <p:cNvPr id="3" name="Zástupný symbol pro obsah 2"/>
          <p:cNvSpPr>
            <a:spLocks noGrp="1"/>
          </p:cNvSpPr>
          <p:nvPr>
            <p:ph sz="half" idx="1"/>
          </p:nvPr>
        </p:nvSpPr>
        <p:spPr>
          <a:xfrm>
            <a:off x="1066800" y="1676400"/>
            <a:ext cx="11005864" cy="4848944"/>
          </a:xfrm>
        </p:spPr>
        <p:txBody>
          <a:bodyPr rtlCol="0">
            <a:noAutofit/>
          </a:bodyPr>
          <a:lstStyle/>
          <a:p>
            <a:pPr>
              <a:buFont typeface="Wingdings" panose="05000000000000000000" pitchFamily="2" charset="2"/>
              <a:buChar char="Ø"/>
            </a:pPr>
            <a:r>
              <a:rPr lang="cs-CZ" dirty="0"/>
              <a:t>Jako první přepíšeme malé vlnky na tečky a velké vlnky na </a:t>
            </a:r>
            <a:r>
              <a:rPr lang="cs-CZ" dirty="0" smtClean="0"/>
              <a:t>čárky</a:t>
            </a:r>
          </a:p>
          <a:p>
            <a:pPr>
              <a:buFont typeface="Wingdings" panose="05000000000000000000" pitchFamily="2" charset="2"/>
              <a:buChar char="Ø"/>
            </a:pPr>
            <a:r>
              <a:rPr lang="cs-CZ" dirty="0" smtClean="0"/>
              <a:t>Nakonec </a:t>
            </a:r>
            <a:r>
              <a:rPr lang="cs-CZ" dirty="0"/>
              <a:t>převedeme Morseův kód na otevřený </a:t>
            </a:r>
            <a:r>
              <a:rPr lang="cs-CZ" dirty="0" smtClean="0"/>
              <a:t>text</a:t>
            </a:r>
          </a:p>
          <a:p>
            <a:pPr>
              <a:buFont typeface="Wingdings" panose="05000000000000000000" pitchFamily="2" charset="2"/>
              <a:buChar char="Ø"/>
            </a:pPr>
            <a:r>
              <a:rPr lang="cs-CZ" dirty="0" smtClean="0"/>
              <a:t>Dešifrujte:</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endParaRPr lang="cs-CZ" sz="400" dirty="0" smtClean="0"/>
          </a:p>
          <a:p>
            <a:pPr>
              <a:buFont typeface="Wingdings" panose="05000000000000000000" pitchFamily="2" charset="2"/>
              <a:buChar char="Ø"/>
            </a:pPr>
            <a:r>
              <a:rPr lang="cs-CZ" dirty="0" smtClean="0"/>
              <a:t>MK:	</a:t>
            </a:r>
            <a:r>
              <a:rPr lang="cs-CZ" sz="3200" dirty="0" smtClean="0">
                <a:latin typeface="Times New Roman" panose="02020603050405020304" pitchFamily="18" charset="0"/>
                <a:cs typeface="Times New Roman" panose="02020603050405020304" pitchFamily="18" charset="0"/>
              </a:rPr>
              <a:t>-.-.  .-  …  .---  .  .---  .  -.  ..  .-..  ..-  --..  .</a:t>
            </a:r>
          </a:p>
          <a:p>
            <a:pPr>
              <a:buFont typeface="Wingdings" panose="05000000000000000000" pitchFamily="2" charset="2"/>
              <a:buChar char="Ø"/>
            </a:pPr>
            <a:r>
              <a:rPr lang="cs-CZ" dirty="0" smtClean="0"/>
              <a:t>MA:	CAS JE JEN ILUZE</a:t>
            </a:r>
            <a:endParaRPr lang="cs-CZ"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cs-CZ" dirty="0" smtClean="0"/>
              <a:t>OT:	„</a:t>
            </a:r>
            <a:r>
              <a:rPr lang="cs-CZ" dirty="0"/>
              <a:t>Čas je jen iluze“ (Albert Einstein)</a:t>
            </a:r>
            <a:endParaRPr lang="cs-CZ" altLang="cs-CZ" dirty="0"/>
          </a:p>
        </p:txBody>
      </p:sp>
      <p:graphicFrame>
        <p:nvGraphicFramePr>
          <p:cNvPr id="5" name="Tabulka 4"/>
          <p:cNvGraphicFramePr>
            <a:graphicFrameLocks noGrp="1"/>
          </p:cNvGraphicFramePr>
          <p:nvPr>
            <p:extLst>
              <p:ext uri="{D42A27DB-BD31-4B8C-83A1-F6EECF244321}">
                <p14:modId xmlns:p14="http://schemas.microsoft.com/office/powerpoint/2010/main" val="2217768968"/>
              </p:ext>
            </p:extLst>
          </p:nvPr>
        </p:nvGraphicFramePr>
        <p:xfrm>
          <a:off x="479373" y="3596816"/>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solidFill>
                            <a:schemeClr val="tx1"/>
                          </a:solidFill>
                          <a:effectLst/>
                        </a:rPr>
                        <a:t>A</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B</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C</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D</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E</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F</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G</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H</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I</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J</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K</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L</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M</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N</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O</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P</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Q</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R</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S</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T</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solidFill>
                            <a:schemeClr val="tx1"/>
                          </a:solidFill>
                          <a:effectLst/>
                        </a:rPr>
                        <a:t>U</a:t>
                      </a:r>
                      <a:endParaRPr lang="cs-CZ" sz="20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V</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W</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X</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Y</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solidFill>
                            <a:schemeClr val="tx1"/>
                          </a:solidFill>
                          <a:effectLst/>
                        </a:rPr>
                        <a:t>Z</a:t>
                      </a:r>
                      <a:endParaRPr lang="cs-CZ" sz="2000">
                        <a:solidFill>
                          <a:schemeClr val="tx1"/>
                        </a:solidFill>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pic>
        <p:nvPicPr>
          <p:cNvPr id="6" name="Obrázek 5" descr="D:\School\Magisterske_studium\DP\DP_zabka\vlnky2.JPG"/>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926735" y="2753728"/>
            <a:ext cx="7285994" cy="504056"/>
          </a:xfrm>
          <a:prstGeom prst="rect">
            <a:avLst/>
          </a:prstGeom>
          <a:noFill/>
          <a:ln>
            <a:noFill/>
          </a:ln>
        </p:spPr>
      </p:pic>
    </p:spTree>
    <p:extLst>
      <p:ext uri="{BB962C8B-B14F-4D97-AF65-F5344CB8AC3E}">
        <p14:creationId xmlns:p14="http://schemas.microsoft.com/office/powerpoint/2010/main" val="5468170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ASCII kód</a:t>
            </a:r>
            <a:endParaRPr lang="cs-CZ" dirty="0"/>
          </a:p>
        </p:txBody>
      </p:sp>
      <p:sp>
        <p:nvSpPr>
          <p:cNvPr id="3" name="Zástupný symbol pro obsah 2"/>
          <p:cNvSpPr>
            <a:spLocks noGrp="1"/>
          </p:cNvSpPr>
          <p:nvPr>
            <p:ph sz="half" idx="1"/>
          </p:nvPr>
        </p:nvSpPr>
        <p:spPr>
          <a:xfrm>
            <a:off x="1066800" y="1676400"/>
            <a:ext cx="10501808" cy="4848944"/>
          </a:xfrm>
        </p:spPr>
        <p:txBody>
          <a:bodyPr rtlCol="0">
            <a:normAutofit fontScale="92500"/>
          </a:bodyPr>
          <a:lstStyle/>
          <a:p>
            <a:pPr>
              <a:buFont typeface="Wingdings" panose="05000000000000000000" pitchFamily="2" charset="2"/>
              <a:buChar char="Ø"/>
            </a:pPr>
            <a:r>
              <a:rPr lang="cs-CZ" dirty="0" err="1"/>
              <a:t>American</a:t>
            </a:r>
            <a:r>
              <a:rPr lang="cs-CZ" dirty="0"/>
              <a:t> Standard </a:t>
            </a:r>
            <a:r>
              <a:rPr lang="cs-CZ" dirty="0" err="1"/>
              <a:t>Code</a:t>
            </a:r>
            <a:r>
              <a:rPr lang="cs-CZ" dirty="0"/>
              <a:t> </a:t>
            </a:r>
            <a:r>
              <a:rPr lang="cs-CZ" dirty="0" err="1"/>
              <a:t>for</a:t>
            </a:r>
            <a:r>
              <a:rPr lang="cs-CZ" dirty="0"/>
              <a:t> </a:t>
            </a:r>
            <a:r>
              <a:rPr lang="cs-CZ" dirty="0" err="1"/>
              <a:t>Information</a:t>
            </a:r>
            <a:r>
              <a:rPr lang="cs-CZ" dirty="0"/>
              <a:t> </a:t>
            </a:r>
            <a:r>
              <a:rPr lang="cs-CZ" dirty="0" err="1"/>
              <a:t>Interchange</a:t>
            </a:r>
            <a:r>
              <a:rPr lang="cs-CZ" dirty="0"/>
              <a:t> (Americký standardní kód pro výměnu informací)</a:t>
            </a:r>
            <a:endParaRPr lang="cs-CZ" dirty="0" smtClean="0"/>
          </a:p>
          <a:p>
            <a:pPr>
              <a:buFont typeface="Wingdings" panose="05000000000000000000" pitchFamily="2" charset="2"/>
              <a:buChar char="Ø"/>
            </a:pPr>
            <a:r>
              <a:rPr lang="cs-CZ" dirty="0" smtClean="0"/>
              <a:t>Pro </a:t>
            </a:r>
            <a:r>
              <a:rPr lang="cs-CZ" dirty="0"/>
              <a:t>reprezentaci písmen v digitální podobě využíváme speciální kódování, kde přiřazujeme ke znakům 7bitové </a:t>
            </a:r>
            <a:r>
              <a:rPr lang="cs-CZ" dirty="0" smtClean="0"/>
              <a:t>kódy (</a:t>
            </a:r>
            <a:r>
              <a:rPr lang="cs-CZ" dirty="0"/>
              <a:t>sedmice nul a jedniček, které jsou binárním zápisem čísel 0-127</a:t>
            </a:r>
            <a:r>
              <a:rPr lang="cs-CZ" dirty="0" smtClean="0"/>
              <a:t>)</a:t>
            </a:r>
          </a:p>
          <a:p>
            <a:pPr>
              <a:buFont typeface="Wingdings" panose="05000000000000000000" pitchFamily="2" charset="2"/>
              <a:buChar char="Ø"/>
            </a:pPr>
            <a:r>
              <a:rPr lang="cs-CZ" dirty="0"/>
              <a:t>Písmena otevřeného textu vyměníme odpovídajícím ASCII kódem v desítkové či šestnáctkové </a:t>
            </a:r>
            <a:r>
              <a:rPr lang="cs-CZ" dirty="0" smtClean="0"/>
              <a:t>soustavě</a:t>
            </a:r>
          </a:p>
          <a:p>
            <a:pPr>
              <a:buFont typeface="Wingdings" panose="05000000000000000000" pitchFamily="2" charset="2"/>
              <a:buChar char="Ø"/>
            </a:pPr>
            <a:r>
              <a:rPr lang="cs-CZ" dirty="0"/>
              <a:t>Základní ASCII tabulka obsahuje 128 </a:t>
            </a:r>
            <a:r>
              <a:rPr lang="cs-CZ" dirty="0" smtClean="0"/>
              <a:t>znaků</a:t>
            </a:r>
          </a:p>
          <a:p>
            <a:pPr>
              <a:buFont typeface="Wingdings" panose="05000000000000000000" pitchFamily="2" charset="2"/>
              <a:buChar char="Ø"/>
            </a:pPr>
            <a:r>
              <a:rPr lang="cs-CZ" dirty="0"/>
              <a:t>My budeme využívat pouze písmena, čísla a speciální znaky, začínáme tedy až od </a:t>
            </a:r>
            <a:r>
              <a:rPr lang="cs-CZ" dirty="0" smtClean="0"/>
              <a:t>32</a:t>
            </a:r>
          </a:p>
          <a:p>
            <a:pPr>
              <a:buFont typeface="Wingdings" panose="05000000000000000000" pitchFamily="2" charset="2"/>
              <a:buChar char="Ø"/>
            </a:pPr>
            <a:r>
              <a:rPr lang="cs-CZ" dirty="0" smtClean="0"/>
              <a:t>DEC - desítková soustava </a:t>
            </a:r>
          </a:p>
          <a:p>
            <a:pPr>
              <a:buFont typeface="Wingdings" panose="05000000000000000000" pitchFamily="2" charset="2"/>
              <a:buChar char="Ø"/>
            </a:pPr>
            <a:r>
              <a:rPr lang="cs-CZ" dirty="0" smtClean="0"/>
              <a:t>HEX - šestnáctková </a:t>
            </a:r>
            <a:r>
              <a:rPr lang="cs-CZ" dirty="0"/>
              <a:t>(hexadecimální) </a:t>
            </a:r>
            <a:r>
              <a:rPr lang="cs-CZ" dirty="0" smtClean="0"/>
              <a:t>soustava</a:t>
            </a:r>
          </a:p>
          <a:p>
            <a:pPr>
              <a:buFont typeface="Wingdings" panose="05000000000000000000" pitchFamily="2" charset="2"/>
              <a:buChar char="Ø"/>
            </a:pPr>
            <a:endParaRPr lang="cs-CZ" altLang="cs-CZ" dirty="0" smtClean="0"/>
          </a:p>
          <a:p>
            <a:pPr>
              <a:buFont typeface="Wingdings" panose="05000000000000000000" pitchFamily="2" charset="2"/>
              <a:buChar char="Ø"/>
            </a:pPr>
            <a:endParaRPr lang="cs-CZ" altLang="cs-CZ" dirty="0"/>
          </a:p>
        </p:txBody>
      </p:sp>
    </p:spTree>
    <p:extLst>
      <p:ext uri="{BB962C8B-B14F-4D97-AF65-F5344CB8AC3E}">
        <p14:creationId xmlns:p14="http://schemas.microsoft.com/office/powerpoint/2010/main" val="12584388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924800" y="838200"/>
            <a:ext cx="3657600" cy="790600"/>
          </a:xfrm>
        </p:spPr>
        <p:txBody>
          <a:bodyPr anchor="t"/>
          <a:lstStyle/>
          <a:p>
            <a:r>
              <a:rPr lang="cs-CZ" dirty="0" smtClean="0"/>
              <a:t>ASCII kód - příklad</a:t>
            </a:r>
            <a:endParaRPr lang="cs-CZ" dirty="0"/>
          </a:p>
        </p:txBody>
      </p:sp>
      <p:sp>
        <p:nvSpPr>
          <p:cNvPr id="3" name="Zástupný symbol pro obrázek 2"/>
          <p:cNvSpPr>
            <a:spLocks noGrp="1"/>
          </p:cNvSpPr>
          <p:nvPr>
            <p:ph type="pic" idx="1"/>
          </p:nvPr>
        </p:nvSpPr>
        <p:spPr/>
      </p:sp>
      <p:pic>
        <p:nvPicPr>
          <p:cNvPr id="5" name="Obrázek 4"/>
          <p:cNvPicPr>
            <a:picLocks noChangeAspect="1"/>
          </p:cNvPicPr>
          <p:nvPr/>
        </p:nvPicPr>
        <p:blipFill>
          <a:blip r:embed="rId3"/>
          <a:stretch>
            <a:fillRect/>
          </a:stretch>
        </p:blipFill>
        <p:spPr>
          <a:xfrm>
            <a:off x="1" y="1"/>
            <a:ext cx="7680602" cy="6858000"/>
          </a:xfrm>
          <a:prstGeom prst="rect">
            <a:avLst/>
          </a:prstGeom>
        </p:spPr>
      </p:pic>
      <p:sp>
        <p:nvSpPr>
          <p:cNvPr id="4" name="Obdélník 3"/>
          <p:cNvSpPr/>
          <p:nvPr/>
        </p:nvSpPr>
        <p:spPr>
          <a:xfrm>
            <a:off x="7889170" y="1673499"/>
            <a:ext cx="4183494" cy="4154984"/>
          </a:xfrm>
          <a:prstGeom prst="rect">
            <a:avLst/>
          </a:prstGeom>
        </p:spPr>
        <p:txBody>
          <a:bodyPr wrap="square">
            <a:spAutoFit/>
          </a:bodyPr>
          <a:lstStyle/>
          <a:p>
            <a:pPr>
              <a:buFont typeface="Wingdings" panose="05000000000000000000" pitchFamily="2" charset="2"/>
              <a:buChar char="Ø"/>
            </a:pPr>
            <a:r>
              <a:rPr lang="cs-CZ" sz="2200" dirty="0" smtClean="0"/>
              <a:t>Pomocí ASCII tabulky převedeme otevřený text na kód a rozdělíme jej po pěti znacích</a:t>
            </a:r>
          </a:p>
          <a:p>
            <a:endParaRPr lang="cs-CZ" sz="2200" dirty="0"/>
          </a:p>
          <a:p>
            <a:pPr>
              <a:buFont typeface="Wingdings" panose="05000000000000000000" pitchFamily="2" charset="2"/>
              <a:buChar char="Ø"/>
            </a:pPr>
            <a:r>
              <a:rPr lang="cs-CZ" sz="2200" dirty="0" smtClean="0"/>
              <a:t>OT:  Kryptologie</a:t>
            </a:r>
          </a:p>
          <a:p>
            <a:pPr>
              <a:buFont typeface="Wingdings" panose="05000000000000000000" pitchFamily="2" charset="2"/>
              <a:buChar char="Ø"/>
            </a:pPr>
            <a:r>
              <a:rPr lang="cs-CZ" sz="2200" dirty="0" smtClean="0"/>
              <a:t>MA: KRYPTOLOGIE</a:t>
            </a:r>
            <a:endParaRPr lang="cs-CZ" sz="2200" dirty="0"/>
          </a:p>
          <a:p>
            <a:pPr algn="ctr"/>
            <a:endParaRPr lang="cs-CZ" sz="2200" dirty="0"/>
          </a:p>
          <a:p>
            <a:pPr>
              <a:buFont typeface="Wingdings" panose="05000000000000000000" pitchFamily="2" charset="2"/>
              <a:buChar char="Ø"/>
            </a:pPr>
            <a:r>
              <a:rPr lang="cs-CZ" sz="2200" dirty="0" smtClean="0"/>
              <a:t>Šifrový </a:t>
            </a:r>
            <a:r>
              <a:rPr lang="cs-CZ" sz="2200" dirty="0"/>
              <a:t>text (DEC):	</a:t>
            </a:r>
            <a:endParaRPr lang="cs-CZ" sz="2200" dirty="0" smtClean="0"/>
          </a:p>
          <a:p>
            <a:pPr algn="ctr"/>
            <a:r>
              <a:rPr lang="cs-CZ" sz="2200" dirty="0" smtClean="0"/>
              <a:t>75828 </a:t>
            </a:r>
            <a:r>
              <a:rPr lang="cs-CZ" sz="2200" dirty="0"/>
              <a:t>98084 79767 97173 </a:t>
            </a:r>
            <a:r>
              <a:rPr lang="cs-CZ" sz="2200" dirty="0" smtClean="0"/>
              <a:t>69</a:t>
            </a:r>
          </a:p>
          <a:p>
            <a:pPr algn="ctr"/>
            <a:endParaRPr lang="cs-CZ" sz="2200" dirty="0"/>
          </a:p>
          <a:p>
            <a:pPr>
              <a:buFont typeface="Wingdings" panose="05000000000000000000" pitchFamily="2" charset="2"/>
              <a:buChar char="Ø"/>
            </a:pPr>
            <a:r>
              <a:rPr lang="cs-CZ" sz="2200" dirty="0"/>
              <a:t>Šifrový text (HEX</a:t>
            </a:r>
            <a:r>
              <a:rPr lang="cs-CZ" sz="2200" dirty="0" smtClean="0"/>
              <a:t>):</a:t>
            </a:r>
          </a:p>
          <a:p>
            <a:pPr algn="ctr"/>
            <a:r>
              <a:rPr lang="cs-CZ" sz="2200" dirty="0" smtClean="0"/>
              <a:t>4B525 </a:t>
            </a:r>
            <a:r>
              <a:rPr lang="cs-CZ" sz="2200" dirty="0"/>
              <a:t>95054 4F4C4 F4749 45</a:t>
            </a:r>
          </a:p>
        </p:txBody>
      </p:sp>
    </p:spTree>
    <p:extLst>
      <p:ext uri="{BB962C8B-B14F-4D97-AF65-F5344CB8AC3E}">
        <p14:creationId xmlns:p14="http://schemas.microsoft.com/office/powerpoint/2010/main" val="37522837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fade">
                                      <p:cBhvr>
                                        <p:cTn id="25" dur="500"/>
                                        <p:tgtEl>
                                          <p:spTgt spid="4">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6" end="6"/>
                                            </p:txEl>
                                          </p:spTgt>
                                        </p:tgtEl>
                                        <p:attrNameLst>
                                          <p:attrName>style.visibility</p:attrName>
                                        </p:attrNameLst>
                                      </p:cBhvr>
                                      <p:to>
                                        <p:strVal val="visible"/>
                                      </p:to>
                                    </p:set>
                                    <p:animEffect transition="in" filter="fade">
                                      <p:cBhvr>
                                        <p:cTn id="30" dur="500"/>
                                        <p:tgtEl>
                                          <p:spTgt spid="4">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fade">
                                      <p:cBhvr>
                                        <p:cTn id="35" dur="500"/>
                                        <p:tgtEl>
                                          <p:spTgt spid="4">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
                                            <p:txEl>
                                              <p:pRg st="9" end="9"/>
                                            </p:txEl>
                                          </p:spTgt>
                                        </p:tgtEl>
                                        <p:attrNameLst>
                                          <p:attrName>style.visibility</p:attrName>
                                        </p:attrNameLst>
                                      </p:cBhvr>
                                      <p:to>
                                        <p:strVal val="visible"/>
                                      </p:to>
                                    </p:set>
                                    <p:animEffect transition="in" filter="fade">
                                      <p:cBhvr>
                                        <p:cTn id="40"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7924800" y="838200"/>
            <a:ext cx="3657600" cy="790600"/>
          </a:xfrm>
        </p:spPr>
        <p:txBody>
          <a:bodyPr anchor="t"/>
          <a:lstStyle/>
          <a:p>
            <a:r>
              <a:rPr lang="cs-CZ" dirty="0" smtClean="0"/>
              <a:t>ASCII kód - příklad</a:t>
            </a:r>
            <a:endParaRPr lang="cs-CZ" dirty="0"/>
          </a:p>
        </p:txBody>
      </p:sp>
      <p:sp>
        <p:nvSpPr>
          <p:cNvPr id="3" name="Zástupný symbol pro obrázek 2"/>
          <p:cNvSpPr>
            <a:spLocks noGrp="1"/>
          </p:cNvSpPr>
          <p:nvPr>
            <p:ph type="pic" idx="1"/>
          </p:nvPr>
        </p:nvSpPr>
        <p:spPr/>
      </p:sp>
      <p:pic>
        <p:nvPicPr>
          <p:cNvPr id="5" name="Obrázek 4"/>
          <p:cNvPicPr>
            <a:picLocks noChangeAspect="1"/>
          </p:cNvPicPr>
          <p:nvPr/>
        </p:nvPicPr>
        <p:blipFill>
          <a:blip r:embed="rId3"/>
          <a:stretch>
            <a:fillRect/>
          </a:stretch>
        </p:blipFill>
        <p:spPr>
          <a:xfrm>
            <a:off x="1" y="1"/>
            <a:ext cx="7680602" cy="6858000"/>
          </a:xfrm>
          <a:prstGeom prst="rect">
            <a:avLst/>
          </a:prstGeom>
        </p:spPr>
      </p:pic>
      <p:sp>
        <p:nvSpPr>
          <p:cNvPr id="4" name="Obdélník 3"/>
          <p:cNvSpPr/>
          <p:nvPr/>
        </p:nvSpPr>
        <p:spPr>
          <a:xfrm>
            <a:off x="7889170" y="1673499"/>
            <a:ext cx="4183494" cy="4708981"/>
          </a:xfrm>
          <a:prstGeom prst="rect">
            <a:avLst/>
          </a:prstGeom>
        </p:spPr>
        <p:txBody>
          <a:bodyPr wrap="square">
            <a:spAutoFit/>
          </a:bodyPr>
          <a:lstStyle/>
          <a:p>
            <a:pPr>
              <a:buFont typeface="Wingdings" panose="05000000000000000000" pitchFamily="2" charset="2"/>
              <a:buChar char="Ø"/>
            </a:pPr>
            <a:r>
              <a:rPr lang="cs-CZ" sz="2000" dirty="0"/>
              <a:t>Pomocí ASCII tabulky v desítkové soustavě získáme zpět otevřený </a:t>
            </a:r>
            <a:r>
              <a:rPr lang="cs-CZ" sz="2000" dirty="0" smtClean="0"/>
              <a:t>text</a:t>
            </a:r>
          </a:p>
          <a:p>
            <a:endParaRPr lang="cs-CZ" sz="2000" dirty="0"/>
          </a:p>
          <a:p>
            <a:pPr>
              <a:buFont typeface="Wingdings" panose="05000000000000000000" pitchFamily="2" charset="2"/>
              <a:buChar char="Ø"/>
            </a:pPr>
            <a:r>
              <a:rPr lang="cs-CZ" sz="2000" dirty="0" smtClean="0"/>
              <a:t>Dešifrujte:</a:t>
            </a:r>
          </a:p>
          <a:p>
            <a:pPr algn="ctr"/>
            <a:r>
              <a:rPr lang="cs-CZ" sz="2000" dirty="0" smtClean="0"/>
              <a:t>90738   </a:t>
            </a:r>
            <a:r>
              <a:rPr lang="cs-CZ" sz="2000" dirty="0"/>
              <a:t>49078   65776   97865   66797   47986   </a:t>
            </a:r>
            <a:r>
              <a:rPr lang="cs-CZ" sz="2000" dirty="0" smtClean="0"/>
              <a:t>6584</a:t>
            </a:r>
          </a:p>
          <a:p>
            <a:pPr algn="ctr"/>
            <a:endParaRPr lang="cs-CZ" sz="2000" dirty="0" smtClean="0"/>
          </a:p>
          <a:p>
            <a:pPr marL="342900" indent="-342900">
              <a:buFont typeface="Wingdings" panose="05000000000000000000" pitchFamily="2" charset="2"/>
              <a:buChar char="Ø"/>
            </a:pPr>
            <a:r>
              <a:rPr lang="cs-CZ" sz="2000" dirty="0"/>
              <a:t>Nejprve rozdělíme na dvojice a poté vyhledáme v </a:t>
            </a:r>
            <a:r>
              <a:rPr lang="cs-CZ" sz="2000" dirty="0" smtClean="0"/>
              <a:t>tabulce:</a:t>
            </a:r>
            <a:endParaRPr lang="cs-CZ" sz="2000" dirty="0"/>
          </a:p>
          <a:p>
            <a:pPr algn="ctr"/>
            <a:r>
              <a:rPr lang="cs-CZ" sz="2000" dirty="0" smtClean="0"/>
              <a:t>90 </a:t>
            </a:r>
            <a:r>
              <a:rPr lang="cs-CZ" sz="2000" dirty="0"/>
              <a:t>73 84 90 78 65 77 69 78 </a:t>
            </a:r>
            <a:r>
              <a:rPr lang="cs-CZ" sz="2000" dirty="0" smtClean="0"/>
              <a:t>65 </a:t>
            </a:r>
            <a:r>
              <a:rPr lang="cs-CZ" sz="2000" dirty="0"/>
              <a:t>66 79 74 79 86 65 </a:t>
            </a:r>
            <a:r>
              <a:rPr lang="cs-CZ" sz="2000" dirty="0" smtClean="0"/>
              <a:t>84</a:t>
            </a:r>
          </a:p>
          <a:p>
            <a:pPr algn="ctr"/>
            <a:endParaRPr lang="cs-CZ" sz="2000" dirty="0"/>
          </a:p>
          <a:p>
            <a:pPr>
              <a:buFont typeface="Wingdings" panose="05000000000000000000" pitchFamily="2" charset="2"/>
              <a:buChar char="Ø"/>
            </a:pPr>
            <a:r>
              <a:rPr lang="cs-CZ" sz="2000" dirty="0"/>
              <a:t>MA</a:t>
            </a:r>
            <a:r>
              <a:rPr lang="cs-CZ" sz="2000" dirty="0" smtClean="0"/>
              <a:t>: ZIT </a:t>
            </a:r>
            <a:r>
              <a:rPr lang="cs-CZ" sz="2000" dirty="0"/>
              <a:t>ZNAMENA BOJOVAT</a:t>
            </a:r>
          </a:p>
          <a:p>
            <a:pPr>
              <a:buFont typeface="Wingdings" panose="05000000000000000000" pitchFamily="2" charset="2"/>
              <a:buChar char="Ø"/>
            </a:pPr>
            <a:r>
              <a:rPr lang="cs-CZ" sz="2000" dirty="0" smtClean="0"/>
              <a:t>OT: „</a:t>
            </a:r>
            <a:r>
              <a:rPr lang="cs-CZ" sz="2000" dirty="0"/>
              <a:t>Žít znamená bojovat“ (Lucius </a:t>
            </a:r>
            <a:r>
              <a:rPr lang="cs-CZ" sz="2000" dirty="0" err="1"/>
              <a:t>Annaeus</a:t>
            </a:r>
            <a:r>
              <a:rPr lang="cs-CZ" sz="2000" dirty="0"/>
              <a:t> Seneca) </a:t>
            </a:r>
          </a:p>
        </p:txBody>
      </p:sp>
    </p:spTree>
    <p:extLst>
      <p:ext uri="{BB962C8B-B14F-4D97-AF65-F5344CB8AC3E}">
        <p14:creationId xmlns:p14="http://schemas.microsoft.com/office/powerpoint/2010/main" val="33230348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fade">
                                      <p:cBhvr>
                                        <p:cTn id="24" dur="500"/>
                                        <p:tgtEl>
                                          <p:spTgt spid="4">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500"/>
                                        <p:tgtEl>
                                          <p:spTgt spid="4">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
                                            <p:txEl>
                                              <p:pRg st="8" end="8"/>
                                            </p:txEl>
                                          </p:spTgt>
                                        </p:tgtEl>
                                        <p:attrNameLst>
                                          <p:attrName>style.visibility</p:attrName>
                                        </p:attrNameLst>
                                      </p:cBhvr>
                                      <p:to>
                                        <p:strVal val="visible"/>
                                      </p:to>
                                    </p:set>
                                    <p:animEffect transition="in" filter="fade">
                                      <p:cBhvr>
                                        <p:cTn id="34" dur="500"/>
                                        <p:tgtEl>
                                          <p:spTgt spid="4">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animEffect transition="in" filter="fade">
                                      <p:cBhvr>
                                        <p:cTn id="39"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Obrázek 9" descr="Cyberbullying law would let Canada cops remotely hack ..."/>
          <p:cNvPicPr>
            <a:picLocks noChangeAspect="1"/>
          </p:cNvPicPr>
          <p:nvPr/>
        </p:nvPicPr>
        <p:blipFill rotWithShape="1">
          <a:blip r:embed="rId3">
            <a:extLst>
              <a:ext uri="{28A0092B-C50C-407E-A947-70E740481C1C}">
                <a14:useLocalDpi xmlns:a14="http://schemas.microsoft.com/office/drawing/2010/main" val="0"/>
              </a:ext>
            </a:extLst>
          </a:blip>
          <a:srcRect t="10220" b="14306"/>
          <a:stretch/>
        </p:blipFill>
        <p:spPr>
          <a:xfrm>
            <a:off x="10616" y="-27383"/>
            <a:ext cx="12194258" cy="6912768"/>
          </a:xfrm>
          <a:prstGeom prst="rect">
            <a:avLst/>
          </a:prstGeom>
        </p:spPr>
      </p:pic>
      <p:sp>
        <p:nvSpPr>
          <p:cNvPr id="11" name="Obdélník 10"/>
          <p:cNvSpPr/>
          <p:nvPr/>
        </p:nvSpPr>
        <p:spPr>
          <a:xfrm>
            <a:off x="10616" y="-27383"/>
            <a:ext cx="12194258" cy="6912768"/>
          </a:xfrm>
          <a:prstGeom prst="rect">
            <a:avLst/>
          </a:prstGeom>
          <a:solidFill>
            <a:schemeClr val="dk1">
              <a:alpha val="6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s-CZ"/>
          </a:p>
        </p:txBody>
      </p:sp>
      <p:sp>
        <p:nvSpPr>
          <p:cNvPr id="8" name="Nadpis 7"/>
          <p:cNvSpPr>
            <a:spLocks noGrp="1"/>
          </p:cNvSpPr>
          <p:nvPr>
            <p:ph type="title"/>
          </p:nvPr>
        </p:nvSpPr>
        <p:spPr>
          <a:xfrm>
            <a:off x="1127448" y="2924944"/>
            <a:ext cx="10058400" cy="1143000"/>
          </a:xfrm>
        </p:spPr>
        <p:txBody>
          <a:bodyPr anchor="ctr">
            <a:normAutofit/>
          </a:bodyPr>
          <a:lstStyle/>
          <a:p>
            <a:pPr algn="ctr"/>
            <a:r>
              <a:rPr lang="cs-CZ" altLang="cs-CZ" sz="4400" dirty="0"/>
              <a:t>5 2 55 7777 33 6 2 8 33</a:t>
            </a:r>
          </a:p>
        </p:txBody>
      </p:sp>
    </p:spTree>
    <p:extLst>
      <p:ext uri="{BB962C8B-B14F-4D97-AF65-F5344CB8AC3E}">
        <p14:creationId xmlns:p14="http://schemas.microsoft.com/office/powerpoint/2010/main" val="4944915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Mobilní kód</a:t>
            </a:r>
            <a:endParaRPr lang="cs-CZ" dirty="0"/>
          </a:p>
        </p:txBody>
      </p:sp>
      <p:sp>
        <p:nvSpPr>
          <p:cNvPr id="3" name="Zástupný symbol pro obsah 2"/>
          <p:cNvSpPr>
            <a:spLocks noGrp="1"/>
          </p:cNvSpPr>
          <p:nvPr>
            <p:ph sz="half" idx="1"/>
          </p:nvPr>
        </p:nvSpPr>
        <p:spPr>
          <a:xfrm>
            <a:off x="1066800" y="1676400"/>
            <a:ext cx="10501808" cy="4848944"/>
          </a:xfrm>
        </p:spPr>
        <p:txBody>
          <a:bodyPr rtlCol="0">
            <a:normAutofit/>
          </a:bodyPr>
          <a:lstStyle/>
          <a:p>
            <a:pPr>
              <a:buFont typeface="Wingdings" panose="05000000000000000000" pitchFamily="2" charset="2"/>
              <a:buChar char="Ø"/>
            </a:pPr>
            <a:r>
              <a:rPr lang="cs-CZ" dirty="0"/>
              <a:t>Kódování, kde otevřený text odpovídá psaní </a:t>
            </a:r>
            <a:r>
              <a:rPr lang="cs-CZ" dirty="0" smtClean="0"/>
              <a:t>písmene</a:t>
            </a:r>
            <a:br>
              <a:rPr lang="cs-CZ" dirty="0" smtClean="0"/>
            </a:br>
            <a:r>
              <a:rPr lang="cs-CZ" dirty="0" smtClean="0"/>
              <a:t>v</a:t>
            </a:r>
            <a:r>
              <a:rPr lang="cs-CZ" dirty="0"/>
              <a:t> SMS na </a:t>
            </a:r>
            <a:r>
              <a:rPr lang="cs-CZ" dirty="0" smtClean="0"/>
              <a:t>starém mobilním telefonu</a:t>
            </a:r>
            <a:endParaRPr lang="cs-CZ" dirty="0"/>
          </a:p>
          <a:p>
            <a:pPr>
              <a:buFont typeface="Wingdings" panose="05000000000000000000" pitchFamily="2" charset="2"/>
              <a:buChar char="Ø"/>
            </a:pPr>
            <a:r>
              <a:rPr lang="cs-CZ" dirty="0"/>
              <a:t>Psaní znaku </a:t>
            </a:r>
            <a:r>
              <a:rPr lang="cs-CZ" dirty="0" smtClean="0"/>
              <a:t>odpovídá </a:t>
            </a:r>
            <a:r>
              <a:rPr lang="cs-CZ" dirty="0"/>
              <a:t>počtu stisknutí </a:t>
            </a:r>
            <a:r>
              <a:rPr lang="cs-CZ" dirty="0" smtClean="0"/>
              <a:t>příslušného</a:t>
            </a:r>
            <a:br>
              <a:rPr lang="cs-CZ" dirty="0" smtClean="0"/>
            </a:br>
            <a:r>
              <a:rPr lang="cs-CZ" dirty="0" smtClean="0"/>
              <a:t>tlačítka </a:t>
            </a:r>
            <a:r>
              <a:rPr lang="cs-CZ" dirty="0"/>
              <a:t>na alfanumerické klávesnici a zápisu </a:t>
            </a:r>
            <a:r>
              <a:rPr lang="cs-CZ" dirty="0" smtClean="0"/>
              <a:t>číslem</a:t>
            </a:r>
          </a:p>
          <a:p>
            <a:pPr>
              <a:buFont typeface="Wingdings" panose="05000000000000000000" pitchFamily="2" charset="2"/>
              <a:buChar char="Ø"/>
            </a:pPr>
            <a:r>
              <a:rPr lang="cs-CZ" dirty="0" smtClean="0"/>
              <a:t>Jde </a:t>
            </a:r>
            <a:r>
              <a:rPr lang="cs-CZ" dirty="0"/>
              <a:t>o jednoduchou polygrafickou </a:t>
            </a:r>
            <a:r>
              <a:rPr lang="cs-CZ" dirty="0" smtClean="0"/>
              <a:t>záměnu</a:t>
            </a:r>
            <a:br>
              <a:rPr lang="cs-CZ" dirty="0" smtClean="0"/>
            </a:br>
            <a:r>
              <a:rPr lang="cs-CZ" dirty="0" smtClean="0"/>
              <a:t>s</a:t>
            </a:r>
            <a:r>
              <a:rPr lang="cs-CZ" dirty="0"/>
              <a:t> proměnlivou délkou (1 - </a:t>
            </a:r>
            <a:r>
              <a:rPr lang="cs-CZ" dirty="0" smtClean="0"/>
              <a:t>4)</a:t>
            </a:r>
          </a:p>
          <a:p>
            <a:pPr>
              <a:buFont typeface="Wingdings" panose="05000000000000000000" pitchFamily="2" charset="2"/>
              <a:buChar char="Ø"/>
            </a:pPr>
            <a:r>
              <a:rPr lang="cs-CZ" dirty="0" smtClean="0"/>
              <a:t>Šifrová </a:t>
            </a:r>
            <a:r>
              <a:rPr lang="cs-CZ" dirty="0"/>
              <a:t>abeceda má 11 znaků (0 – 9 a mezeru</a:t>
            </a:r>
            <a:r>
              <a:rPr lang="cs-CZ" dirty="0" smtClean="0"/>
              <a:t>)</a:t>
            </a:r>
            <a:endParaRPr lang="cs-CZ" altLang="cs-CZ" dirty="0" smtClean="0"/>
          </a:p>
        </p:txBody>
      </p:sp>
      <p:pic>
        <p:nvPicPr>
          <p:cNvPr id="12292" name="Picture 4" descr="https://cdn.electroworld.cz/images/img-large/8/40229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11952" t="6011" r="13352" b="6815"/>
          <a:stretch/>
        </p:blipFill>
        <p:spPr bwMode="auto">
          <a:xfrm>
            <a:off x="9333570" y="1052736"/>
            <a:ext cx="1800200" cy="4176464"/>
          </a:xfrm>
          <a:prstGeom prst="roundRect">
            <a:avLst>
              <a:gd name="adj" fmla="val 8594"/>
            </a:avLst>
          </a:prstGeom>
          <a:solidFill>
            <a:srgbClr val="FFFFFF">
              <a:shade val="85000"/>
            </a:srgbClr>
          </a:solidFill>
          <a:ln>
            <a:noFill/>
          </a:ln>
          <a:effectLst>
            <a:outerShdw blurRad="225425" dist="50800" dir="5220000" algn="ctr">
              <a:srgbClr val="000000">
                <a:alpha val="33000"/>
              </a:srgbClr>
            </a:outerShdw>
            <a:reflection blurRad="12700" stA="38000" endPos="28000" dist="5000" dir="5400000" sy="-100000" algn="bl" rotWithShape="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p:spPr>
      </p:pic>
    </p:spTree>
    <p:extLst>
      <p:ext uri="{BB962C8B-B14F-4D97-AF65-F5344CB8AC3E}">
        <p14:creationId xmlns:p14="http://schemas.microsoft.com/office/powerpoint/2010/main" val="27568408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292"/>
                                        </p:tgtEl>
                                        <p:attrNameLst>
                                          <p:attrName>style.visibility</p:attrName>
                                        </p:attrNameLst>
                                      </p:cBhvr>
                                      <p:to>
                                        <p:strVal val="visible"/>
                                      </p:to>
                                    </p:set>
                                    <p:animEffect transition="in" filter="fade">
                                      <p:cBhvr>
                                        <p:cTn id="27"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Mobilní kód - </a:t>
            </a:r>
            <a:r>
              <a:rPr lang="cs-CZ" dirty="0" smtClean="0"/>
              <a:t>příklad</a:t>
            </a:r>
            <a:endParaRPr lang="cs-CZ" dirty="0"/>
          </a:p>
        </p:txBody>
      </p:sp>
      <p:sp>
        <p:nvSpPr>
          <p:cNvPr id="3" name="Zástupný symbol pro obsah 2"/>
          <p:cNvSpPr>
            <a:spLocks noGrp="1"/>
          </p:cNvSpPr>
          <p:nvPr>
            <p:ph sz="half" idx="1"/>
          </p:nvPr>
        </p:nvSpPr>
        <p:spPr>
          <a:xfrm>
            <a:off x="1066800" y="1676400"/>
            <a:ext cx="10501808" cy="4848944"/>
          </a:xfrm>
        </p:spPr>
        <p:txBody>
          <a:bodyPr rtlCol="0">
            <a:normAutofit/>
          </a:bodyPr>
          <a:lstStyle/>
          <a:p>
            <a:pPr>
              <a:buFont typeface="Wingdings" panose="05000000000000000000" pitchFamily="2" charset="2"/>
              <a:buChar char="Ø"/>
            </a:pPr>
            <a:r>
              <a:rPr lang="cs-CZ" dirty="0"/>
              <a:t>Pomocí vyjádření polohy písmene na klávesnici </a:t>
            </a:r>
            <a:r>
              <a:rPr lang="cs-CZ" dirty="0" smtClean="0"/>
              <a:t>mobilního</a:t>
            </a:r>
            <a:br>
              <a:rPr lang="cs-CZ" dirty="0" smtClean="0"/>
            </a:br>
            <a:r>
              <a:rPr lang="cs-CZ" dirty="0" smtClean="0"/>
              <a:t>telefonu </a:t>
            </a:r>
            <a:r>
              <a:rPr lang="cs-CZ" dirty="0"/>
              <a:t>získáme daný </a:t>
            </a:r>
            <a:r>
              <a:rPr lang="cs-CZ" dirty="0" smtClean="0"/>
              <a:t>šifrový text</a:t>
            </a:r>
          </a:p>
          <a:p>
            <a:pPr>
              <a:buFont typeface="Wingdings" panose="05000000000000000000" pitchFamily="2" charset="2"/>
              <a:buChar char="Ø"/>
            </a:pPr>
            <a:r>
              <a:rPr lang="cs-CZ" dirty="0" smtClean="0"/>
              <a:t>Zašifrujte:   		Kryptologie</a:t>
            </a:r>
          </a:p>
          <a:p>
            <a:pPr>
              <a:buFont typeface="Wingdings" panose="05000000000000000000" pitchFamily="2" charset="2"/>
              <a:buChar char="Ø"/>
            </a:pPr>
            <a:r>
              <a:rPr lang="cs-CZ" altLang="cs-CZ" dirty="0" smtClean="0"/>
              <a:t>MA:			KRYPTOLOGIE</a:t>
            </a:r>
          </a:p>
          <a:p>
            <a:pPr>
              <a:buFont typeface="Wingdings" panose="05000000000000000000" pitchFamily="2" charset="2"/>
              <a:buChar char="Ø"/>
            </a:pPr>
            <a:r>
              <a:rPr lang="cs-CZ" altLang="cs-CZ" dirty="0" smtClean="0"/>
              <a:t>Šifrový text:		55 777 999 7 8 666 555 666 4 444 33</a:t>
            </a:r>
          </a:p>
        </p:txBody>
      </p:sp>
      <p:pic>
        <p:nvPicPr>
          <p:cNvPr id="12292" name="Picture 4" descr="https://cdn.electroworld.cz/images/img-large/8/40229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11952" t="6011" r="13352" b="6815"/>
          <a:stretch/>
        </p:blipFill>
        <p:spPr bwMode="auto">
          <a:xfrm>
            <a:off x="9408368" y="854330"/>
            <a:ext cx="2229458" cy="5172343"/>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4879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2292"/>
                                        </p:tgtEl>
                                        <p:attrNameLst>
                                          <p:attrName>style.visibility</p:attrName>
                                        </p:attrNameLst>
                                      </p:cBhvr>
                                      <p:to>
                                        <p:strVal val="visible"/>
                                      </p:to>
                                    </p:set>
                                    <p:animEffect transition="in" filter="fade">
                                      <p:cBhvr>
                                        <p:cTn id="23" dur="500"/>
                                        <p:tgtEl>
                                          <p:spTgt spid="1229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Mobilní kód - </a:t>
            </a:r>
            <a:r>
              <a:rPr lang="cs-CZ" dirty="0" smtClean="0"/>
              <a:t>příklad</a:t>
            </a:r>
            <a:endParaRPr lang="cs-CZ" dirty="0"/>
          </a:p>
        </p:txBody>
      </p:sp>
      <p:sp>
        <p:nvSpPr>
          <p:cNvPr id="3" name="Zástupný symbol pro obsah 2"/>
          <p:cNvSpPr>
            <a:spLocks noGrp="1"/>
          </p:cNvSpPr>
          <p:nvPr>
            <p:ph sz="half" idx="1"/>
          </p:nvPr>
        </p:nvSpPr>
        <p:spPr>
          <a:xfrm>
            <a:off x="1066800" y="1676400"/>
            <a:ext cx="8341568" cy="4848944"/>
          </a:xfrm>
        </p:spPr>
        <p:txBody>
          <a:bodyPr rtlCol="0">
            <a:normAutofit/>
          </a:bodyPr>
          <a:lstStyle/>
          <a:p>
            <a:pPr>
              <a:buFont typeface="Wingdings" panose="05000000000000000000" pitchFamily="2" charset="2"/>
              <a:buChar char="Ø"/>
            </a:pPr>
            <a:r>
              <a:rPr lang="cs-CZ" dirty="0"/>
              <a:t>Pomocí počtu čísel a jejich umístění na </a:t>
            </a:r>
            <a:r>
              <a:rPr lang="cs-CZ" dirty="0" smtClean="0"/>
              <a:t>mobilní</a:t>
            </a:r>
            <a:br>
              <a:rPr lang="cs-CZ" dirty="0" smtClean="0"/>
            </a:br>
            <a:r>
              <a:rPr lang="cs-CZ" dirty="0" smtClean="0"/>
              <a:t>klávesnici, </a:t>
            </a:r>
            <a:r>
              <a:rPr lang="cs-CZ" dirty="0"/>
              <a:t>získáme umístění daného znaku otevřeného textu</a:t>
            </a:r>
            <a:endParaRPr lang="cs-CZ" dirty="0" smtClean="0"/>
          </a:p>
          <a:p>
            <a:pPr>
              <a:buFont typeface="Wingdings" panose="05000000000000000000" pitchFamily="2" charset="2"/>
              <a:buChar char="Ø"/>
            </a:pPr>
            <a:r>
              <a:rPr lang="cs-CZ" dirty="0" smtClean="0"/>
              <a:t>Dešifrujte:	     222 666 8 33 66 33 9999 2 22 444 5 33</a:t>
            </a:r>
            <a:br>
              <a:rPr lang="cs-CZ" dirty="0" smtClean="0"/>
            </a:br>
            <a:r>
              <a:rPr lang="cs-CZ" dirty="0" smtClean="0"/>
              <a:t>		     8 666 8 33 7 666 7777 444 555 444</a:t>
            </a:r>
          </a:p>
          <a:p>
            <a:pPr>
              <a:buFont typeface="Wingdings" panose="05000000000000000000" pitchFamily="2" charset="2"/>
              <a:buChar char="Ø"/>
            </a:pPr>
            <a:r>
              <a:rPr lang="cs-CZ" altLang="cs-CZ" dirty="0" smtClean="0"/>
              <a:t>MA:		     CO TE NEZABIJE TO TE POSILI</a:t>
            </a:r>
          </a:p>
          <a:p>
            <a:pPr>
              <a:buFont typeface="Wingdings" panose="05000000000000000000" pitchFamily="2" charset="2"/>
              <a:buChar char="Ø"/>
            </a:pPr>
            <a:r>
              <a:rPr lang="cs-CZ" altLang="cs-CZ" dirty="0" smtClean="0"/>
              <a:t>Otevřený text:  </a:t>
            </a:r>
            <a:r>
              <a:rPr lang="cs-CZ" dirty="0" smtClean="0"/>
              <a:t>„</a:t>
            </a:r>
            <a:r>
              <a:rPr lang="cs-CZ" dirty="0"/>
              <a:t>Co tě nezabije, to tě posílí“ (John </a:t>
            </a:r>
            <a:r>
              <a:rPr lang="cs-CZ" dirty="0" err="1"/>
              <a:t>Milton</a:t>
            </a:r>
            <a:r>
              <a:rPr lang="cs-CZ" dirty="0"/>
              <a:t>)</a:t>
            </a:r>
          </a:p>
        </p:txBody>
      </p:sp>
      <p:pic>
        <p:nvPicPr>
          <p:cNvPr id="12292" name="Picture 4" descr="https://cdn.electroworld.cz/images/img-large/8/40229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11952" t="6011" r="13352" b="6815"/>
          <a:stretch/>
        </p:blipFill>
        <p:spPr bwMode="auto">
          <a:xfrm>
            <a:off x="9408368" y="854330"/>
            <a:ext cx="2229458" cy="5172343"/>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8914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292"/>
                                        </p:tgtEl>
                                        <p:attrNameLst>
                                          <p:attrName>style.visibility</p:attrName>
                                        </p:attrNameLst>
                                      </p:cBhvr>
                                      <p:to>
                                        <p:strVal val="visible"/>
                                      </p:to>
                                    </p:set>
                                    <p:animEffect transition="in" filter="fade">
                                      <p:cBhvr>
                                        <p:cTn id="19" dur="500"/>
                                        <p:tgtEl>
                                          <p:spTgt spid="1229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Braillovo slepecké písmo</a:t>
            </a:r>
            <a:endParaRPr lang="cs-CZ" dirty="0"/>
          </a:p>
        </p:txBody>
      </p:sp>
      <p:sp>
        <p:nvSpPr>
          <p:cNvPr id="3" name="Zástupný symbol pro obsah 2"/>
          <p:cNvSpPr>
            <a:spLocks noGrp="1"/>
          </p:cNvSpPr>
          <p:nvPr>
            <p:ph sz="half" idx="1"/>
          </p:nvPr>
        </p:nvSpPr>
        <p:spPr>
          <a:xfrm>
            <a:off x="1066800" y="1676400"/>
            <a:ext cx="10501808" cy="4848944"/>
          </a:xfrm>
        </p:spPr>
        <p:txBody>
          <a:bodyPr rtlCol="0">
            <a:normAutofit/>
          </a:bodyPr>
          <a:lstStyle/>
          <a:p>
            <a:pPr>
              <a:buFont typeface="Wingdings" panose="05000000000000000000" pitchFamily="2" charset="2"/>
              <a:buChar char="Ø"/>
            </a:pPr>
            <a:r>
              <a:rPr lang="cs-CZ" dirty="0"/>
              <a:t>Zde ke kódování používáme Braillovo písmo, </a:t>
            </a:r>
            <a:r>
              <a:rPr lang="cs-CZ" dirty="0" smtClean="0"/>
              <a:t>které</a:t>
            </a:r>
            <a:br>
              <a:rPr lang="cs-CZ" dirty="0" smtClean="0"/>
            </a:br>
            <a:r>
              <a:rPr lang="cs-CZ" dirty="0" smtClean="0"/>
              <a:t>sestavil </a:t>
            </a:r>
            <a:r>
              <a:rPr lang="cs-CZ" dirty="0"/>
              <a:t>pro </a:t>
            </a:r>
            <a:r>
              <a:rPr lang="cs-CZ" dirty="0" smtClean="0"/>
              <a:t>nevidomé </a:t>
            </a:r>
            <a:r>
              <a:rPr lang="cs-CZ" dirty="0"/>
              <a:t>Francouz Louis </a:t>
            </a:r>
            <a:r>
              <a:rPr lang="cs-CZ" dirty="0" smtClean="0"/>
              <a:t>Braille</a:t>
            </a:r>
            <a:br>
              <a:rPr lang="cs-CZ" dirty="0" smtClean="0"/>
            </a:br>
            <a:r>
              <a:rPr lang="cs-CZ" dirty="0" smtClean="0"/>
              <a:t>v</a:t>
            </a:r>
            <a:r>
              <a:rPr lang="cs-CZ" dirty="0"/>
              <a:t> první polovině 19. </a:t>
            </a:r>
            <a:r>
              <a:rPr lang="cs-CZ" dirty="0" smtClean="0"/>
              <a:t>st.</a:t>
            </a:r>
          </a:p>
          <a:p>
            <a:pPr>
              <a:buFont typeface="Wingdings" panose="05000000000000000000" pitchFamily="2" charset="2"/>
              <a:buChar char="Ø"/>
            </a:pPr>
            <a:r>
              <a:rPr lang="cs-CZ" dirty="0" smtClean="0"/>
              <a:t>Písmo </a:t>
            </a:r>
            <a:r>
              <a:rPr lang="cs-CZ" dirty="0"/>
              <a:t>se čte hmatem, veškeré znaky jsou </a:t>
            </a:r>
            <a:r>
              <a:rPr lang="cs-CZ" dirty="0" smtClean="0"/>
              <a:t>tvořeny</a:t>
            </a:r>
            <a:br>
              <a:rPr lang="cs-CZ" dirty="0" smtClean="0"/>
            </a:br>
            <a:r>
              <a:rPr lang="cs-CZ" dirty="0" smtClean="0"/>
              <a:t>kombinací </a:t>
            </a:r>
            <a:r>
              <a:rPr lang="cs-CZ" dirty="0"/>
              <a:t>šesti základních bodů vystupujících z </a:t>
            </a:r>
            <a:r>
              <a:rPr lang="cs-CZ" dirty="0" smtClean="0"/>
              <a:t>papíru</a:t>
            </a:r>
          </a:p>
          <a:p>
            <a:pPr>
              <a:buFont typeface="Wingdings" panose="05000000000000000000" pitchFamily="2" charset="2"/>
              <a:buChar char="Ø"/>
            </a:pPr>
            <a:r>
              <a:rPr lang="cs-CZ" altLang="cs-CZ" dirty="0" smtClean="0"/>
              <a:t>Braillova abeceda:</a:t>
            </a:r>
            <a:endParaRPr lang="cs-CZ" altLang="cs-CZ" dirty="0"/>
          </a:p>
        </p:txBody>
      </p:sp>
      <p:pic>
        <p:nvPicPr>
          <p:cNvPr id="5" name="Obrázek 4"/>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4295800" y="3874840"/>
            <a:ext cx="5184576" cy="2639875"/>
          </a:xfrm>
          <a:prstGeom prst="rect">
            <a:avLst/>
          </a:prstGeom>
        </p:spPr>
      </p:pic>
      <p:pic>
        <p:nvPicPr>
          <p:cNvPr id="4" name="Obrázek 3" descr="Disabili Nolimit - » Invito al braille: un corso online ..."/>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8256240" y="524085"/>
            <a:ext cx="3472309" cy="2304630"/>
          </a:xfrm>
          <a:prstGeom prst="rect">
            <a:avLst/>
          </a:prstGeom>
        </p:spPr>
      </p:pic>
    </p:spTree>
    <p:extLst>
      <p:ext uri="{BB962C8B-B14F-4D97-AF65-F5344CB8AC3E}">
        <p14:creationId xmlns:p14="http://schemas.microsoft.com/office/powerpoint/2010/main" val="12707073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Leetspeak</a:t>
            </a:r>
            <a:endParaRPr lang="cs-CZ" dirty="0"/>
          </a:p>
        </p:txBody>
      </p:sp>
      <p:sp>
        <p:nvSpPr>
          <p:cNvPr id="3" name="Zástupný symbol pro obsah 2"/>
          <p:cNvSpPr>
            <a:spLocks noGrp="1"/>
          </p:cNvSpPr>
          <p:nvPr>
            <p:ph sz="half" idx="1"/>
          </p:nvPr>
        </p:nvSpPr>
        <p:spPr>
          <a:xfrm>
            <a:off x="1066800" y="1676400"/>
            <a:ext cx="10501808" cy="4848944"/>
          </a:xfrm>
        </p:spPr>
        <p:txBody>
          <a:bodyPr rtlCol="0">
            <a:normAutofit/>
          </a:bodyPr>
          <a:lstStyle/>
          <a:p>
            <a:pPr>
              <a:buFont typeface="Wingdings" panose="05000000000000000000" pitchFamily="2" charset="2"/>
              <a:buChar char="Ø"/>
            </a:pPr>
            <a:r>
              <a:rPr lang="cs-CZ" dirty="0"/>
              <a:t>Jedná se o hackerské písmo, ve kterém se za písmeno dosazuje příslušný </a:t>
            </a:r>
            <a:r>
              <a:rPr lang="cs-CZ" dirty="0" smtClean="0"/>
              <a:t>kód</a:t>
            </a:r>
          </a:p>
          <a:p>
            <a:pPr>
              <a:buFont typeface="Wingdings" panose="05000000000000000000" pitchFamily="2" charset="2"/>
              <a:buChar char="Ø"/>
            </a:pPr>
            <a:r>
              <a:rPr lang="cs-CZ" dirty="0" smtClean="0"/>
              <a:t>Znaky </a:t>
            </a:r>
            <a:r>
              <a:rPr lang="cs-CZ" dirty="0"/>
              <a:t>šifrové abecedy připomínají ekvivalentně obyčejný </a:t>
            </a:r>
            <a:r>
              <a:rPr lang="cs-CZ" dirty="0" smtClean="0"/>
              <a:t>text</a:t>
            </a:r>
          </a:p>
          <a:p>
            <a:pPr>
              <a:buFont typeface="Wingdings" panose="05000000000000000000" pitchFamily="2" charset="2"/>
              <a:buChar char="Ø"/>
            </a:pPr>
            <a:r>
              <a:rPr lang="cs-CZ" dirty="0" smtClean="0"/>
              <a:t>Jednalo </a:t>
            </a:r>
            <a:r>
              <a:rPr lang="cs-CZ" dirty="0"/>
              <a:t>se o vytvoření zapamatovatelného písma pomocí zadávání znaků na klávesnici pro specifickou kulturu tak, aby je to odlišovalo od ostatních</a:t>
            </a:r>
            <a:endParaRPr lang="cs-CZ" altLang="cs-CZ" dirty="0"/>
          </a:p>
        </p:txBody>
      </p:sp>
      <p:pic>
        <p:nvPicPr>
          <p:cNvPr id="15362" name="Picture 2" descr="Fotka uÅ¾ivatele Leet Speak or 13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8164" y="4080066"/>
            <a:ext cx="4875671" cy="2435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8779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362"/>
                                        </p:tgtEl>
                                        <p:attrNameLst>
                                          <p:attrName>style.visibility</p:attrName>
                                        </p:attrNameLst>
                                      </p:cBhvr>
                                      <p:to>
                                        <p:strVal val="visible"/>
                                      </p:to>
                                    </p:set>
                                    <p:animEffect transition="in" filter="fade">
                                      <p:cBhvr>
                                        <p:cTn id="23"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pPr rtl="0"/>
            <a:r>
              <a:rPr lang="cs-CZ" dirty="0" smtClean="0"/>
              <a:t>Kódy</a:t>
            </a:r>
            <a:endParaRPr lang="cs-CZ" dirty="0"/>
          </a:p>
        </p:txBody>
      </p:sp>
      <p:sp>
        <p:nvSpPr>
          <p:cNvPr id="3" name="Zástupný symbol pro obsah 2"/>
          <p:cNvSpPr>
            <a:spLocks noGrp="1"/>
          </p:cNvSpPr>
          <p:nvPr>
            <p:ph idx="1"/>
          </p:nvPr>
        </p:nvSpPr>
        <p:spPr>
          <a:xfrm>
            <a:off x="1066800" y="1676400"/>
            <a:ext cx="10717832" cy="4343400"/>
          </a:xfrm>
        </p:spPr>
        <p:txBody>
          <a:bodyPr rtlCol="0"/>
          <a:lstStyle/>
          <a:p>
            <a:pPr>
              <a:buFont typeface="Wingdings" panose="05000000000000000000" pitchFamily="2" charset="2"/>
              <a:buChar char="Ø"/>
            </a:pPr>
            <a:r>
              <a:rPr lang="cs-CZ" dirty="0" smtClean="0"/>
              <a:t>Jednoduchá záměna bez použití klíče</a:t>
            </a:r>
          </a:p>
          <a:p>
            <a:pPr>
              <a:buFont typeface="Wingdings" panose="05000000000000000000" pitchFamily="2" charset="2"/>
              <a:buChar char="Ø"/>
            </a:pPr>
            <a:r>
              <a:rPr lang="cs-CZ" dirty="0" smtClean="0"/>
              <a:t>Prozrazení systému vede k jeho rozbití</a:t>
            </a:r>
          </a:p>
          <a:p>
            <a:pPr>
              <a:buFont typeface="Wingdings" panose="05000000000000000000" pitchFamily="2" charset="2"/>
              <a:buChar char="Ø"/>
            </a:pPr>
            <a:r>
              <a:rPr lang="cs-CZ" dirty="0" smtClean="0"/>
              <a:t>Znaky </a:t>
            </a:r>
            <a:r>
              <a:rPr lang="cs-CZ" dirty="0"/>
              <a:t>otevřeného textu nahrazujeme abecedou</a:t>
            </a:r>
            <a:endParaRPr lang="cs-CZ" dirty="0" smtClean="0"/>
          </a:p>
          <a:p>
            <a:pPr>
              <a:buFont typeface="Wingdings" panose="05000000000000000000" pitchFamily="2" charset="2"/>
              <a:buChar char="Ø"/>
            </a:pPr>
            <a:r>
              <a:rPr lang="cs-CZ" dirty="0" smtClean="0"/>
              <a:t>Příklady</a:t>
            </a:r>
          </a:p>
          <a:p>
            <a:pPr lvl="1">
              <a:buFont typeface="Wingdings" panose="05000000000000000000" pitchFamily="2" charset="2"/>
              <a:buChar char="Ø"/>
            </a:pPr>
            <a:r>
              <a:rPr lang="cs-CZ" dirty="0" smtClean="0"/>
              <a:t>Morseova abeceda</a:t>
            </a:r>
          </a:p>
          <a:p>
            <a:pPr lvl="1">
              <a:buFont typeface="Wingdings" panose="05000000000000000000" pitchFamily="2" charset="2"/>
              <a:buChar char="Ø"/>
            </a:pPr>
            <a:r>
              <a:rPr lang="cs-CZ" dirty="0" smtClean="0"/>
              <a:t>ASCII kód</a:t>
            </a:r>
          </a:p>
          <a:p>
            <a:pPr lvl="1">
              <a:buFont typeface="Wingdings" panose="05000000000000000000" pitchFamily="2" charset="2"/>
              <a:buChar char="Ø"/>
            </a:pPr>
            <a:r>
              <a:rPr lang="cs-CZ" dirty="0" smtClean="0"/>
              <a:t>Braillovo písmo</a:t>
            </a:r>
          </a:p>
          <a:p>
            <a:pPr lvl="1">
              <a:buFont typeface="Wingdings" panose="05000000000000000000" pitchFamily="2" charset="2"/>
              <a:buChar char="Ø"/>
            </a:pPr>
            <a:r>
              <a:rPr lang="cs-CZ" dirty="0" err="1" smtClean="0"/>
              <a:t>Klingonština</a:t>
            </a:r>
            <a:endParaRPr lang="cs-CZ" dirty="0" smtClean="0"/>
          </a:p>
          <a:p>
            <a:pPr lvl="1">
              <a:buFont typeface="Wingdings" panose="05000000000000000000" pitchFamily="2" charset="2"/>
              <a:buChar char="Ø"/>
            </a:pPr>
            <a:r>
              <a:rPr lang="cs-CZ" dirty="0" smtClean="0"/>
              <a:t>Leetspeak</a:t>
            </a:r>
            <a:endParaRPr lang="cs-CZ" dirty="0"/>
          </a:p>
        </p:txBody>
      </p:sp>
      <p:pic>
        <p:nvPicPr>
          <p:cNvPr id="4" name="Obrázek 3" descr="Idioma klingon - Wikipedia, la enciclopedia libre"/>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8472264" y="404664"/>
            <a:ext cx="3312368" cy="2931446"/>
          </a:xfrm>
          <a:prstGeom prst="rect">
            <a:avLst/>
          </a:prstGeom>
        </p:spPr>
      </p:pic>
      <p:pic>
        <p:nvPicPr>
          <p:cNvPr id="5" name="Obrázek 4" descr="Nová norma pro &lt;strong&gt;Braillovo písmo&lt;/strong&gt; | eLogistika.info"/>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1984" y="3665309"/>
            <a:ext cx="3809349" cy="2860035"/>
          </a:xfrm>
          <a:prstGeom prst="rect">
            <a:avLst/>
          </a:prstGeom>
        </p:spPr>
      </p:pic>
    </p:spTree>
    <p:extLst>
      <p:ext uri="{BB962C8B-B14F-4D97-AF65-F5344CB8AC3E}">
        <p14:creationId xmlns:p14="http://schemas.microsoft.com/office/powerpoint/2010/main" val="18567628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Leetspeak </a:t>
            </a:r>
            <a:r>
              <a:rPr lang="cs-CZ" dirty="0" smtClean="0"/>
              <a:t>- příklad</a:t>
            </a:r>
            <a:endParaRPr lang="cs-CZ" dirty="0"/>
          </a:p>
        </p:txBody>
      </p:sp>
      <p:sp>
        <p:nvSpPr>
          <p:cNvPr id="3" name="Zástupný symbol pro obsah 2"/>
          <p:cNvSpPr>
            <a:spLocks noGrp="1"/>
          </p:cNvSpPr>
          <p:nvPr>
            <p:ph sz="half" idx="1"/>
          </p:nvPr>
        </p:nvSpPr>
        <p:spPr>
          <a:xfrm>
            <a:off x="1066800" y="1676400"/>
            <a:ext cx="10501808" cy="4848944"/>
          </a:xfrm>
        </p:spPr>
        <p:txBody>
          <a:bodyPr rtlCol="0">
            <a:normAutofit/>
          </a:bodyPr>
          <a:lstStyle/>
          <a:p>
            <a:pPr>
              <a:buFont typeface="Wingdings" panose="05000000000000000000" pitchFamily="2" charset="2"/>
              <a:buChar char="Ø"/>
            </a:pPr>
            <a:r>
              <a:rPr lang="cs-CZ" dirty="0"/>
              <a:t>Otevřený text převedeme na šifrový pomocí </a:t>
            </a:r>
            <a:r>
              <a:rPr lang="cs-CZ" dirty="0" smtClean="0"/>
              <a:t>tabulky</a:t>
            </a:r>
          </a:p>
          <a:p>
            <a:pPr>
              <a:buFont typeface="Wingdings" panose="05000000000000000000" pitchFamily="2" charset="2"/>
              <a:buChar char="Ø"/>
            </a:pPr>
            <a:r>
              <a:rPr lang="cs-CZ" dirty="0"/>
              <a:t>Otevřený text</a:t>
            </a:r>
            <a:r>
              <a:rPr lang="cs-CZ" dirty="0" smtClean="0"/>
              <a:t>:	Kryptologie</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r>
              <a:rPr lang="cs-CZ" dirty="0" smtClean="0"/>
              <a:t>MA:			KRYPTOLOGIE</a:t>
            </a:r>
            <a:endParaRPr lang="cs-CZ" altLang="cs-CZ" dirty="0"/>
          </a:p>
          <a:p>
            <a:pPr>
              <a:buFont typeface="Wingdings" panose="05000000000000000000" pitchFamily="2" charset="2"/>
              <a:buChar char="Ø"/>
            </a:pPr>
            <a:r>
              <a:rPr lang="cs-CZ" altLang="cs-CZ" dirty="0" smtClean="0"/>
              <a:t>Šifrový text:		</a:t>
            </a:r>
            <a:r>
              <a:rPr lang="cs-CZ" dirty="0" smtClean="0">
                <a:latin typeface="Times New Roman" panose="02020603050405020304" pitchFamily="18" charset="0"/>
                <a:cs typeface="Times New Roman" panose="02020603050405020304" pitchFamily="18" charset="0"/>
              </a:rPr>
              <a:t>|&lt;  |2  `/  |&gt;  7  0  1  0  6  !  3</a:t>
            </a:r>
            <a:endParaRPr lang="cs-CZ" altLang="cs-CZ" dirty="0">
              <a:latin typeface="Times New Roman" panose="02020603050405020304" pitchFamily="18" charset="0"/>
              <a:cs typeface="Times New Roman" panose="02020603050405020304" pitchFamily="18" charset="0"/>
            </a:endParaRPr>
          </a:p>
        </p:txBody>
      </p:sp>
      <p:graphicFrame>
        <p:nvGraphicFramePr>
          <p:cNvPr id="4" name="Tabulka 3"/>
          <p:cNvGraphicFramePr>
            <a:graphicFrameLocks noGrp="1"/>
          </p:cNvGraphicFramePr>
          <p:nvPr>
            <p:extLst>
              <p:ext uri="{D42A27DB-BD31-4B8C-83A1-F6EECF244321}">
                <p14:modId xmlns:p14="http://schemas.microsoft.com/office/powerpoint/2010/main" val="1566382391"/>
              </p:ext>
            </p:extLst>
          </p:nvPr>
        </p:nvGraphicFramePr>
        <p:xfrm>
          <a:off x="701704" y="2799978"/>
          <a:ext cx="11232000" cy="919705"/>
        </p:xfrm>
        <a:graphic>
          <a:graphicData uri="http://schemas.openxmlformats.org/drawingml/2006/table">
            <a:tbl>
              <a:tblPr firstRow="1" firstCol="1" bandRow="1">
                <a:tableStyleId>{775DCB02-9BB8-47FD-8907-85C794F793BA}</a:tableStyleId>
              </a:tblPr>
              <a:tblGrid>
                <a:gridCol w="432000">
                  <a:extLst>
                    <a:ext uri="{9D8B030D-6E8A-4147-A177-3AD203B41FA5}">
                      <a16:colId xmlns:a16="http://schemas.microsoft.com/office/drawing/2014/main" val="3191127972"/>
                    </a:ext>
                  </a:extLst>
                </a:gridCol>
                <a:gridCol w="432000">
                  <a:extLst>
                    <a:ext uri="{9D8B030D-6E8A-4147-A177-3AD203B41FA5}">
                      <a16:colId xmlns:a16="http://schemas.microsoft.com/office/drawing/2014/main" val="473842102"/>
                    </a:ext>
                  </a:extLst>
                </a:gridCol>
                <a:gridCol w="432000">
                  <a:extLst>
                    <a:ext uri="{9D8B030D-6E8A-4147-A177-3AD203B41FA5}">
                      <a16:colId xmlns:a16="http://schemas.microsoft.com/office/drawing/2014/main" val="828663732"/>
                    </a:ext>
                  </a:extLst>
                </a:gridCol>
                <a:gridCol w="432000">
                  <a:extLst>
                    <a:ext uri="{9D8B030D-6E8A-4147-A177-3AD203B41FA5}">
                      <a16:colId xmlns:a16="http://schemas.microsoft.com/office/drawing/2014/main" val="280233246"/>
                    </a:ext>
                  </a:extLst>
                </a:gridCol>
                <a:gridCol w="432000">
                  <a:extLst>
                    <a:ext uri="{9D8B030D-6E8A-4147-A177-3AD203B41FA5}">
                      <a16:colId xmlns:a16="http://schemas.microsoft.com/office/drawing/2014/main" val="255524600"/>
                    </a:ext>
                  </a:extLst>
                </a:gridCol>
                <a:gridCol w="432000">
                  <a:extLst>
                    <a:ext uri="{9D8B030D-6E8A-4147-A177-3AD203B41FA5}">
                      <a16:colId xmlns:a16="http://schemas.microsoft.com/office/drawing/2014/main" val="1476682698"/>
                    </a:ext>
                  </a:extLst>
                </a:gridCol>
                <a:gridCol w="432000">
                  <a:extLst>
                    <a:ext uri="{9D8B030D-6E8A-4147-A177-3AD203B41FA5}">
                      <a16:colId xmlns:a16="http://schemas.microsoft.com/office/drawing/2014/main" val="2880055464"/>
                    </a:ext>
                  </a:extLst>
                </a:gridCol>
                <a:gridCol w="432000">
                  <a:extLst>
                    <a:ext uri="{9D8B030D-6E8A-4147-A177-3AD203B41FA5}">
                      <a16:colId xmlns:a16="http://schemas.microsoft.com/office/drawing/2014/main" val="2886620935"/>
                    </a:ext>
                  </a:extLst>
                </a:gridCol>
                <a:gridCol w="432000">
                  <a:extLst>
                    <a:ext uri="{9D8B030D-6E8A-4147-A177-3AD203B41FA5}">
                      <a16:colId xmlns:a16="http://schemas.microsoft.com/office/drawing/2014/main" val="953071277"/>
                    </a:ext>
                  </a:extLst>
                </a:gridCol>
                <a:gridCol w="432000">
                  <a:extLst>
                    <a:ext uri="{9D8B030D-6E8A-4147-A177-3AD203B41FA5}">
                      <a16:colId xmlns:a16="http://schemas.microsoft.com/office/drawing/2014/main" val="730675104"/>
                    </a:ext>
                  </a:extLst>
                </a:gridCol>
                <a:gridCol w="432000">
                  <a:extLst>
                    <a:ext uri="{9D8B030D-6E8A-4147-A177-3AD203B41FA5}">
                      <a16:colId xmlns:a16="http://schemas.microsoft.com/office/drawing/2014/main" val="643284305"/>
                    </a:ext>
                  </a:extLst>
                </a:gridCol>
                <a:gridCol w="432000">
                  <a:extLst>
                    <a:ext uri="{9D8B030D-6E8A-4147-A177-3AD203B41FA5}">
                      <a16:colId xmlns:a16="http://schemas.microsoft.com/office/drawing/2014/main" val="4208025423"/>
                    </a:ext>
                  </a:extLst>
                </a:gridCol>
                <a:gridCol w="432000">
                  <a:extLst>
                    <a:ext uri="{9D8B030D-6E8A-4147-A177-3AD203B41FA5}">
                      <a16:colId xmlns:a16="http://schemas.microsoft.com/office/drawing/2014/main" val="360614454"/>
                    </a:ext>
                  </a:extLst>
                </a:gridCol>
                <a:gridCol w="432000">
                  <a:extLst>
                    <a:ext uri="{9D8B030D-6E8A-4147-A177-3AD203B41FA5}">
                      <a16:colId xmlns:a16="http://schemas.microsoft.com/office/drawing/2014/main" val="1181728950"/>
                    </a:ext>
                  </a:extLst>
                </a:gridCol>
                <a:gridCol w="432000">
                  <a:extLst>
                    <a:ext uri="{9D8B030D-6E8A-4147-A177-3AD203B41FA5}">
                      <a16:colId xmlns:a16="http://schemas.microsoft.com/office/drawing/2014/main" val="3818985690"/>
                    </a:ext>
                  </a:extLst>
                </a:gridCol>
                <a:gridCol w="432000">
                  <a:extLst>
                    <a:ext uri="{9D8B030D-6E8A-4147-A177-3AD203B41FA5}">
                      <a16:colId xmlns:a16="http://schemas.microsoft.com/office/drawing/2014/main" val="2139147091"/>
                    </a:ext>
                  </a:extLst>
                </a:gridCol>
                <a:gridCol w="432000">
                  <a:extLst>
                    <a:ext uri="{9D8B030D-6E8A-4147-A177-3AD203B41FA5}">
                      <a16:colId xmlns:a16="http://schemas.microsoft.com/office/drawing/2014/main" val="3471390206"/>
                    </a:ext>
                  </a:extLst>
                </a:gridCol>
                <a:gridCol w="432000">
                  <a:extLst>
                    <a:ext uri="{9D8B030D-6E8A-4147-A177-3AD203B41FA5}">
                      <a16:colId xmlns:a16="http://schemas.microsoft.com/office/drawing/2014/main" val="1961501539"/>
                    </a:ext>
                  </a:extLst>
                </a:gridCol>
                <a:gridCol w="432000">
                  <a:extLst>
                    <a:ext uri="{9D8B030D-6E8A-4147-A177-3AD203B41FA5}">
                      <a16:colId xmlns:a16="http://schemas.microsoft.com/office/drawing/2014/main" val="4271060019"/>
                    </a:ext>
                  </a:extLst>
                </a:gridCol>
                <a:gridCol w="432000">
                  <a:extLst>
                    <a:ext uri="{9D8B030D-6E8A-4147-A177-3AD203B41FA5}">
                      <a16:colId xmlns:a16="http://schemas.microsoft.com/office/drawing/2014/main" val="1635328002"/>
                    </a:ext>
                  </a:extLst>
                </a:gridCol>
                <a:gridCol w="432000">
                  <a:extLst>
                    <a:ext uri="{9D8B030D-6E8A-4147-A177-3AD203B41FA5}">
                      <a16:colId xmlns:a16="http://schemas.microsoft.com/office/drawing/2014/main" val="611321479"/>
                    </a:ext>
                  </a:extLst>
                </a:gridCol>
                <a:gridCol w="432000">
                  <a:extLst>
                    <a:ext uri="{9D8B030D-6E8A-4147-A177-3AD203B41FA5}">
                      <a16:colId xmlns:a16="http://schemas.microsoft.com/office/drawing/2014/main" val="1765792587"/>
                    </a:ext>
                  </a:extLst>
                </a:gridCol>
                <a:gridCol w="432000">
                  <a:extLst>
                    <a:ext uri="{9D8B030D-6E8A-4147-A177-3AD203B41FA5}">
                      <a16:colId xmlns:a16="http://schemas.microsoft.com/office/drawing/2014/main" val="918008741"/>
                    </a:ext>
                  </a:extLst>
                </a:gridCol>
                <a:gridCol w="432000">
                  <a:extLst>
                    <a:ext uri="{9D8B030D-6E8A-4147-A177-3AD203B41FA5}">
                      <a16:colId xmlns:a16="http://schemas.microsoft.com/office/drawing/2014/main" val="2278750046"/>
                    </a:ext>
                  </a:extLst>
                </a:gridCol>
                <a:gridCol w="432000">
                  <a:extLst>
                    <a:ext uri="{9D8B030D-6E8A-4147-A177-3AD203B41FA5}">
                      <a16:colId xmlns:a16="http://schemas.microsoft.com/office/drawing/2014/main" val="84163044"/>
                    </a:ext>
                  </a:extLst>
                </a:gridCol>
                <a:gridCol w="432000">
                  <a:extLst>
                    <a:ext uri="{9D8B030D-6E8A-4147-A177-3AD203B41FA5}">
                      <a16:colId xmlns:a16="http://schemas.microsoft.com/office/drawing/2014/main" val="3286279993"/>
                    </a:ext>
                  </a:extLst>
                </a:gridCol>
              </a:tblGrid>
              <a:tr h="508225">
                <a:tc>
                  <a:txBody>
                    <a:bodyPr/>
                    <a:lstStyle/>
                    <a:p>
                      <a:pPr algn="ctr">
                        <a:lnSpc>
                          <a:spcPct val="150000"/>
                        </a:lnSpc>
                        <a:spcBef>
                          <a:spcPts val="720"/>
                        </a:spcBef>
                        <a:spcAft>
                          <a:spcPts val="720"/>
                        </a:spcAft>
                      </a:pPr>
                      <a:r>
                        <a:rPr lang="cs-CZ" sz="1800" dirty="0">
                          <a:solidFill>
                            <a:schemeClr val="tx1"/>
                          </a:solidFill>
                          <a:effectLst/>
                        </a:rPr>
                        <a:t>A</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B</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C</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a:solidFill>
                            <a:schemeClr val="tx1"/>
                          </a:solidFill>
                          <a:effectLst/>
                        </a:rPr>
                        <a:t>D</a:t>
                      </a:r>
                      <a:endParaRPr lang="cs-CZ" sz="180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E</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F</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G</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H</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I</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a:solidFill>
                            <a:schemeClr val="tx1"/>
                          </a:solidFill>
                          <a:effectLst/>
                        </a:rPr>
                        <a:t>J</a:t>
                      </a:r>
                      <a:endParaRPr lang="cs-CZ" sz="180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K</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a:solidFill>
                            <a:schemeClr val="tx1"/>
                          </a:solidFill>
                          <a:effectLst/>
                        </a:rPr>
                        <a:t>L</a:t>
                      </a:r>
                      <a:endParaRPr lang="cs-CZ" sz="180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M</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N</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O</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P</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Q</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R</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a:solidFill>
                            <a:schemeClr val="tx1"/>
                          </a:solidFill>
                          <a:effectLst/>
                        </a:rPr>
                        <a:t>S</a:t>
                      </a:r>
                      <a:endParaRPr lang="cs-CZ" sz="180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T</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U</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V</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W</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X</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Y</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Z</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3558309"/>
                  </a:ext>
                </a:extLst>
              </a:tr>
              <a:tr h="355775">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4</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8</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3</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ph</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6</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_|</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|&lt;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1</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0</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|&gt;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smtClean="0">
                          <a:solidFill>
                            <a:schemeClr val="tx1"/>
                          </a:solidFill>
                          <a:effectLst/>
                          <a:latin typeface="Times New Roman" panose="02020603050405020304" pitchFamily="18" charset="0"/>
                          <a:cs typeface="Times New Roman" panose="02020603050405020304" pitchFamily="18" charset="0"/>
                        </a:rPr>
                        <a:t>0,</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|2</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5</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7</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|_|</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&gt;&lt; </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see</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0071820"/>
                  </a:ext>
                </a:extLst>
              </a:tr>
            </a:tbl>
          </a:graphicData>
        </a:graphic>
      </p:graphicFrame>
    </p:spTree>
    <p:extLst>
      <p:ext uri="{BB962C8B-B14F-4D97-AF65-F5344CB8AC3E}">
        <p14:creationId xmlns:p14="http://schemas.microsoft.com/office/powerpoint/2010/main" val="33371452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Leetspeak </a:t>
            </a:r>
            <a:r>
              <a:rPr lang="cs-CZ" dirty="0" smtClean="0"/>
              <a:t>- příklad</a:t>
            </a:r>
            <a:endParaRPr lang="cs-CZ" dirty="0"/>
          </a:p>
        </p:txBody>
      </p:sp>
      <p:sp>
        <p:nvSpPr>
          <p:cNvPr id="3" name="Zástupný symbol pro obsah 2"/>
          <p:cNvSpPr>
            <a:spLocks noGrp="1"/>
          </p:cNvSpPr>
          <p:nvPr>
            <p:ph sz="half" idx="1"/>
          </p:nvPr>
        </p:nvSpPr>
        <p:spPr>
          <a:xfrm>
            <a:off x="1066800" y="1676400"/>
            <a:ext cx="10501808" cy="4848944"/>
          </a:xfrm>
        </p:spPr>
        <p:txBody>
          <a:bodyPr rtlCol="0">
            <a:normAutofit/>
          </a:bodyPr>
          <a:lstStyle/>
          <a:p>
            <a:pPr>
              <a:buFont typeface="Wingdings" panose="05000000000000000000" pitchFamily="2" charset="2"/>
              <a:buChar char="Ø"/>
            </a:pPr>
            <a:r>
              <a:rPr lang="cs-CZ" dirty="0"/>
              <a:t>Otevřený text získáme ze šifrového pomocí tabulky </a:t>
            </a:r>
            <a:endParaRPr lang="cs-CZ" dirty="0" smtClean="0"/>
          </a:p>
          <a:p>
            <a:pPr>
              <a:buFont typeface="Wingdings" panose="05000000000000000000" pitchFamily="2" charset="2"/>
              <a:buChar char="Ø"/>
            </a:pPr>
            <a:r>
              <a:rPr lang="cs-CZ" altLang="cs-CZ" dirty="0"/>
              <a:t>Šifrový text:		</a:t>
            </a:r>
            <a:r>
              <a:rPr lang="cs-CZ" dirty="0" smtClean="0">
                <a:latin typeface="Times New Roman" panose="02020603050405020304" pitchFamily="18" charset="0"/>
                <a:cs typeface="Times New Roman" panose="02020603050405020304" pitchFamily="18" charset="0"/>
              </a:rPr>
              <a:t>see  !  \/  0  7  _|  3  |&gt;  0  |-|  `/  8</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a:p>
          <a:p>
            <a:pPr>
              <a:buFont typeface="Wingdings" panose="05000000000000000000" pitchFamily="2" charset="2"/>
              <a:buChar char="Ø"/>
            </a:pPr>
            <a:r>
              <a:rPr lang="cs-CZ" dirty="0" smtClean="0"/>
              <a:t>MA</a:t>
            </a:r>
            <a:r>
              <a:rPr lang="cs-CZ" dirty="0"/>
              <a:t>:			</a:t>
            </a:r>
            <a:r>
              <a:rPr lang="cs-CZ" dirty="0" smtClean="0"/>
              <a:t>ZIVOT </a:t>
            </a:r>
            <a:r>
              <a:rPr lang="cs-CZ" dirty="0"/>
              <a:t>JE </a:t>
            </a:r>
            <a:r>
              <a:rPr lang="cs-CZ" dirty="0" smtClean="0"/>
              <a:t>POHYB</a:t>
            </a:r>
          </a:p>
          <a:p>
            <a:pPr>
              <a:buFont typeface="Wingdings" panose="05000000000000000000" pitchFamily="2" charset="2"/>
              <a:buChar char="Ø"/>
            </a:pPr>
            <a:r>
              <a:rPr lang="cs-CZ" dirty="0" smtClean="0"/>
              <a:t>Otevřený </a:t>
            </a:r>
            <a:r>
              <a:rPr lang="cs-CZ" dirty="0"/>
              <a:t>text</a:t>
            </a:r>
            <a:r>
              <a:rPr lang="cs-CZ" dirty="0" smtClean="0"/>
              <a:t>:	</a:t>
            </a:r>
            <a:r>
              <a:rPr lang="cs-CZ" dirty="0"/>
              <a:t>„Život je pohyb“ (</a:t>
            </a:r>
            <a:r>
              <a:rPr lang="cs-CZ" dirty="0" err="1"/>
              <a:t>Aristotelés</a:t>
            </a:r>
            <a:r>
              <a:rPr lang="cs-CZ" dirty="0" smtClean="0"/>
              <a:t>)</a:t>
            </a:r>
            <a:endParaRPr lang="cs-CZ" b="1" dirty="0">
              <a:latin typeface="Times New Roman" panose="02020603050405020304" pitchFamily="18" charset="0"/>
              <a:ea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cs-CZ" b="1" dirty="0">
              <a:latin typeface="Times New Roman" panose="02020603050405020304" pitchFamily="18" charset="0"/>
              <a:ea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cs-CZ" b="1" dirty="0">
              <a:latin typeface="Times New Roman" panose="02020603050405020304" pitchFamily="18" charset="0"/>
              <a:ea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cs-CZ" b="1" dirty="0">
              <a:latin typeface="Times New Roman" panose="02020603050405020304" pitchFamily="18" charset="0"/>
              <a:ea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cs-CZ" b="1" dirty="0">
              <a:latin typeface="Times New Roman" panose="02020603050405020304" pitchFamily="18" charset="0"/>
              <a:ea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cs-CZ" b="1" dirty="0">
              <a:latin typeface="Times New Roman" panose="02020603050405020304" pitchFamily="18" charset="0"/>
              <a:ea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cs-CZ" dirty="0" smtClean="0"/>
          </a:p>
        </p:txBody>
      </p:sp>
      <p:graphicFrame>
        <p:nvGraphicFramePr>
          <p:cNvPr id="4" name="Tabulka 3"/>
          <p:cNvGraphicFramePr>
            <a:graphicFrameLocks noGrp="1"/>
          </p:cNvGraphicFramePr>
          <p:nvPr>
            <p:extLst>
              <p:ext uri="{D42A27DB-BD31-4B8C-83A1-F6EECF244321}">
                <p14:modId xmlns:p14="http://schemas.microsoft.com/office/powerpoint/2010/main" val="274520806"/>
              </p:ext>
            </p:extLst>
          </p:nvPr>
        </p:nvGraphicFramePr>
        <p:xfrm>
          <a:off x="701704" y="2924944"/>
          <a:ext cx="11232000" cy="822960"/>
        </p:xfrm>
        <a:graphic>
          <a:graphicData uri="http://schemas.openxmlformats.org/drawingml/2006/table">
            <a:tbl>
              <a:tblPr firstRow="1" firstCol="1" bandRow="1">
                <a:tableStyleId>{775DCB02-9BB8-47FD-8907-85C794F793BA}</a:tableStyleId>
              </a:tblPr>
              <a:tblGrid>
                <a:gridCol w="432000">
                  <a:extLst>
                    <a:ext uri="{9D8B030D-6E8A-4147-A177-3AD203B41FA5}">
                      <a16:colId xmlns:a16="http://schemas.microsoft.com/office/drawing/2014/main" val="3191127972"/>
                    </a:ext>
                  </a:extLst>
                </a:gridCol>
                <a:gridCol w="432000">
                  <a:extLst>
                    <a:ext uri="{9D8B030D-6E8A-4147-A177-3AD203B41FA5}">
                      <a16:colId xmlns:a16="http://schemas.microsoft.com/office/drawing/2014/main" val="473842102"/>
                    </a:ext>
                  </a:extLst>
                </a:gridCol>
                <a:gridCol w="432000">
                  <a:extLst>
                    <a:ext uri="{9D8B030D-6E8A-4147-A177-3AD203B41FA5}">
                      <a16:colId xmlns:a16="http://schemas.microsoft.com/office/drawing/2014/main" val="828663732"/>
                    </a:ext>
                  </a:extLst>
                </a:gridCol>
                <a:gridCol w="432000">
                  <a:extLst>
                    <a:ext uri="{9D8B030D-6E8A-4147-A177-3AD203B41FA5}">
                      <a16:colId xmlns:a16="http://schemas.microsoft.com/office/drawing/2014/main" val="280233246"/>
                    </a:ext>
                  </a:extLst>
                </a:gridCol>
                <a:gridCol w="432000">
                  <a:extLst>
                    <a:ext uri="{9D8B030D-6E8A-4147-A177-3AD203B41FA5}">
                      <a16:colId xmlns:a16="http://schemas.microsoft.com/office/drawing/2014/main" val="255524600"/>
                    </a:ext>
                  </a:extLst>
                </a:gridCol>
                <a:gridCol w="432000">
                  <a:extLst>
                    <a:ext uri="{9D8B030D-6E8A-4147-A177-3AD203B41FA5}">
                      <a16:colId xmlns:a16="http://schemas.microsoft.com/office/drawing/2014/main" val="1476682698"/>
                    </a:ext>
                  </a:extLst>
                </a:gridCol>
                <a:gridCol w="432000">
                  <a:extLst>
                    <a:ext uri="{9D8B030D-6E8A-4147-A177-3AD203B41FA5}">
                      <a16:colId xmlns:a16="http://schemas.microsoft.com/office/drawing/2014/main" val="2880055464"/>
                    </a:ext>
                  </a:extLst>
                </a:gridCol>
                <a:gridCol w="432000">
                  <a:extLst>
                    <a:ext uri="{9D8B030D-6E8A-4147-A177-3AD203B41FA5}">
                      <a16:colId xmlns:a16="http://schemas.microsoft.com/office/drawing/2014/main" val="2886620935"/>
                    </a:ext>
                  </a:extLst>
                </a:gridCol>
                <a:gridCol w="432000">
                  <a:extLst>
                    <a:ext uri="{9D8B030D-6E8A-4147-A177-3AD203B41FA5}">
                      <a16:colId xmlns:a16="http://schemas.microsoft.com/office/drawing/2014/main" val="953071277"/>
                    </a:ext>
                  </a:extLst>
                </a:gridCol>
                <a:gridCol w="432000">
                  <a:extLst>
                    <a:ext uri="{9D8B030D-6E8A-4147-A177-3AD203B41FA5}">
                      <a16:colId xmlns:a16="http://schemas.microsoft.com/office/drawing/2014/main" val="730675104"/>
                    </a:ext>
                  </a:extLst>
                </a:gridCol>
                <a:gridCol w="432000">
                  <a:extLst>
                    <a:ext uri="{9D8B030D-6E8A-4147-A177-3AD203B41FA5}">
                      <a16:colId xmlns:a16="http://schemas.microsoft.com/office/drawing/2014/main" val="643284305"/>
                    </a:ext>
                  </a:extLst>
                </a:gridCol>
                <a:gridCol w="432000">
                  <a:extLst>
                    <a:ext uri="{9D8B030D-6E8A-4147-A177-3AD203B41FA5}">
                      <a16:colId xmlns:a16="http://schemas.microsoft.com/office/drawing/2014/main" val="4208025423"/>
                    </a:ext>
                  </a:extLst>
                </a:gridCol>
                <a:gridCol w="432000">
                  <a:extLst>
                    <a:ext uri="{9D8B030D-6E8A-4147-A177-3AD203B41FA5}">
                      <a16:colId xmlns:a16="http://schemas.microsoft.com/office/drawing/2014/main" val="360614454"/>
                    </a:ext>
                  </a:extLst>
                </a:gridCol>
                <a:gridCol w="432000">
                  <a:extLst>
                    <a:ext uri="{9D8B030D-6E8A-4147-A177-3AD203B41FA5}">
                      <a16:colId xmlns:a16="http://schemas.microsoft.com/office/drawing/2014/main" val="1181728950"/>
                    </a:ext>
                  </a:extLst>
                </a:gridCol>
                <a:gridCol w="432000">
                  <a:extLst>
                    <a:ext uri="{9D8B030D-6E8A-4147-A177-3AD203B41FA5}">
                      <a16:colId xmlns:a16="http://schemas.microsoft.com/office/drawing/2014/main" val="3818985690"/>
                    </a:ext>
                  </a:extLst>
                </a:gridCol>
                <a:gridCol w="432000">
                  <a:extLst>
                    <a:ext uri="{9D8B030D-6E8A-4147-A177-3AD203B41FA5}">
                      <a16:colId xmlns:a16="http://schemas.microsoft.com/office/drawing/2014/main" val="2139147091"/>
                    </a:ext>
                  </a:extLst>
                </a:gridCol>
                <a:gridCol w="432000">
                  <a:extLst>
                    <a:ext uri="{9D8B030D-6E8A-4147-A177-3AD203B41FA5}">
                      <a16:colId xmlns:a16="http://schemas.microsoft.com/office/drawing/2014/main" val="3471390206"/>
                    </a:ext>
                  </a:extLst>
                </a:gridCol>
                <a:gridCol w="432000">
                  <a:extLst>
                    <a:ext uri="{9D8B030D-6E8A-4147-A177-3AD203B41FA5}">
                      <a16:colId xmlns:a16="http://schemas.microsoft.com/office/drawing/2014/main" val="1961501539"/>
                    </a:ext>
                  </a:extLst>
                </a:gridCol>
                <a:gridCol w="432000">
                  <a:extLst>
                    <a:ext uri="{9D8B030D-6E8A-4147-A177-3AD203B41FA5}">
                      <a16:colId xmlns:a16="http://schemas.microsoft.com/office/drawing/2014/main" val="4271060019"/>
                    </a:ext>
                  </a:extLst>
                </a:gridCol>
                <a:gridCol w="432000">
                  <a:extLst>
                    <a:ext uri="{9D8B030D-6E8A-4147-A177-3AD203B41FA5}">
                      <a16:colId xmlns:a16="http://schemas.microsoft.com/office/drawing/2014/main" val="1635328002"/>
                    </a:ext>
                  </a:extLst>
                </a:gridCol>
                <a:gridCol w="432000">
                  <a:extLst>
                    <a:ext uri="{9D8B030D-6E8A-4147-A177-3AD203B41FA5}">
                      <a16:colId xmlns:a16="http://schemas.microsoft.com/office/drawing/2014/main" val="611321479"/>
                    </a:ext>
                  </a:extLst>
                </a:gridCol>
                <a:gridCol w="432000">
                  <a:extLst>
                    <a:ext uri="{9D8B030D-6E8A-4147-A177-3AD203B41FA5}">
                      <a16:colId xmlns:a16="http://schemas.microsoft.com/office/drawing/2014/main" val="1765792587"/>
                    </a:ext>
                  </a:extLst>
                </a:gridCol>
                <a:gridCol w="432000">
                  <a:extLst>
                    <a:ext uri="{9D8B030D-6E8A-4147-A177-3AD203B41FA5}">
                      <a16:colId xmlns:a16="http://schemas.microsoft.com/office/drawing/2014/main" val="918008741"/>
                    </a:ext>
                  </a:extLst>
                </a:gridCol>
                <a:gridCol w="432000">
                  <a:extLst>
                    <a:ext uri="{9D8B030D-6E8A-4147-A177-3AD203B41FA5}">
                      <a16:colId xmlns:a16="http://schemas.microsoft.com/office/drawing/2014/main" val="2278750046"/>
                    </a:ext>
                  </a:extLst>
                </a:gridCol>
                <a:gridCol w="432000">
                  <a:extLst>
                    <a:ext uri="{9D8B030D-6E8A-4147-A177-3AD203B41FA5}">
                      <a16:colId xmlns:a16="http://schemas.microsoft.com/office/drawing/2014/main" val="84163044"/>
                    </a:ext>
                  </a:extLst>
                </a:gridCol>
                <a:gridCol w="432000">
                  <a:extLst>
                    <a:ext uri="{9D8B030D-6E8A-4147-A177-3AD203B41FA5}">
                      <a16:colId xmlns:a16="http://schemas.microsoft.com/office/drawing/2014/main" val="3286279993"/>
                    </a:ext>
                  </a:extLst>
                </a:gridCol>
              </a:tblGrid>
              <a:tr h="0">
                <a:tc>
                  <a:txBody>
                    <a:bodyPr/>
                    <a:lstStyle/>
                    <a:p>
                      <a:pPr algn="ctr">
                        <a:lnSpc>
                          <a:spcPct val="150000"/>
                        </a:lnSpc>
                        <a:spcBef>
                          <a:spcPts val="720"/>
                        </a:spcBef>
                        <a:spcAft>
                          <a:spcPts val="720"/>
                        </a:spcAft>
                      </a:pPr>
                      <a:r>
                        <a:rPr lang="cs-CZ" sz="1800" dirty="0">
                          <a:solidFill>
                            <a:schemeClr val="tx1"/>
                          </a:solidFill>
                          <a:effectLst/>
                        </a:rPr>
                        <a:t>A</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B</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C</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a:solidFill>
                            <a:schemeClr val="tx1"/>
                          </a:solidFill>
                          <a:effectLst/>
                        </a:rPr>
                        <a:t>D</a:t>
                      </a:r>
                      <a:endParaRPr lang="cs-CZ" sz="180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E</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F</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G</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H</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I</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a:solidFill>
                            <a:schemeClr val="tx1"/>
                          </a:solidFill>
                          <a:effectLst/>
                        </a:rPr>
                        <a:t>J</a:t>
                      </a:r>
                      <a:endParaRPr lang="cs-CZ" sz="180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K</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a:solidFill>
                            <a:schemeClr val="tx1"/>
                          </a:solidFill>
                          <a:effectLst/>
                        </a:rPr>
                        <a:t>L</a:t>
                      </a:r>
                      <a:endParaRPr lang="cs-CZ" sz="180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M</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N</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O</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P</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Q</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R</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a:solidFill>
                            <a:schemeClr val="tx1"/>
                          </a:solidFill>
                          <a:effectLst/>
                        </a:rPr>
                        <a:t>S</a:t>
                      </a:r>
                      <a:endParaRPr lang="cs-CZ" sz="180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T</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U</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V</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W</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X</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Y</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dirty="0">
                          <a:solidFill>
                            <a:schemeClr val="tx1"/>
                          </a:solidFill>
                          <a:effectLst/>
                        </a:rPr>
                        <a:t>Z</a:t>
                      </a:r>
                      <a:endParaRPr lang="cs-CZ" sz="1800" dirty="0">
                        <a:solidFill>
                          <a:schemeClr val="tx1"/>
                        </a:solidFill>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3558309"/>
                  </a:ext>
                </a:extLst>
              </a:tr>
              <a:tr h="355775">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4</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8</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3</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ph</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6</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_|</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|&lt;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1</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0</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|&gt;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smtClean="0">
                          <a:solidFill>
                            <a:schemeClr val="tx1"/>
                          </a:solidFill>
                          <a:effectLst/>
                          <a:latin typeface="Times New Roman" panose="02020603050405020304" pitchFamily="18" charset="0"/>
                          <a:cs typeface="Times New Roman" panose="02020603050405020304" pitchFamily="18" charset="0"/>
                        </a:rPr>
                        <a:t>0,</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|2</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5</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7</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|_|</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&gt;&lt; </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720"/>
                        </a:spcBef>
                        <a:spcAft>
                          <a:spcPts val="720"/>
                        </a:spcAft>
                      </a:pPr>
                      <a:r>
                        <a:rPr lang="cs-CZ" sz="1800" b="1" dirty="0">
                          <a:solidFill>
                            <a:schemeClr val="tx1"/>
                          </a:solidFill>
                          <a:effectLst/>
                          <a:latin typeface="Times New Roman" panose="02020603050405020304" pitchFamily="18" charset="0"/>
                          <a:cs typeface="Times New Roman" panose="02020603050405020304" pitchFamily="18" charset="0"/>
                        </a:rPr>
                        <a:t>see</a:t>
                      </a:r>
                      <a:endParaRPr lang="cs-CZ"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0071820"/>
                  </a:ext>
                </a:extLst>
              </a:tr>
            </a:tbl>
          </a:graphicData>
        </a:graphic>
      </p:graphicFrame>
    </p:spTree>
    <p:extLst>
      <p:ext uri="{BB962C8B-B14F-4D97-AF65-F5344CB8AC3E}">
        <p14:creationId xmlns:p14="http://schemas.microsoft.com/office/powerpoint/2010/main" val="32102634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Závěr</a:t>
            </a:r>
          </a:p>
        </p:txBody>
      </p:sp>
      <p:sp>
        <p:nvSpPr>
          <p:cNvPr id="3" name="Zástupný symbol pro obsah 2"/>
          <p:cNvSpPr>
            <a:spLocks noGrp="1"/>
          </p:cNvSpPr>
          <p:nvPr>
            <p:ph sz="half" idx="1"/>
          </p:nvPr>
        </p:nvSpPr>
        <p:spPr>
          <a:xfrm>
            <a:off x="1066800" y="1676400"/>
            <a:ext cx="10058400" cy="4848944"/>
          </a:xfrm>
        </p:spPr>
        <p:txBody>
          <a:bodyPr rtlCol="0">
            <a:normAutofit/>
          </a:bodyPr>
          <a:lstStyle/>
          <a:p>
            <a:pPr>
              <a:buFont typeface="Wingdings" panose="05000000000000000000" pitchFamily="2" charset="2"/>
              <a:buChar char="Ø"/>
            </a:pPr>
            <a:r>
              <a:rPr lang="cs-CZ" dirty="0" smtClean="0"/>
              <a:t>U kódů se jedná se o jednoduchou záměnu </a:t>
            </a:r>
            <a:r>
              <a:rPr lang="cs-CZ" dirty="0"/>
              <a:t>bez použití klíče</a:t>
            </a:r>
          </a:p>
          <a:p>
            <a:pPr>
              <a:buFont typeface="Wingdings" panose="05000000000000000000" pitchFamily="2" charset="2"/>
              <a:buChar char="Ø"/>
            </a:pPr>
            <a:r>
              <a:rPr lang="cs-CZ" dirty="0"/>
              <a:t>Prozrazení systému vede k jeho </a:t>
            </a:r>
            <a:r>
              <a:rPr lang="cs-CZ" dirty="0" smtClean="0"/>
              <a:t>rozbití</a:t>
            </a:r>
          </a:p>
          <a:p>
            <a:pPr>
              <a:buFont typeface="Wingdings" panose="05000000000000000000" pitchFamily="2" charset="2"/>
              <a:buChar char="Ø"/>
            </a:pPr>
            <a:r>
              <a:rPr lang="cs-CZ" dirty="0" smtClean="0"/>
              <a:t>Znaky </a:t>
            </a:r>
            <a:r>
              <a:rPr lang="cs-CZ" dirty="0"/>
              <a:t>otevřeného textu nahrazujeme </a:t>
            </a:r>
            <a:r>
              <a:rPr lang="cs-CZ" dirty="0" smtClean="0"/>
              <a:t>abecedou</a:t>
            </a:r>
            <a:endParaRPr lang="cs-CZ" dirty="0"/>
          </a:p>
          <a:p>
            <a:pPr>
              <a:buFont typeface="Wingdings" panose="05000000000000000000" pitchFamily="2" charset="2"/>
              <a:buChar char="Ø"/>
            </a:pPr>
            <a:r>
              <a:rPr lang="cs-CZ" dirty="0"/>
              <a:t>Příklady</a:t>
            </a:r>
          </a:p>
          <a:p>
            <a:pPr lvl="1">
              <a:buFont typeface="Wingdings" panose="05000000000000000000" pitchFamily="2" charset="2"/>
              <a:buChar char="Ø"/>
            </a:pPr>
            <a:r>
              <a:rPr lang="cs-CZ" dirty="0"/>
              <a:t>Morseova abeceda</a:t>
            </a:r>
          </a:p>
          <a:p>
            <a:pPr lvl="1">
              <a:buFont typeface="Wingdings" panose="05000000000000000000" pitchFamily="2" charset="2"/>
              <a:buChar char="Ø"/>
            </a:pPr>
            <a:r>
              <a:rPr lang="cs-CZ" dirty="0"/>
              <a:t>ASCII kód</a:t>
            </a:r>
          </a:p>
          <a:p>
            <a:pPr lvl="1">
              <a:buFont typeface="Wingdings" panose="05000000000000000000" pitchFamily="2" charset="2"/>
              <a:buChar char="Ø"/>
            </a:pPr>
            <a:r>
              <a:rPr lang="cs-CZ" dirty="0"/>
              <a:t>Braillovo písmo</a:t>
            </a:r>
          </a:p>
          <a:p>
            <a:pPr lvl="1">
              <a:buFont typeface="Wingdings" panose="05000000000000000000" pitchFamily="2" charset="2"/>
              <a:buChar char="Ø"/>
            </a:pPr>
            <a:r>
              <a:rPr lang="cs-CZ" dirty="0" err="1"/>
              <a:t>Klingonština</a:t>
            </a:r>
            <a:endParaRPr lang="cs-CZ" dirty="0"/>
          </a:p>
          <a:p>
            <a:pPr lvl="1">
              <a:buFont typeface="Wingdings" panose="05000000000000000000" pitchFamily="2" charset="2"/>
              <a:buChar char="Ø"/>
            </a:pPr>
            <a:r>
              <a:rPr lang="cs-CZ" dirty="0" smtClean="0"/>
              <a:t>Leetspeak</a:t>
            </a:r>
            <a:endParaRPr lang="cs-CZ" dirty="0"/>
          </a:p>
        </p:txBody>
      </p:sp>
      <p:graphicFrame>
        <p:nvGraphicFramePr>
          <p:cNvPr id="4" name="Diagram 3"/>
          <p:cNvGraphicFramePr/>
          <p:nvPr>
            <p:extLst>
              <p:ext uri="{D42A27DB-BD31-4B8C-83A1-F6EECF244321}">
                <p14:modId xmlns:p14="http://schemas.microsoft.com/office/powerpoint/2010/main" val="2080701429"/>
              </p:ext>
            </p:extLst>
          </p:nvPr>
        </p:nvGraphicFramePr>
        <p:xfrm>
          <a:off x="5879976" y="1916832"/>
          <a:ext cx="6312024" cy="4941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62174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4"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79376" y="2060848"/>
            <a:ext cx="11305256" cy="2832719"/>
          </a:xfrm>
        </p:spPr>
        <p:txBody>
          <a:bodyPr rtlCol="0" anchor="ctr">
            <a:normAutofit/>
          </a:bodyPr>
          <a:lstStyle/>
          <a:p>
            <a:r>
              <a:rPr lang="cs-CZ" b="1" dirty="0">
                <a:cs typeface="Times New Roman" panose="02020603050405020304" pitchFamily="18" charset="0"/>
              </a:rPr>
              <a:t>|) 3 |&lt; |_| _| </a:t>
            </a:r>
            <a:r>
              <a:rPr lang="cs-CZ" b="1" dirty="0" smtClean="0">
                <a:cs typeface="Times New Roman" panose="02020603050405020304" pitchFamily="18" charset="0"/>
              </a:rPr>
              <a:t>!   </a:t>
            </a:r>
            <a:r>
              <a:rPr lang="cs-CZ" b="1" dirty="0">
                <a:cs typeface="Times New Roman" panose="02020603050405020304" pitchFamily="18" charset="0"/>
              </a:rPr>
              <a:t>See </a:t>
            </a:r>
            <a:r>
              <a:rPr lang="cs-CZ" b="1" dirty="0" smtClean="0">
                <a:cs typeface="Times New Roman" panose="02020603050405020304" pitchFamily="18" charset="0"/>
              </a:rPr>
              <a:t>4   </a:t>
            </a:r>
            <a:r>
              <a:rPr lang="cs-CZ" b="1" dirty="0">
                <a:cs typeface="Times New Roman" panose="02020603050405020304" pitchFamily="18" charset="0"/>
              </a:rPr>
              <a:t>|&gt; 0 see 0 |2 /\/ 0 5 </a:t>
            </a:r>
            <a:r>
              <a:rPr lang="cs-CZ" b="1" dirty="0" smtClean="0">
                <a:cs typeface="Times New Roman" panose="02020603050405020304" pitchFamily="18" charset="0"/>
              </a:rPr>
              <a:t>7</a:t>
            </a:r>
            <a:r>
              <a:rPr lang="cs-CZ" sz="5400" b="1" dirty="0" smtClean="0">
                <a:cs typeface="Times New Roman" panose="02020603050405020304" pitchFamily="18" charset="0"/>
              </a:rPr>
              <a:t> </a:t>
            </a:r>
            <a:r>
              <a:rPr lang="cs-CZ" sz="5400" dirty="0" smtClean="0">
                <a:sym typeface="Wingdings" panose="05000000000000000000" pitchFamily="2" charset="2"/>
              </a:rPr>
              <a:t></a:t>
            </a:r>
            <a:endParaRPr lang="cs-CZ" sz="5400" dirty="0"/>
          </a:p>
        </p:txBody>
      </p:sp>
    </p:spTree>
    <p:extLst>
      <p:ext uri="{BB962C8B-B14F-4D97-AF65-F5344CB8AC3E}">
        <p14:creationId xmlns:p14="http://schemas.microsoft.com/office/powerpoint/2010/main" val="29931110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Morseova abeceda</a:t>
            </a:r>
            <a:endParaRPr lang="cs-CZ" dirty="0"/>
          </a:p>
        </p:txBody>
      </p:sp>
      <p:sp>
        <p:nvSpPr>
          <p:cNvPr id="3" name="Zástupný symbol pro obsah 2"/>
          <p:cNvSpPr>
            <a:spLocks noGrp="1"/>
          </p:cNvSpPr>
          <p:nvPr>
            <p:ph sz="half" idx="1"/>
          </p:nvPr>
        </p:nvSpPr>
        <p:spPr>
          <a:xfrm>
            <a:off x="1066800" y="1676400"/>
            <a:ext cx="10058400" cy="4848944"/>
          </a:xfrm>
        </p:spPr>
        <p:txBody>
          <a:bodyPr rtlCol="0">
            <a:normAutofit/>
          </a:bodyPr>
          <a:lstStyle/>
          <a:p>
            <a:pPr>
              <a:buFont typeface="Wingdings" panose="05000000000000000000" pitchFamily="2" charset="2"/>
              <a:buChar char="Ø"/>
            </a:pPr>
            <a:r>
              <a:rPr lang="cs-CZ" dirty="0" smtClean="0"/>
              <a:t>Vytvořen </a:t>
            </a:r>
            <a:r>
              <a:rPr lang="cs-CZ" dirty="0"/>
              <a:t>pro předávání textu </a:t>
            </a:r>
            <a:r>
              <a:rPr lang="cs-CZ" dirty="0" smtClean="0"/>
              <a:t>rádiem</a:t>
            </a:r>
          </a:p>
          <a:p>
            <a:pPr>
              <a:buFont typeface="Wingdings" panose="05000000000000000000" pitchFamily="2" charset="2"/>
              <a:buChar char="Ø"/>
            </a:pPr>
            <a:r>
              <a:rPr lang="cs-CZ" dirty="0" smtClean="0"/>
              <a:t>Využíváme jednoduché </a:t>
            </a:r>
            <a:r>
              <a:rPr lang="cs-CZ" dirty="0" err="1" smtClean="0"/>
              <a:t>přešifrování</a:t>
            </a:r>
            <a:r>
              <a:rPr lang="cs-CZ" dirty="0" smtClean="0"/>
              <a:t> bez klíče (kódování)</a:t>
            </a:r>
            <a:endParaRPr lang="cs-CZ" dirty="0"/>
          </a:p>
          <a:p>
            <a:pPr>
              <a:buFont typeface="Wingdings" panose="05000000000000000000" pitchFamily="2" charset="2"/>
              <a:buChar char="Ø"/>
            </a:pPr>
            <a:r>
              <a:rPr lang="cs-CZ" dirty="0"/>
              <a:t>K přepisu otevřeného textu na šifrový využíváme </a:t>
            </a:r>
            <a:r>
              <a:rPr lang="cs-CZ" dirty="0" smtClean="0"/>
              <a:t>tečky,</a:t>
            </a:r>
            <a:br>
              <a:rPr lang="cs-CZ" dirty="0" smtClean="0"/>
            </a:br>
            <a:r>
              <a:rPr lang="cs-CZ" dirty="0" smtClean="0"/>
              <a:t>čárky </a:t>
            </a:r>
            <a:r>
              <a:rPr lang="cs-CZ" dirty="0"/>
              <a:t>a </a:t>
            </a:r>
            <a:r>
              <a:rPr lang="cs-CZ" dirty="0" smtClean="0"/>
              <a:t>oddělovače</a:t>
            </a:r>
          </a:p>
          <a:p>
            <a:pPr>
              <a:buFont typeface="Wingdings" panose="05000000000000000000" pitchFamily="2" charset="2"/>
              <a:buChar char="Ø"/>
            </a:pPr>
            <a:r>
              <a:rPr lang="cs-CZ" dirty="0" smtClean="0"/>
              <a:t>Lomítka slouží k</a:t>
            </a:r>
          </a:p>
          <a:p>
            <a:pPr lvl="1">
              <a:buFont typeface="Wingdings" panose="05000000000000000000" pitchFamily="2" charset="2"/>
              <a:buChar char="Ø"/>
            </a:pPr>
            <a:r>
              <a:rPr lang="cs-CZ" dirty="0" smtClean="0"/>
              <a:t>oddělení </a:t>
            </a:r>
            <a:r>
              <a:rPr lang="cs-CZ" dirty="0"/>
              <a:t>znaků </a:t>
            </a:r>
            <a:r>
              <a:rPr lang="cs-CZ" dirty="0" smtClean="0"/>
              <a:t>(/)</a:t>
            </a:r>
          </a:p>
          <a:p>
            <a:pPr lvl="1">
              <a:buFont typeface="Wingdings" panose="05000000000000000000" pitchFamily="2" charset="2"/>
              <a:buChar char="Ø"/>
            </a:pPr>
            <a:r>
              <a:rPr lang="cs-CZ" dirty="0" smtClean="0"/>
              <a:t>slov (//)</a:t>
            </a:r>
          </a:p>
          <a:p>
            <a:pPr lvl="1">
              <a:buFont typeface="Wingdings" panose="05000000000000000000" pitchFamily="2" charset="2"/>
              <a:buChar char="Ø"/>
            </a:pPr>
            <a:r>
              <a:rPr lang="cs-CZ" dirty="0" smtClean="0"/>
              <a:t>vět (///)</a:t>
            </a:r>
          </a:p>
          <a:p>
            <a:pPr>
              <a:buFont typeface="Wingdings" panose="05000000000000000000" pitchFamily="2" charset="2"/>
              <a:buChar char="Ø"/>
            </a:pPr>
            <a:r>
              <a:rPr lang="cs-CZ" dirty="0"/>
              <a:t>Pořadí znaků určuje tabulka Morseovy </a:t>
            </a:r>
            <a:r>
              <a:rPr lang="cs-CZ" dirty="0" smtClean="0"/>
              <a:t>abecedy</a:t>
            </a:r>
          </a:p>
        </p:txBody>
      </p:sp>
      <p:pic>
        <p:nvPicPr>
          <p:cNvPr id="19458" name="Picture 2" descr="VÃ½sledek obrÃ¡zku pro morseovk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2304" y="1340768"/>
            <a:ext cx="3083527" cy="4392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3874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9458"/>
                                        </p:tgtEl>
                                        <p:attrNameLst>
                                          <p:attrName>style.visibility</p:attrName>
                                        </p:attrNameLst>
                                      </p:cBhvr>
                                      <p:to>
                                        <p:strVal val="visible"/>
                                      </p:to>
                                    </p:set>
                                    <p:animEffect transition="in" filter="fade">
                                      <p:cBhvr>
                                        <p:cTn id="43"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Morseova abeceda</a:t>
            </a:r>
            <a:endParaRPr lang="cs-CZ" dirty="0"/>
          </a:p>
        </p:txBody>
      </p:sp>
      <p:sp>
        <p:nvSpPr>
          <p:cNvPr id="3" name="Zástupný symbol pro obrázek 2"/>
          <p:cNvSpPr>
            <a:spLocks noGrp="1"/>
          </p:cNvSpPr>
          <p:nvPr>
            <p:ph type="pic" idx="1"/>
          </p:nvPr>
        </p:nvSpPr>
        <p:spPr/>
      </p:sp>
      <p:graphicFrame>
        <p:nvGraphicFramePr>
          <p:cNvPr id="6" name="Tabulka 5"/>
          <p:cNvGraphicFramePr>
            <a:graphicFrameLocks noGrp="1"/>
          </p:cNvGraphicFramePr>
          <p:nvPr>
            <p:extLst>
              <p:ext uri="{D42A27DB-BD31-4B8C-83A1-F6EECF244321}">
                <p14:modId xmlns:p14="http://schemas.microsoft.com/office/powerpoint/2010/main" val="2599939176"/>
              </p:ext>
            </p:extLst>
          </p:nvPr>
        </p:nvGraphicFramePr>
        <p:xfrm>
          <a:off x="199120" y="188641"/>
          <a:ext cx="6840760" cy="6480000"/>
        </p:xfrm>
        <a:graphic>
          <a:graphicData uri="http://schemas.openxmlformats.org/drawingml/2006/table">
            <a:tbl>
              <a:tblPr firstRow="1" firstCol="1" bandRow="1">
                <a:tableStyleId>{775DCB02-9BB8-47FD-8907-85C794F793BA}</a:tableStyleId>
              </a:tblPr>
              <a:tblGrid>
                <a:gridCol w="674499">
                  <a:extLst>
                    <a:ext uri="{9D8B030D-6E8A-4147-A177-3AD203B41FA5}">
                      <a16:colId xmlns:a16="http://schemas.microsoft.com/office/drawing/2014/main" val="148654724"/>
                    </a:ext>
                  </a:extLst>
                </a:gridCol>
                <a:gridCol w="580096">
                  <a:extLst>
                    <a:ext uri="{9D8B030D-6E8A-4147-A177-3AD203B41FA5}">
                      <a16:colId xmlns:a16="http://schemas.microsoft.com/office/drawing/2014/main" val="818370399"/>
                    </a:ext>
                  </a:extLst>
                </a:gridCol>
                <a:gridCol w="1539171">
                  <a:extLst>
                    <a:ext uri="{9D8B030D-6E8A-4147-A177-3AD203B41FA5}">
                      <a16:colId xmlns:a16="http://schemas.microsoft.com/office/drawing/2014/main" val="149015233"/>
                    </a:ext>
                  </a:extLst>
                </a:gridCol>
                <a:gridCol w="674499">
                  <a:extLst>
                    <a:ext uri="{9D8B030D-6E8A-4147-A177-3AD203B41FA5}">
                      <a16:colId xmlns:a16="http://schemas.microsoft.com/office/drawing/2014/main" val="570048695"/>
                    </a:ext>
                  </a:extLst>
                </a:gridCol>
                <a:gridCol w="580096">
                  <a:extLst>
                    <a:ext uri="{9D8B030D-6E8A-4147-A177-3AD203B41FA5}">
                      <a16:colId xmlns:a16="http://schemas.microsoft.com/office/drawing/2014/main" val="350830065"/>
                    </a:ext>
                  </a:extLst>
                </a:gridCol>
                <a:gridCol w="1539171">
                  <a:extLst>
                    <a:ext uri="{9D8B030D-6E8A-4147-A177-3AD203B41FA5}">
                      <a16:colId xmlns:a16="http://schemas.microsoft.com/office/drawing/2014/main" val="1052394411"/>
                    </a:ext>
                  </a:extLst>
                </a:gridCol>
                <a:gridCol w="674499">
                  <a:extLst>
                    <a:ext uri="{9D8B030D-6E8A-4147-A177-3AD203B41FA5}">
                      <a16:colId xmlns:a16="http://schemas.microsoft.com/office/drawing/2014/main" val="3314898826"/>
                    </a:ext>
                  </a:extLst>
                </a:gridCol>
                <a:gridCol w="578729">
                  <a:extLst>
                    <a:ext uri="{9D8B030D-6E8A-4147-A177-3AD203B41FA5}">
                      <a16:colId xmlns:a16="http://schemas.microsoft.com/office/drawing/2014/main" val="4017474270"/>
                    </a:ext>
                  </a:extLst>
                </a:gridCol>
              </a:tblGrid>
              <a:tr h="432000">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Znak</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Kód</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Pomocná slova</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Znak</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Kód</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Pomocná slova</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Znak</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Kód</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3259050"/>
                  </a:ext>
                </a:extLst>
              </a:tr>
              <a:tr h="432000">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akát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N</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národ</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1</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3638326"/>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B</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blýskavice</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O</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ó náš háj</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2</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7237922"/>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C</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err="1">
                          <a:effectLst/>
                          <a:latin typeface="Times New Roman" panose="02020603050405020304" pitchFamily="18" charset="0"/>
                          <a:cs typeface="Times New Roman" panose="02020603050405020304" pitchFamily="18" charset="0"/>
                        </a:rPr>
                        <a:t>cílovníci</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P</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papírníci</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3</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648492"/>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D</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dálnice</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Q</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kvílí orkán</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4</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8522210"/>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E</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erb</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R</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rarášek</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5</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7299347"/>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F</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Filipíny</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S</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sobota</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6</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7961288"/>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G</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Grónská zem</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T</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tón</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7</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0122838"/>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H</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holubice</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U</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učený</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8</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1201741"/>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CH</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chléb nám dává</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V</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vyvolený</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9</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2683385"/>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I</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ibis</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W</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Waltrův vůz</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 </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 </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928496"/>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J</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jasmín bílý</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X</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err="1">
                          <a:effectLst/>
                          <a:latin typeface="Times New Roman" panose="02020603050405020304" pitchFamily="18" charset="0"/>
                          <a:cs typeface="Times New Roman" panose="02020603050405020304" pitchFamily="18" charset="0"/>
                        </a:rPr>
                        <a:t>Xénokratés</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 </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 </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3329024"/>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K</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království</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Y</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err="1">
                          <a:effectLst/>
                          <a:latin typeface="Times New Roman" panose="02020603050405020304" pitchFamily="18" charset="0"/>
                          <a:cs typeface="Times New Roman" panose="02020603050405020304" pitchFamily="18" charset="0"/>
                        </a:rPr>
                        <a:t>Ýgar</a:t>
                      </a:r>
                      <a:r>
                        <a:rPr lang="cs-CZ" sz="1600" dirty="0">
                          <a:effectLst/>
                          <a:latin typeface="Times New Roman" panose="02020603050405020304" pitchFamily="18" charset="0"/>
                          <a:cs typeface="Times New Roman" panose="02020603050405020304" pitchFamily="18" charset="0"/>
                        </a:rPr>
                        <a:t> mává</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 </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 </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5325017"/>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L</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lední hokej</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Z</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známá žena</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 </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 </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1879195"/>
                  </a:ext>
                </a:extLst>
              </a:tr>
              <a:tr h="432000">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M</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mává</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b="1" dirty="0">
                          <a:effectLst/>
                          <a:latin typeface="Times New Roman" panose="02020603050405020304" pitchFamily="18" charset="0"/>
                          <a:cs typeface="Times New Roman" panose="02020603050405020304" pitchFamily="18" charset="0"/>
                        </a:rPr>
                        <a:t>0</a:t>
                      </a:r>
                      <a:endParaRPr lang="cs-CZ"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a:effectLst/>
                          <a:latin typeface="Times New Roman" panose="02020603050405020304" pitchFamily="18" charset="0"/>
                          <a:cs typeface="Times New Roman" panose="02020603050405020304" pitchFamily="18" charset="0"/>
                        </a:rPr>
                        <a:t> </a:t>
                      </a:r>
                      <a:endParaRPr lang="cs-CZ"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 </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600" dirty="0">
                          <a:effectLst/>
                          <a:latin typeface="Times New Roman" panose="02020603050405020304" pitchFamily="18" charset="0"/>
                          <a:cs typeface="Times New Roman" panose="02020603050405020304" pitchFamily="18" charset="0"/>
                        </a:rPr>
                        <a:t> </a:t>
                      </a:r>
                      <a:endParaRPr lang="cs-CZ"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04813810"/>
                  </a:ext>
                </a:extLst>
              </a:tr>
            </a:tbl>
          </a:graphicData>
        </a:graphic>
      </p:graphicFrame>
    </p:spTree>
    <p:extLst>
      <p:ext uri="{BB962C8B-B14F-4D97-AF65-F5344CB8AC3E}">
        <p14:creationId xmlns:p14="http://schemas.microsoft.com/office/powerpoint/2010/main" val="17483056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Morseova abeceda - </a:t>
            </a:r>
            <a:r>
              <a:rPr lang="cs-CZ" dirty="0" smtClean="0"/>
              <a:t>příklad</a:t>
            </a:r>
            <a:endParaRPr lang="cs-CZ" dirty="0"/>
          </a:p>
        </p:txBody>
      </p:sp>
      <p:sp>
        <p:nvSpPr>
          <p:cNvPr id="3" name="Zástupný symbol pro obsah 2"/>
          <p:cNvSpPr>
            <a:spLocks noGrp="1"/>
          </p:cNvSpPr>
          <p:nvPr>
            <p:ph sz="half" idx="1"/>
          </p:nvPr>
        </p:nvSpPr>
        <p:spPr>
          <a:xfrm>
            <a:off x="1066800" y="1676400"/>
            <a:ext cx="10058400" cy="4848944"/>
          </a:xfrm>
        </p:spPr>
        <p:txBody>
          <a:bodyPr rtlCol="0">
            <a:normAutofit/>
          </a:bodyPr>
          <a:lstStyle/>
          <a:p>
            <a:pPr>
              <a:buFont typeface="Wingdings" panose="05000000000000000000" pitchFamily="2" charset="2"/>
              <a:buChar char="Ø"/>
            </a:pPr>
            <a:r>
              <a:rPr lang="cs-CZ" dirty="0" smtClean="0"/>
              <a:t>Otevřený text převádíme </a:t>
            </a:r>
            <a:r>
              <a:rPr lang="cs-CZ" dirty="0"/>
              <a:t>do Morseova kódu pomocí kódové </a:t>
            </a:r>
            <a:r>
              <a:rPr lang="cs-CZ" dirty="0" smtClean="0"/>
              <a:t>tabulky</a:t>
            </a:r>
          </a:p>
          <a:p>
            <a:pPr>
              <a:buFont typeface="Wingdings" panose="05000000000000000000" pitchFamily="2" charset="2"/>
              <a:buChar char="Ø"/>
            </a:pPr>
            <a:r>
              <a:rPr lang="cs-CZ" dirty="0" smtClean="0"/>
              <a:t>Pomocí </a:t>
            </a:r>
            <a:r>
              <a:rPr lang="cs-CZ" dirty="0"/>
              <a:t>převodové tabulky </a:t>
            </a:r>
            <a:r>
              <a:rPr lang="cs-CZ" dirty="0" smtClean="0"/>
              <a:t>zašifrujte otevřený text: Kryptologie</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endParaRPr lang="cs-CZ" dirty="0"/>
          </a:p>
          <a:p>
            <a:pPr>
              <a:buFont typeface="Wingdings" panose="05000000000000000000" pitchFamily="2" charset="2"/>
              <a:buChar char="Ø"/>
            </a:pPr>
            <a:r>
              <a:rPr lang="cs-CZ" dirty="0" smtClean="0"/>
              <a:t>Mezinárodní abeceda: KRYPTOLOGIE</a:t>
            </a:r>
          </a:p>
          <a:p>
            <a:pPr>
              <a:buFont typeface="Wingdings" panose="05000000000000000000" pitchFamily="2" charset="2"/>
              <a:buChar char="Ø"/>
            </a:pPr>
            <a:r>
              <a:rPr lang="cs-CZ" dirty="0" smtClean="0"/>
              <a:t>Morseův kód:	</a:t>
            </a:r>
            <a:r>
              <a:rPr lang="cs-CZ" sz="3600" dirty="0" smtClean="0">
                <a:latin typeface="Times New Roman" panose="02020603050405020304" pitchFamily="18" charset="0"/>
                <a:cs typeface="Times New Roman" panose="02020603050405020304" pitchFamily="18" charset="0"/>
              </a:rPr>
              <a:t>-.-  .-.  -.--  .--.  -  ---  .-..  ---  --.  ..  .</a:t>
            </a:r>
            <a:endParaRPr lang="cs-CZ" sz="3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cs-CZ" dirty="0"/>
              <a:t>Kódování:	 </a:t>
            </a:r>
            <a:r>
              <a:rPr lang="cs-CZ" dirty="0" smtClean="0"/>
              <a:t>	</a:t>
            </a:r>
            <a:r>
              <a:rPr lang="cs-CZ" sz="3600" dirty="0" smtClean="0">
                <a:latin typeface="Times New Roman" panose="02020603050405020304" pitchFamily="18" charset="0"/>
                <a:cs typeface="Times New Roman" panose="02020603050405020304" pitchFamily="18" charset="0"/>
              </a:rPr>
              <a:t>-.-/.-./-.--/.--./-/---/.-../---/--./.././/</a:t>
            </a:r>
            <a:endParaRPr lang="cs-CZ" dirty="0" smtClean="0"/>
          </a:p>
          <a:p>
            <a:pPr>
              <a:buFont typeface="Wingdings" panose="05000000000000000000" pitchFamily="2" charset="2"/>
              <a:buChar char="Ø"/>
            </a:pPr>
            <a:endParaRPr lang="cs-CZ" altLang="cs-CZ" dirty="0" smtClean="0"/>
          </a:p>
          <a:p>
            <a:pPr>
              <a:buFont typeface="Wingdings" panose="05000000000000000000" pitchFamily="2" charset="2"/>
              <a:buChar char="Ø"/>
            </a:pPr>
            <a:endParaRPr lang="cs-CZ" altLang="cs-CZ" dirty="0"/>
          </a:p>
        </p:txBody>
      </p:sp>
      <p:graphicFrame>
        <p:nvGraphicFramePr>
          <p:cNvPr id="4" name="Tabulka 3"/>
          <p:cNvGraphicFramePr>
            <a:graphicFrameLocks noGrp="1"/>
          </p:cNvGraphicFramePr>
          <p:nvPr>
            <p:extLst>
              <p:ext uri="{D42A27DB-BD31-4B8C-83A1-F6EECF244321}">
                <p14:modId xmlns:p14="http://schemas.microsoft.com/office/powerpoint/2010/main" val="1697053685"/>
              </p:ext>
            </p:extLst>
          </p:nvPr>
        </p:nvGraphicFramePr>
        <p:xfrm>
          <a:off x="479373" y="2924944"/>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effectLst/>
                        </a:rPr>
                        <a:t>A</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B</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C</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D</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E</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F</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G</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effectLst/>
                        </a:rPr>
                        <a:t>H</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I</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J</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K</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L</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M</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N</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O</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P</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Q</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R</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S</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T</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U</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V</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effectLst/>
                        </a:rPr>
                        <a:t>W</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X</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Y</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Z</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32140744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Morseova abeceda - </a:t>
            </a:r>
            <a:r>
              <a:rPr lang="cs-CZ" dirty="0" smtClean="0"/>
              <a:t>příklad</a:t>
            </a:r>
            <a:endParaRPr lang="cs-CZ" dirty="0"/>
          </a:p>
        </p:txBody>
      </p:sp>
      <p:sp>
        <p:nvSpPr>
          <p:cNvPr id="3" name="Zástupný symbol pro obsah 2"/>
          <p:cNvSpPr>
            <a:spLocks noGrp="1"/>
          </p:cNvSpPr>
          <p:nvPr>
            <p:ph sz="half" idx="1"/>
          </p:nvPr>
        </p:nvSpPr>
        <p:spPr>
          <a:xfrm>
            <a:off x="1066800" y="1676400"/>
            <a:ext cx="10357792" cy="4848944"/>
          </a:xfrm>
        </p:spPr>
        <p:txBody>
          <a:bodyPr rtlCol="0">
            <a:normAutofit fontScale="92500" lnSpcReduction="20000"/>
          </a:bodyPr>
          <a:lstStyle/>
          <a:p>
            <a:pPr>
              <a:buFont typeface="Wingdings" panose="05000000000000000000" pitchFamily="2" charset="2"/>
              <a:buChar char="Ø"/>
            </a:pPr>
            <a:r>
              <a:rPr lang="cs-CZ" altLang="cs-CZ" dirty="0"/>
              <a:t>Rozdělte si jednotlivé znaky a slova </a:t>
            </a:r>
            <a:r>
              <a:rPr lang="cs-CZ" altLang="cs-CZ" dirty="0" smtClean="0"/>
              <a:t>oddělená </a:t>
            </a:r>
            <a:r>
              <a:rPr lang="cs-CZ" altLang="cs-CZ" dirty="0" smtClean="0"/>
              <a:t>lomítkem</a:t>
            </a:r>
          </a:p>
          <a:p>
            <a:pPr>
              <a:buFont typeface="Wingdings" panose="05000000000000000000" pitchFamily="2" charset="2"/>
              <a:buChar char="Ø"/>
            </a:pPr>
            <a:r>
              <a:rPr lang="cs-CZ" altLang="cs-CZ" dirty="0" smtClean="0"/>
              <a:t>Poté </a:t>
            </a:r>
            <a:r>
              <a:rPr lang="cs-CZ" altLang="cs-CZ" dirty="0"/>
              <a:t>převeďte kód na znaky mezinárodní abecedy a zjistěte daný otevřený </a:t>
            </a:r>
            <a:r>
              <a:rPr lang="cs-CZ" altLang="cs-CZ" dirty="0" smtClean="0"/>
              <a:t>text</a:t>
            </a:r>
            <a:endParaRPr lang="cs-CZ" dirty="0" smtClean="0"/>
          </a:p>
          <a:p>
            <a:pPr>
              <a:buFont typeface="Wingdings" panose="05000000000000000000" pitchFamily="2" charset="2"/>
              <a:buChar char="Ø"/>
            </a:pPr>
            <a:r>
              <a:rPr lang="cs-CZ" dirty="0" smtClean="0"/>
              <a:t>Dešifrujte text pomocí </a:t>
            </a:r>
            <a:r>
              <a:rPr lang="cs-CZ" dirty="0"/>
              <a:t>převodové </a:t>
            </a:r>
            <a:r>
              <a:rPr lang="cs-CZ" dirty="0" smtClean="0"/>
              <a:t>tabulky</a:t>
            </a:r>
          </a:p>
          <a:p>
            <a:pPr marL="274320" lvl="1" indent="0" algn="ctr">
              <a:buNone/>
            </a:pPr>
            <a:r>
              <a:rPr lang="cs-CZ" sz="3200" dirty="0" smtClean="0">
                <a:latin typeface="Times New Roman" panose="02020603050405020304" pitchFamily="18" charset="0"/>
                <a:cs typeface="Times New Roman" panose="02020603050405020304" pitchFamily="18" charset="0"/>
              </a:rPr>
              <a:t>-.-./---//-.-./…./-.-././…//--/..-/--.././…///</a:t>
            </a:r>
            <a:endParaRPr lang="cs-CZ" sz="3200" dirty="0">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endParaRPr lang="cs-CZ" dirty="0" smtClean="0"/>
          </a:p>
          <a:p>
            <a:pPr lvl="1">
              <a:buFont typeface="Wingdings" panose="05000000000000000000" pitchFamily="2" charset="2"/>
              <a:buChar char="Ø"/>
            </a:pPr>
            <a:endParaRPr lang="cs-CZ" dirty="0" smtClean="0"/>
          </a:p>
          <a:p>
            <a:pPr lvl="1">
              <a:buFont typeface="Wingdings" panose="05000000000000000000" pitchFamily="2" charset="2"/>
              <a:buChar char="Ø"/>
            </a:pPr>
            <a:endParaRPr lang="cs-CZ" dirty="0"/>
          </a:p>
          <a:p>
            <a:pPr marL="274320" lvl="1" indent="0">
              <a:buNone/>
            </a:pPr>
            <a:endParaRPr lang="cs-CZ" dirty="0" smtClean="0"/>
          </a:p>
          <a:p>
            <a:pPr>
              <a:buFont typeface="Wingdings" panose="05000000000000000000" pitchFamily="2" charset="2"/>
              <a:buChar char="Ø"/>
            </a:pPr>
            <a:r>
              <a:rPr lang="cs-CZ" dirty="0" smtClean="0"/>
              <a:t>Morseův kód:     </a:t>
            </a:r>
            <a:r>
              <a:rPr lang="cs-CZ" sz="3600" dirty="0" smtClean="0">
                <a:latin typeface="Times New Roman" panose="02020603050405020304" pitchFamily="18" charset="0"/>
                <a:cs typeface="Times New Roman" panose="02020603050405020304" pitchFamily="18" charset="0"/>
              </a:rPr>
              <a:t>-.-.  ---  -.-.  ….  -.-.  .  …  --  ..-  --..  .  …</a:t>
            </a:r>
            <a:endParaRPr lang="cs-CZ" sz="3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cs-CZ" dirty="0" smtClean="0"/>
              <a:t>Mezinárodní abeceda:    CO CHCES MUZES</a:t>
            </a:r>
          </a:p>
          <a:p>
            <a:pPr>
              <a:buFont typeface="Wingdings" panose="05000000000000000000" pitchFamily="2" charset="2"/>
              <a:buChar char="Ø"/>
            </a:pPr>
            <a:r>
              <a:rPr lang="cs-CZ" dirty="0"/>
              <a:t>Otevřený </a:t>
            </a:r>
            <a:r>
              <a:rPr lang="cs-CZ" dirty="0" smtClean="0"/>
              <a:t>text:	     </a:t>
            </a:r>
            <a:r>
              <a:rPr lang="cs-CZ" dirty="0" smtClean="0"/>
              <a:t>„</a:t>
            </a:r>
            <a:r>
              <a:rPr lang="cs-CZ" dirty="0"/>
              <a:t>Co chceš, můžeš“ (Tomáš Baťa)</a:t>
            </a:r>
          </a:p>
          <a:p>
            <a:pPr lvl="1">
              <a:buFont typeface="Wingdings" panose="05000000000000000000" pitchFamily="2" charset="2"/>
              <a:buChar char="Ø"/>
            </a:pPr>
            <a:endParaRPr lang="cs-CZ" dirty="0"/>
          </a:p>
          <a:p>
            <a:pPr>
              <a:buFont typeface="Wingdings" panose="05000000000000000000" pitchFamily="2" charset="2"/>
              <a:buChar char="Ø"/>
            </a:pPr>
            <a:endParaRPr lang="cs-CZ" dirty="0" smtClean="0"/>
          </a:p>
          <a:p>
            <a:pPr>
              <a:buFont typeface="Wingdings" panose="05000000000000000000" pitchFamily="2" charset="2"/>
              <a:buChar char="Ø"/>
            </a:pPr>
            <a:endParaRPr lang="cs-CZ" altLang="cs-CZ" dirty="0" smtClean="0"/>
          </a:p>
          <a:p>
            <a:pPr>
              <a:buFont typeface="Wingdings" panose="05000000000000000000" pitchFamily="2" charset="2"/>
              <a:buChar char="Ø"/>
            </a:pPr>
            <a:endParaRPr lang="cs-CZ" altLang="cs-CZ" dirty="0"/>
          </a:p>
        </p:txBody>
      </p:sp>
      <p:graphicFrame>
        <p:nvGraphicFramePr>
          <p:cNvPr id="4" name="Tabulka 3"/>
          <p:cNvGraphicFramePr>
            <a:graphicFrameLocks noGrp="1"/>
          </p:cNvGraphicFramePr>
          <p:nvPr>
            <p:extLst>
              <p:ext uri="{D42A27DB-BD31-4B8C-83A1-F6EECF244321}">
                <p14:modId xmlns:p14="http://schemas.microsoft.com/office/powerpoint/2010/main" val="103022497"/>
              </p:ext>
            </p:extLst>
          </p:nvPr>
        </p:nvGraphicFramePr>
        <p:xfrm>
          <a:off x="629069" y="3655181"/>
          <a:ext cx="11233253" cy="1008112"/>
        </p:xfrm>
        <a:graphic>
          <a:graphicData uri="http://schemas.openxmlformats.org/drawingml/2006/table">
            <a:tbl>
              <a:tblPr firstRow="1" firstCol="1" bandRow="1">
                <a:tableStyleId>{775DCB02-9BB8-47FD-8907-85C794F793BA}</a:tableStyleId>
              </a:tblPr>
              <a:tblGrid>
                <a:gridCol w="402150">
                  <a:extLst>
                    <a:ext uri="{9D8B030D-6E8A-4147-A177-3AD203B41FA5}">
                      <a16:colId xmlns:a16="http://schemas.microsoft.com/office/drawing/2014/main" val="1586119223"/>
                    </a:ext>
                  </a:extLst>
                </a:gridCol>
                <a:gridCol w="471797">
                  <a:extLst>
                    <a:ext uri="{9D8B030D-6E8A-4147-A177-3AD203B41FA5}">
                      <a16:colId xmlns:a16="http://schemas.microsoft.com/office/drawing/2014/main" val="1633704585"/>
                    </a:ext>
                  </a:extLst>
                </a:gridCol>
                <a:gridCol w="433604">
                  <a:extLst>
                    <a:ext uri="{9D8B030D-6E8A-4147-A177-3AD203B41FA5}">
                      <a16:colId xmlns:a16="http://schemas.microsoft.com/office/drawing/2014/main" val="1173744634"/>
                    </a:ext>
                  </a:extLst>
                </a:gridCol>
                <a:gridCol w="467304">
                  <a:extLst>
                    <a:ext uri="{9D8B030D-6E8A-4147-A177-3AD203B41FA5}">
                      <a16:colId xmlns:a16="http://schemas.microsoft.com/office/drawing/2014/main" val="1736521344"/>
                    </a:ext>
                  </a:extLst>
                </a:gridCol>
                <a:gridCol w="379684">
                  <a:extLst>
                    <a:ext uri="{9D8B030D-6E8A-4147-A177-3AD203B41FA5}">
                      <a16:colId xmlns:a16="http://schemas.microsoft.com/office/drawing/2014/main" val="1553829491"/>
                    </a:ext>
                  </a:extLst>
                </a:gridCol>
                <a:gridCol w="449331">
                  <a:extLst>
                    <a:ext uri="{9D8B030D-6E8A-4147-A177-3AD203B41FA5}">
                      <a16:colId xmlns:a16="http://schemas.microsoft.com/office/drawing/2014/main" val="3945847722"/>
                    </a:ext>
                  </a:extLst>
                </a:gridCol>
                <a:gridCol w="402150">
                  <a:extLst>
                    <a:ext uri="{9D8B030D-6E8A-4147-A177-3AD203B41FA5}">
                      <a16:colId xmlns:a16="http://schemas.microsoft.com/office/drawing/2014/main" val="4035558923"/>
                    </a:ext>
                  </a:extLst>
                </a:gridCol>
                <a:gridCol w="469550">
                  <a:extLst>
                    <a:ext uri="{9D8B030D-6E8A-4147-A177-3AD203B41FA5}">
                      <a16:colId xmlns:a16="http://schemas.microsoft.com/office/drawing/2014/main" val="2898839965"/>
                    </a:ext>
                  </a:extLst>
                </a:gridCol>
                <a:gridCol w="453822">
                  <a:extLst>
                    <a:ext uri="{9D8B030D-6E8A-4147-A177-3AD203B41FA5}">
                      <a16:colId xmlns:a16="http://schemas.microsoft.com/office/drawing/2014/main" val="3960645257"/>
                    </a:ext>
                  </a:extLst>
                </a:gridCol>
                <a:gridCol w="469550">
                  <a:extLst>
                    <a:ext uri="{9D8B030D-6E8A-4147-A177-3AD203B41FA5}">
                      <a16:colId xmlns:a16="http://schemas.microsoft.com/office/drawing/2014/main" val="3889923582"/>
                    </a:ext>
                  </a:extLst>
                </a:gridCol>
                <a:gridCol w="402150">
                  <a:extLst>
                    <a:ext uri="{9D8B030D-6E8A-4147-A177-3AD203B41FA5}">
                      <a16:colId xmlns:a16="http://schemas.microsoft.com/office/drawing/2014/main" val="858217282"/>
                    </a:ext>
                  </a:extLst>
                </a:gridCol>
                <a:gridCol w="451577">
                  <a:extLst>
                    <a:ext uri="{9D8B030D-6E8A-4147-A177-3AD203B41FA5}">
                      <a16:colId xmlns:a16="http://schemas.microsoft.com/office/drawing/2014/main" val="3535544591"/>
                    </a:ext>
                  </a:extLst>
                </a:gridCol>
                <a:gridCol w="453822">
                  <a:extLst>
                    <a:ext uri="{9D8B030D-6E8A-4147-A177-3AD203B41FA5}">
                      <a16:colId xmlns:a16="http://schemas.microsoft.com/office/drawing/2014/main" val="3441283948"/>
                    </a:ext>
                  </a:extLst>
                </a:gridCol>
                <a:gridCol w="402150">
                  <a:extLst>
                    <a:ext uri="{9D8B030D-6E8A-4147-A177-3AD203B41FA5}">
                      <a16:colId xmlns:a16="http://schemas.microsoft.com/office/drawing/2014/main" val="1007711835"/>
                    </a:ext>
                  </a:extLst>
                </a:gridCol>
                <a:gridCol w="402150">
                  <a:extLst>
                    <a:ext uri="{9D8B030D-6E8A-4147-A177-3AD203B41FA5}">
                      <a16:colId xmlns:a16="http://schemas.microsoft.com/office/drawing/2014/main" val="177148493"/>
                    </a:ext>
                  </a:extLst>
                </a:gridCol>
                <a:gridCol w="433604">
                  <a:extLst>
                    <a:ext uri="{9D8B030D-6E8A-4147-A177-3AD203B41FA5}">
                      <a16:colId xmlns:a16="http://schemas.microsoft.com/office/drawing/2014/main" val="248828716"/>
                    </a:ext>
                  </a:extLst>
                </a:gridCol>
                <a:gridCol w="451577">
                  <a:extLst>
                    <a:ext uri="{9D8B030D-6E8A-4147-A177-3AD203B41FA5}">
                      <a16:colId xmlns:a16="http://schemas.microsoft.com/office/drawing/2014/main" val="4225748205"/>
                    </a:ext>
                  </a:extLst>
                </a:gridCol>
                <a:gridCol w="402150">
                  <a:extLst>
                    <a:ext uri="{9D8B030D-6E8A-4147-A177-3AD203B41FA5}">
                      <a16:colId xmlns:a16="http://schemas.microsoft.com/office/drawing/2014/main" val="3464955239"/>
                    </a:ext>
                  </a:extLst>
                </a:gridCol>
                <a:gridCol w="402150">
                  <a:extLst>
                    <a:ext uri="{9D8B030D-6E8A-4147-A177-3AD203B41FA5}">
                      <a16:colId xmlns:a16="http://schemas.microsoft.com/office/drawing/2014/main" val="3673164365"/>
                    </a:ext>
                  </a:extLst>
                </a:gridCol>
                <a:gridCol w="395412">
                  <a:extLst>
                    <a:ext uri="{9D8B030D-6E8A-4147-A177-3AD203B41FA5}">
                      <a16:colId xmlns:a16="http://schemas.microsoft.com/office/drawing/2014/main" val="2830131876"/>
                    </a:ext>
                  </a:extLst>
                </a:gridCol>
                <a:gridCol w="402150">
                  <a:extLst>
                    <a:ext uri="{9D8B030D-6E8A-4147-A177-3AD203B41FA5}">
                      <a16:colId xmlns:a16="http://schemas.microsoft.com/office/drawing/2014/main" val="1837548320"/>
                    </a:ext>
                  </a:extLst>
                </a:gridCol>
                <a:gridCol w="451577">
                  <a:extLst>
                    <a:ext uri="{9D8B030D-6E8A-4147-A177-3AD203B41FA5}">
                      <a16:colId xmlns:a16="http://schemas.microsoft.com/office/drawing/2014/main" val="672939583"/>
                    </a:ext>
                  </a:extLst>
                </a:gridCol>
                <a:gridCol w="469550">
                  <a:extLst>
                    <a:ext uri="{9D8B030D-6E8A-4147-A177-3AD203B41FA5}">
                      <a16:colId xmlns:a16="http://schemas.microsoft.com/office/drawing/2014/main" val="1460684456"/>
                    </a:ext>
                  </a:extLst>
                </a:gridCol>
                <a:gridCol w="433604">
                  <a:extLst>
                    <a:ext uri="{9D8B030D-6E8A-4147-A177-3AD203B41FA5}">
                      <a16:colId xmlns:a16="http://schemas.microsoft.com/office/drawing/2014/main" val="1568175550"/>
                    </a:ext>
                  </a:extLst>
                </a:gridCol>
                <a:gridCol w="451577">
                  <a:extLst>
                    <a:ext uri="{9D8B030D-6E8A-4147-A177-3AD203B41FA5}">
                      <a16:colId xmlns:a16="http://schemas.microsoft.com/office/drawing/2014/main" val="2427781588"/>
                    </a:ext>
                  </a:extLst>
                </a:gridCol>
                <a:gridCol w="429111">
                  <a:extLst>
                    <a:ext uri="{9D8B030D-6E8A-4147-A177-3AD203B41FA5}">
                      <a16:colId xmlns:a16="http://schemas.microsoft.com/office/drawing/2014/main" val="2521108211"/>
                    </a:ext>
                  </a:extLst>
                </a:gridCol>
              </a:tblGrid>
              <a:tr h="533782">
                <a:tc>
                  <a:txBody>
                    <a:bodyPr/>
                    <a:lstStyle/>
                    <a:p>
                      <a:pPr algn="ctr">
                        <a:lnSpc>
                          <a:spcPct val="150000"/>
                        </a:lnSpc>
                        <a:spcBef>
                          <a:spcPts val="300"/>
                        </a:spcBef>
                        <a:spcAft>
                          <a:spcPts val="300"/>
                        </a:spcAft>
                      </a:pPr>
                      <a:r>
                        <a:rPr lang="cs-CZ" sz="2000" dirty="0">
                          <a:effectLst/>
                        </a:rPr>
                        <a:t>A</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B</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C</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effectLst/>
                        </a:rPr>
                        <a:t>D</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E</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effectLst/>
                        </a:rPr>
                        <a:t>F</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G</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H</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I</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J</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K</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L</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dirty="0">
                          <a:effectLst/>
                        </a:rPr>
                        <a:t>M</a:t>
                      </a:r>
                      <a:endParaRPr lang="cs-CZ" sz="2000" dirty="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N</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O</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P</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Q</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R</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S</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T</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U</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V</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W</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X</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Y</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a:effectLst/>
                        </a:rPr>
                        <a:t>Z</a:t>
                      </a:r>
                      <a:endParaRPr lang="cs-CZ" sz="2000">
                        <a:effectLst/>
                        <a:latin typeface="Times New Roman" panose="02020603050405020304" pitchFamily="18"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9682990"/>
                  </a:ext>
                </a:extLst>
              </a:tr>
              <a:tr h="474330">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0588798"/>
                  </a:ext>
                </a:extLst>
              </a:tr>
            </a:tbl>
          </a:graphicData>
        </a:graphic>
      </p:graphicFrame>
    </p:spTree>
    <p:extLst>
      <p:ext uri="{BB962C8B-B14F-4D97-AF65-F5344CB8AC3E}">
        <p14:creationId xmlns:p14="http://schemas.microsoft.com/office/powerpoint/2010/main" val="28470260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smtClean="0"/>
              <a:t>Morseova šifra</a:t>
            </a:r>
            <a:endParaRPr lang="cs-CZ" dirty="0"/>
          </a:p>
        </p:txBody>
      </p:sp>
      <p:sp>
        <p:nvSpPr>
          <p:cNvPr id="3" name="Zástupný symbol pro obsah 2"/>
          <p:cNvSpPr>
            <a:spLocks noGrp="1"/>
          </p:cNvSpPr>
          <p:nvPr>
            <p:ph sz="half" idx="1"/>
          </p:nvPr>
        </p:nvSpPr>
        <p:spPr>
          <a:xfrm>
            <a:off x="1066800" y="1676400"/>
            <a:ext cx="10058400" cy="4848944"/>
          </a:xfrm>
        </p:spPr>
        <p:txBody>
          <a:bodyPr rtlCol="0">
            <a:normAutofit/>
          </a:bodyPr>
          <a:lstStyle/>
          <a:p>
            <a:pPr>
              <a:buFont typeface="Wingdings" panose="05000000000000000000" pitchFamily="2" charset="2"/>
              <a:buChar char="Ø"/>
            </a:pPr>
            <a:r>
              <a:rPr lang="cs-CZ" dirty="0" smtClean="0"/>
              <a:t>Při záměně znaků v Morseově kódu vznikne Morseova šifra</a:t>
            </a:r>
          </a:p>
          <a:p>
            <a:pPr>
              <a:buFont typeface="Wingdings" panose="05000000000000000000" pitchFamily="2" charset="2"/>
              <a:buChar char="Ø"/>
            </a:pPr>
            <a:r>
              <a:rPr lang="cs-CZ" dirty="0" smtClean="0"/>
              <a:t>Jedná se o jednoduchou substituci</a:t>
            </a:r>
          </a:p>
          <a:p>
            <a:pPr>
              <a:buFont typeface="Wingdings" panose="05000000000000000000" pitchFamily="2" charset="2"/>
              <a:buChar char="Ø"/>
            </a:pPr>
            <a:r>
              <a:rPr lang="cs-CZ" dirty="0" smtClean="0"/>
              <a:t>Existuje mnoho způsobů</a:t>
            </a:r>
            <a:r>
              <a:rPr lang="cs-CZ" dirty="0"/>
              <a:t>, kterými lze tuto záměnu </a:t>
            </a:r>
            <a:r>
              <a:rPr lang="cs-CZ" dirty="0" smtClean="0"/>
              <a:t>provést</a:t>
            </a:r>
          </a:p>
          <a:p>
            <a:pPr lvl="1">
              <a:buFont typeface="Wingdings" panose="05000000000000000000" pitchFamily="2" charset="2"/>
              <a:buChar char="Ø"/>
            </a:pPr>
            <a:r>
              <a:rPr lang="cs-CZ" dirty="0" smtClean="0"/>
              <a:t>Záměna znaků</a:t>
            </a:r>
          </a:p>
          <a:p>
            <a:pPr lvl="1">
              <a:buFont typeface="Wingdings" panose="05000000000000000000" pitchFamily="2" charset="2"/>
              <a:buChar char="Ø"/>
            </a:pPr>
            <a:r>
              <a:rPr lang="cs-CZ" dirty="0" smtClean="0"/>
              <a:t>Zrcadlení značek v kódu</a:t>
            </a:r>
          </a:p>
          <a:p>
            <a:pPr lvl="1">
              <a:buFont typeface="Wingdings" panose="05000000000000000000" pitchFamily="2" charset="2"/>
              <a:buChar char="Ø"/>
            </a:pPr>
            <a:r>
              <a:rPr lang="cs-CZ" dirty="0" smtClean="0"/>
              <a:t>Kódování pomocí abecedy</a:t>
            </a:r>
          </a:p>
          <a:p>
            <a:pPr lvl="1">
              <a:buFont typeface="Wingdings" panose="05000000000000000000" pitchFamily="2" charset="2"/>
              <a:buChar char="Ø"/>
            </a:pPr>
            <a:r>
              <a:rPr lang="cs-CZ" dirty="0" smtClean="0"/>
              <a:t>Kódování pomocí čísel</a:t>
            </a:r>
          </a:p>
          <a:p>
            <a:pPr lvl="1">
              <a:buFont typeface="Wingdings" panose="05000000000000000000" pitchFamily="2" charset="2"/>
              <a:buChar char="Ø"/>
            </a:pPr>
            <a:r>
              <a:rPr lang="cs-CZ" dirty="0" smtClean="0"/>
              <a:t>Kódování pomocí písmen a čísel</a:t>
            </a:r>
          </a:p>
          <a:p>
            <a:pPr lvl="1">
              <a:buFont typeface="Wingdings" panose="05000000000000000000" pitchFamily="2" charset="2"/>
              <a:buChar char="Ø"/>
            </a:pPr>
            <a:r>
              <a:rPr lang="cs-CZ" dirty="0"/>
              <a:t>Kódování pomocí symbolů za účelem </a:t>
            </a:r>
            <a:r>
              <a:rPr lang="cs-CZ" dirty="0" smtClean="0"/>
              <a:t>utajení</a:t>
            </a:r>
          </a:p>
          <a:p>
            <a:pPr lvl="1">
              <a:buFont typeface="Wingdings" panose="05000000000000000000" pitchFamily="2" charset="2"/>
              <a:buChar char="Ø"/>
            </a:pPr>
            <a:r>
              <a:rPr lang="cs-CZ" dirty="0" smtClean="0"/>
              <a:t>…</a:t>
            </a:r>
          </a:p>
          <a:p>
            <a:pPr lvl="1">
              <a:buFont typeface="Wingdings" panose="05000000000000000000" pitchFamily="2" charset="2"/>
              <a:buChar char="Ø"/>
            </a:pPr>
            <a:endParaRPr lang="cs-CZ" dirty="0" smtClean="0"/>
          </a:p>
          <a:p>
            <a:pPr>
              <a:buFont typeface="Wingdings" panose="05000000000000000000" pitchFamily="2" charset="2"/>
              <a:buChar char="Ø"/>
            </a:pPr>
            <a:endParaRPr lang="cs-CZ" altLang="cs-CZ" dirty="0" smtClean="0"/>
          </a:p>
          <a:p>
            <a:pPr>
              <a:buFont typeface="Wingdings" panose="05000000000000000000" pitchFamily="2" charset="2"/>
              <a:buChar char="Ø"/>
            </a:pPr>
            <a:endParaRPr lang="cs-CZ" altLang="cs-CZ" dirty="0"/>
          </a:p>
        </p:txBody>
      </p:sp>
    </p:spTree>
    <p:extLst>
      <p:ext uri="{BB962C8B-B14F-4D97-AF65-F5344CB8AC3E}">
        <p14:creationId xmlns:p14="http://schemas.microsoft.com/office/powerpoint/2010/main" val="19557658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rtlCol="0"/>
          <a:lstStyle/>
          <a:p>
            <a:r>
              <a:rPr lang="cs-CZ" dirty="0"/>
              <a:t>Záměna znaků </a:t>
            </a:r>
            <a:r>
              <a:rPr lang="cs-CZ" dirty="0" smtClean="0"/>
              <a:t>- příklad</a:t>
            </a:r>
            <a:endParaRPr lang="cs-CZ" dirty="0"/>
          </a:p>
        </p:txBody>
      </p:sp>
      <p:sp>
        <p:nvSpPr>
          <p:cNvPr id="3" name="Zástupný symbol pro obsah 2"/>
          <p:cNvSpPr>
            <a:spLocks noGrp="1"/>
          </p:cNvSpPr>
          <p:nvPr>
            <p:ph sz="half" idx="1"/>
          </p:nvPr>
        </p:nvSpPr>
        <p:spPr>
          <a:xfrm>
            <a:off x="1066800" y="1676400"/>
            <a:ext cx="10058400" cy="4848944"/>
          </a:xfrm>
        </p:spPr>
        <p:txBody>
          <a:bodyPr rtlCol="0">
            <a:normAutofit lnSpcReduction="10000"/>
          </a:bodyPr>
          <a:lstStyle/>
          <a:p>
            <a:pPr>
              <a:buFont typeface="Wingdings" panose="05000000000000000000" pitchFamily="2" charset="2"/>
              <a:buChar char="Ø"/>
            </a:pPr>
            <a:r>
              <a:rPr lang="cs-CZ" dirty="0"/>
              <a:t>Text převedeme do Morseova kódu a poté prohodíme tečky za čárky a čárky za </a:t>
            </a:r>
            <a:r>
              <a:rPr lang="cs-CZ" dirty="0" smtClean="0"/>
              <a:t>tečky (můžeme </a:t>
            </a:r>
            <a:r>
              <a:rPr lang="cs-CZ" dirty="0"/>
              <a:t>také použít příslušnou </a:t>
            </a:r>
            <a:r>
              <a:rPr lang="cs-CZ" dirty="0" smtClean="0"/>
              <a:t>převodovou tabulku)</a:t>
            </a:r>
          </a:p>
          <a:p>
            <a:pPr>
              <a:buFont typeface="Wingdings" panose="05000000000000000000" pitchFamily="2" charset="2"/>
              <a:buChar char="Ø"/>
            </a:pPr>
            <a:r>
              <a:rPr lang="cs-CZ" dirty="0" smtClean="0"/>
              <a:t>Zašifrujte otevřený text:</a:t>
            </a:r>
            <a:r>
              <a:rPr lang="cs-CZ" dirty="0"/>
              <a:t>	</a:t>
            </a:r>
            <a:r>
              <a:rPr lang="cs-CZ" dirty="0" smtClean="0"/>
              <a:t>Kryptologie</a:t>
            </a:r>
          </a:p>
          <a:p>
            <a:pPr>
              <a:buFont typeface="Wingdings" panose="05000000000000000000" pitchFamily="2" charset="2"/>
              <a:buChar char="Ø"/>
            </a:pPr>
            <a:endParaRPr lang="cs-CZ" dirty="0" smtClean="0"/>
          </a:p>
          <a:p>
            <a:pPr>
              <a:buFont typeface="Wingdings" panose="05000000000000000000" pitchFamily="2" charset="2"/>
              <a:buChar char="Ø"/>
            </a:pPr>
            <a:endParaRPr lang="cs-CZ" dirty="0" smtClean="0"/>
          </a:p>
          <a:p>
            <a:pPr>
              <a:buFont typeface="Wingdings" panose="05000000000000000000" pitchFamily="2" charset="2"/>
              <a:buChar char="Ø"/>
            </a:pPr>
            <a:endParaRPr lang="cs-CZ" dirty="0"/>
          </a:p>
          <a:p>
            <a:pPr>
              <a:buFont typeface="Wingdings" panose="05000000000000000000" pitchFamily="2" charset="2"/>
              <a:buChar char="Ø"/>
            </a:pPr>
            <a:r>
              <a:rPr lang="cs-CZ" dirty="0"/>
              <a:t>Mezinárodní abeceda:	</a:t>
            </a:r>
            <a:r>
              <a:rPr lang="cs-CZ" dirty="0" smtClean="0"/>
              <a:t>KRYPTOLOGIE</a:t>
            </a:r>
            <a:endParaRPr lang="cs-CZ" sz="300" dirty="0" smtClean="0"/>
          </a:p>
          <a:p>
            <a:pPr>
              <a:buFont typeface="Wingdings" panose="05000000000000000000" pitchFamily="2" charset="2"/>
              <a:buChar char="Ø"/>
            </a:pPr>
            <a:r>
              <a:rPr lang="cs-CZ" dirty="0" smtClean="0"/>
              <a:t>Morseův kód:</a:t>
            </a:r>
            <a:r>
              <a:rPr lang="cs-CZ" dirty="0"/>
              <a:t> </a:t>
            </a:r>
            <a:r>
              <a:rPr lang="cs-CZ" dirty="0" smtClean="0"/>
              <a:t>		</a:t>
            </a:r>
            <a:r>
              <a:rPr lang="cs-CZ" sz="3200" dirty="0" smtClean="0">
                <a:latin typeface="Times New Roman" panose="02020603050405020304" pitchFamily="18" charset="0"/>
                <a:cs typeface="Times New Roman" panose="02020603050405020304" pitchFamily="18" charset="0"/>
              </a:rPr>
              <a:t>-.-  </a:t>
            </a:r>
            <a:r>
              <a:rPr lang="cs-CZ" sz="3200" dirty="0">
                <a:latin typeface="Times New Roman" panose="02020603050405020304" pitchFamily="18" charset="0"/>
                <a:cs typeface="Times New Roman" panose="02020603050405020304" pitchFamily="18" charset="0"/>
              </a:rPr>
              <a:t>.-.  -.--  .--.  -  ---  .-..  ---  --.  ..  </a:t>
            </a:r>
            <a:r>
              <a:rPr lang="cs-CZ" sz="32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cs-CZ" dirty="0"/>
              <a:t>Šifrový text:	 </a:t>
            </a:r>
            <a:r>
              <a:rPr lang="cs-CZ" dirty="0" smtClean="0"/>
              <a:t>		</a:t>
            </a:r>
            <a:r>
              <a:rPr lang="cs-CZ" sz="3200" dirty="0" smtClean="0">
                <a:latin typeface="Times New Roman" panose="02020603050405020304" pitchFamily="18" charset="0"/>
                <a:cs typeface="Times New Roman" panose="02020603050405020304" pitchFamily="18" charset="0"/>
              </a:rPr>
              <a:t>.-./-.-/.-../-..-/./…/-.--/…/..-/--/-//</a:t>
            </a:r>
            <a:endParaRPr lang="cs-CZ" sz="32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cs-CZ" sz="32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cs-CZ" dirty="0"/>
          </a:p>
          <a:p>
            <a:pPr>
              <a:buFont typeface="Wingdings" panose="05000000000000000000" pitchFamily="2" charset="2"/>
              <a:buChar char="Ø"/>
            </a:pPr>
            <a:endParaRPr lang="cs-CZ" altLang="cs-CZ" dirty="0" smtClean="0"/>
          </a:p>
          <a:p>
            <a:pPr>
              <a:buFont typeface="Wingdings" panose="05000000000000000000" pitchFamily="2" charset="2"/>
              <a:buChar char="Ø"/>
            </a:pPr>
            <a:endParaRPr lang="cs-CZ" altLang="cs-CZ" dirty="0"/>
          </a:p>
        </p:txBody>
      </p:sp>
      <p:graphicFrame>
        <p:nvGraphicFramePr>
          <p:cNvPr id="4" name="Tabulka 3"/>
          <p:cNvGraphicFramePr>
            <a:graphicFrameLocks noGrp="1"/>
          </p:cNvGraphicFramePr>
          <p:nvPr>
            <p:extLst>
              <p:ext uri="{D42A27DB-BD31-4B8C-83A1-F6EECF244321}">
                <p14:modId xmlns:p14="http://schemas.microsoft.com/office/powerpoint/2010/main" val="2003552406"/>
              </p:ext>
            </p:extLst>
          </p:nvPr>
        </p:nvGraphicFramePr>
        <p:xfrm>
          <a:off x="719084" y="2977902"/>
          <a:ext cx="10753832" cy="1405764"/>
        </p:xfrm>
        <a:graphic>
          <a:graphicData uri="http://schemas.openxmlformats.org/drawingml/2006/table">
            <a:tbl>
              <a:tblPr firstRow="1" firstCol="1" bandRow="1">
                <a:tableStyleId>{775DCB02-9BB8-47FD-8907-85C794F793BA}</a:tableStyleId>
              </a:tblPr>
              <a:tblGrid>
                <a:gridCol w="384987">
                  <a:extLst>
                    <a:ext uri="{9D8B030D-6E8A-4147-A177-3AD203B41FA5}">
                      <a16:colId xmlns:a16="http://schemas.microsoft.com/office/drawing/2014/main" val="3992855624"/>
                    </a:ext>
                  </a:extLst>
                </a:gridCol>
                <a:gridCol w="471018">
                  <a:extLst>
                    <a:ext uri="{9D8B030D-6E8A-4147-A177-3AD203B41FA5}">
                      <a16:colId xmlns:a16="http://schemas.microsoft.com/office/drawing/2014/main" val="2551221807"/>
                    </a:ext>
                  </a:extLst>
                </a:gridCol>
                <a:gridCol w="430153">
                  <a:extLst>
                    <a:ext uri="{9D8B030D-6E8A-4147-A177-3AD203B41FA5}">
                      <a16:colId xmlns:a16="http://schemas.microsoft.com/office/drawing/2014/main" val="3080548139"/>
                    </a:ext>
                  </a:extLst>
                </a:gridCol>
                <a:gridCol w="384987">
                  <a:extLst>
                    <a:ext uri="{9D8B030D-6E8A-4147-A177-3AD203B41FA5}">
                      <a16:colId xmlns:a16="http://schemas.microsoft.com/office/drawing/2014/main" val="1021956994"/>
                    </a:ext>
                  </a:extLst>
                </a:gridCol>
                <a:gridCol w="384987">
                  <a:extLst>
                    <a:ext uri="{9D8B030D-6E8A-4147-A177-3AD203B41FA5}">
                      <a16:colId xmlns:a16="http://schemas.microsoft.com/office/drawing/2014/main" val="2037613384"/>
                    </a:ext>
                  </a:extLst>
                </a:gridCol>
                <a:gridCol w="417248">
                  <a:extLst>
                    <a:ext uri="{9D8B030D-6E8A-4147-A177-3AD203B41FA5}">
                      <a16:colId xmlns:a16="http://schemas.microsoft.com/office/drawing/2014/main" val="3269711108"/>
                    </a:ext>
                  </a:extLst>
                </a:gridCol>
                <a:gridCol w="384987">
                  <a:extLst>
                    <a:ext uri="{9D8B030D-6E8A-4147-A177-3AD203B41FA5}">
                      <a16:colId xmlns:a16="http://schemas.microsoft.com/office/drawing/2014/main" val="627597427"/>
                    </a:ext>
                  </a:extLst>
                </a:gridCol>
                <a:gridCol w="434455">
                  <a:extLst>
                    <a:ext uri="{9D8B030D-6E8A-4147-A177-3AD203B41FA5}">
                      <a16:colId xmlns:a16="http://schemas.microsoft.com/office/drawing/2014/main" val="2992897179"/>
                    </a:ext>
                  </a:extLst>
                </a:gridCol>
                <a:gridCol w="350575">
                  <a:extLst>
                    <a:ext uri="{9D8B030D-6E8A-4147-A177-3AD203B41FA5}">
                      <a16:colId xmlns:a16="http://schemas.microsoft.com/office/drawing/2014/main" val="1232382893"/>
                    </a:ext>
                  </a:extLst>
                </a:gridCol>
                <a:gridCol w="451661">
                  <a:extLst>
                    <a:ext uri="{9D8B030D-6E8A-4147-A177-3AD203B41FA5}">
                      <a16:colId xmlns:a16="http://schemas.microsoft.com/office/drawing/2014/main" val="491222383"/>
                    </a:ext>
                  </a:extLst>
                </a:gridCol>
                <a:gridCol w="384987">
                  <a:extLst>
                    <a:ext uri="{9D8B030D-6E8A-4147-A177-3AD203B41FA5}">
                      <a16:colId xmlns:a16="http://schemas.microsoft.com/office/drawing/2014/main" val="2582348428"/>
                    </a:ext>
                  </a:extLst>
                </a:gridCol>
                <a:gridCol w="417248">
                  <a:extLst>
                    <a:ext uri="{9D8B030D-6E8A-4147-A177-3AD203B41FA5}">
                      <a16:colId xmlns:a16="http://schemas.microsoft.com/office/drawing/2014/main" val="2826493340"/>
                    </a:ext>
                  </a:extLst>
                </a:gridCol>
                <a:gridCol w="434455">
                  <a:extLst>
                    <a:ext uri="{9D8B030D-6E8A-4147-A177-3AD203B41FA5}">
                      <a16:colId xmlns:a16="http://schemas.microsoft.com/office/drawing/2014/main" val="3966192140"/>
                    </a:ext>
                  </a:extLst>
                </a:gridCol>
                <a:gridCol w="384987">
                  <a:extLst>
                    <a:ext uri="{9D8B030D-6E8A-4147-A177-3AD203B41FA5}">
                      <a16:colId xmlns:a16="http://schemas.microsoft.com/office/drawing/2014/main" val="2102966673"/>
                    </a:ext>
                  </a:extLst>
                </a:gridCol>
                <a:gridCol w="384987">
                  <a:extLst>
                    <a:ext uri="{9D8B030D-6E8A-4147-A177-3AD203B41FA5}">
                      <a16:colId xmlns:a16="http://schemas.microsoft.com/office/drawing/2014/main" val="1694289226"/>
                    </a:ext>
                  </a:extLst>
                </a:gridCol>
                <a:gridCol w="419400">
                  <a:extLst>
                    <a:ext uri="{9D8B030D-6E8A-4147-A177-3AD203B41FA5}">
                      <a16:colId xmlns:a16="http://schemas.microsoft.com/office/drawing/2014/main" val="3879929976"/>
                    </a:ext>
                  </a:extLst>
                </a:gridCol>
                <a:gridCol w="451661">
                  <a:extLst>
                    <a:ext uri="{9D8B030D-6E8A-4147-A177-3AD203B41FA5}">
                      <a16:colId xmlns:a16="http://schemas.microsoft.com/office/drawing/2014/main" val="83428025"/>
                    </a:ext>
                  </a:extLst>
                </a:gridCol>
                <a:gridCol w="384987">
                  <a:extLst>
                    <a:ext uri="{9D8B030D-6E8A-4147-A177-3AD203B41FA5}">
                      <a16:colId xmlns:a16="http://schemas.microsoft.com/office/drawing/2014/main" val="538802098"/>
                    </a:ext>
                  </a:extLst>
                </a:gridCol>
                <a:gridCol w="391440">
                  <a:extLst>
                    <a:ext uri="{9D8B030D-6E8A-4147-A177-3AD203B41FA5}">
                      <a16:colId xmlns:a16="http://schemas.microsoft.com/office/drawing/2014/main" val="3657698109"/>
                    </a:ext>
                  </a:extLst>
                </a:gridCol>
                <a:gridCol w="449511">
                  <a:extLst>
                    <a:ext uri="{9D8B030D-6E8A-4147-A177-3AD203B41FA5}">
                      <a16:colId xmlns:a16="http://schemas.microsoft.com/office/drawing/2014/main" val="163474277"/>
                    </a:ext>
                  </a:extLst>
                </a:gridCol>
                <a:gridCol w="384987">
                  <a:extLst>
                    <a:ext uri="{9D8B030D-6E8A-4147-A177-3AD203B41FA5}">
                      <a16:colId xmlns:a16="http://schemas.microsoft.com/office/drawing/2014/main" val="1465935547"/>
                    </a:ext>
                  </a:extLst>
                </a:gridCol>
                <a:gridCol w="417248">
                  <a:extLst>
                    <a:ext uri="{9D8B030D-6E8A-4147-A177-3AD203B41FA5}">
                      <a16:colId xmlns:a16="http://schemas.microsoft.com/office/drawing/2014/main" val="430365941"/>
                    </a:ext>
                  </a:extLst>
                </a:gridCol>
                <a:gridCol w="449511">
                  <a:extLst>
                    <a:ext uri="{9D8B030D-6E8A-4147-A177-3AD203B41FA5}">
                      <a16:colId xmlns:a16="http://schemas.microsoft.com/office/drawing/2014/main" val="3067081822"/>
                    </a:ext>
                  </a:extLst>
                </a:gridCol>
                <a:gridCol w="425853">
                  <a:extLst>
                    <a:ext uri="{9D8B030D-6E8A-4147-A177-3AD203B41FA5}">
                      <a16:colId xmlns:a16="http://schemas.microsoft.com/office/drawing/2014/main" val="2726765062"/>
                    </a:ext>
                  </a:extLst>
                </a:gridCol>
                <a:gridCol w="453811">
                  <a:extLst>
                    <a:ext uri="{9D8B030D-6E8A-4147-A177-3AD203B41FA5}">
                      <a16:colId xmlns:a16="http://schemas.microsoft.com/office/drawing/2014/main" val="2431980781"/>
                    </a:ext>
                  </a:extLst>
                </a:gridCol>
                <a:gridCol w="423701">
                  <a:extLst>
                    <a:ext uri="{9D8B030D-6E8A-4147-A177-3AD203B41FA5}">
                      <a16:colId xmlns:a16="http://schemas.microsoft.com/office/drawing/2014/main" val="1370769473"/>
                    </a:ext>
                  </a:extLst>
                </a:gridCol>
              </a:tblGrid>
              <a:tr h="491364">
                <a:tc>
                  <a:txBody>
                    <a:bodyPr/>
                    <a:lstStyle/>
                    <a:p>
                      <a:pPr algn="ctr">
                        <a:lnSpc>
                          <a:spcPct val="150000"/>
                        </a:lnSpc>
                        <a:spcBef>
                          <a:spcPts val="300"/>
                        </a:spcBef>
                        <a:spcAft>
                          <a:spcPts val="300"/>
                        </a:spcAft>
                      </a:pPr>
                      <a:r>
                        <a:rPr lang="cs-CZ" sz="1800" dirty="0">
                          <a:effectLst/>
                        </a:rPr>
                        <a:t>A</a:t>
                      </a:r>
                      <a:endParaRPr lang="cs-CZ" sz="18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B</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C</a:t>
                      </a:r>
                      <a:endParaRPr lang="cs-CZ" sz="18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D</a:t>
                      </a:r>
                      <a:endParaRPr lang="cs-CZ" sz="18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E</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F</a:t>
                      </a:r>
                      <a:endParaRPr lang="cs-CZ" sz="18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G</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H</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I</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dirty="0">
                          <a:effectLst/>
                        </a:rPr>
                        <a:t>J</a:t>
                      </a:r>
                      <a:endParaRPr lang="cs-CZ" sz="18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K</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L</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M</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N</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O</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P</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Q</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R</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S</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T</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U</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V</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W</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X</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Y</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1800">
                          <a:effectLst/>
                        </a:rPr>
                        <a:t>Z</a:t>
                      </a:r>
                      <a:endParaRPr lang="cs-CZ" sz="18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73165996"/>
                  </a:ext>
                </a:extLst>
              </a:tr>
              <a:tr h="307115">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84725842"/>
                  </a:ext>
                </a:extLst>
              </a:tr>
              <a:tr h="307115">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a:solidFill>
                            <a:schemeClr val="tx1"/>
                          </a:solidFill>
                          <a:effectLst/>
                          <a:latin typeface="Times New Roman" panose="02020603050405020304" pitchFamily="18" charset="0"/>
                          <a:cs typeface="Times New Roman" panose="02020603050405020304" pitchFamily="18" charset="0"/>
                        </a:rPr>
                        <a:t>..-</a:t>
                      </a:r>
                      <a:endParaRPr lang="cs-CZ"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Bef>
                          <a:spcPts val="300"/>
                        </a:spcBef>
                        <a:spcAft>
                          <a:spcPts val="300"/>
                        </a:spcAft>
                      </a:pPr>
                      <a:r>
                        <a:rPr lang="cs-CZ" sz="2000" b="1" dirty="0">
                          <a:solidFill>
                            <a:schemeClr val="tx1"/>
                          </a:solidFill>
                          <a:effectLst/>
                          <a:latin typeface="Times New Roman" panose="02020603050405020304" pitchFamily="18" charset="0"/>
                          <a:cs typeface="Times New Roman" panose="02020603050405020304" pitchFamily="18" charset="0"/>
                        </a:rPr>
                        <a:t>..--</a:t>
                      </a:r>
                      <a:endParaRPr lang="cs-CZ" sz="20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6467503"/>
                  </a:ext>
                </a:extLst>
              </a:tr>
            </a:tbl>
          </a:graphicData>
        </a:graphic>
      </p:graphicFrame>
    </p:spTree>
    <p:extLst>
      <p:ext uri="{BB962C8B-B14F-4D97-AF65-F5344CB8AC3E}">
        <p14:creationId xmlns:p14="http://schemas.microsoft.com/office/powerpoint/2010/main" val="29121733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Basketbal 16 × 9">
  <a:themeElements>
    <a:clrScheme name="Basketball">
      <a:dk1>
        <a:sysClr val="windowText" lastClr="000000"/>
      </a:dk1>
      <a:lt1>
        <a:sysClr val="window" lastClr="FFFFFF"/>
      </a:lt1>
      <a:dk2>
        <a:srgbClr val="51270B"/>
      </a:dk2>
      <a:lt2>
        <a:srgbClr val="CAAF92"/>
      </a:lt2>
      <a:accent1>
        <a:srgbClr val="8C061E"/>
      </a:accent1>
      <a:accent2>
        <a:srgbClr val="CD0205"/>
      </a:accent2>
      <a:accent3>
        <a:srgbClr val="D05002"/>
      </a:accent3>
      <a:accent4>
        <a:srgbClr val="052A5E"/>
      </a:accent4>
      <a:accent5>
        <a:srgbClr val="1A559C"/>
      </a:accent5>
      <a:accent6>
        <a:srgbClr val="156645"/>
      </a:accent6>
      <a:hlink>
        <a:srgbClr val="D05002"/>
      </a:hlink>
      <a:folHlink>
        <a:srgbClr val="808080"/>
      </a:folHlink>
    </a:clrScheme>
    <a:fontScheme name="Impact - Franklin Gothic Medium">
      <a:majorFont>
        <a:latin typeface="Impact"/>
        <a:ea typeface=""/>
        <a:cs typeface=""/>
      </a:majorFont>
      <a:minorFont>
        <a:latin typeface="Franklin Gothic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5870227_TF04001173.potx" id="{86630A05-FDB8-42EE-BFCB-91B66BA55191}" vid="{9D0722FA-04E3-4BFB-A7BC-E3081F87F817}"/>
    </a:ext>
  </a:extLst>
</a:theme>
</file>

<file path=ppt/theme/theme2.xml><?xml version="1.0" encoding="utf-8"?>
<a:theme xmlns:a="http://schemas.openxmlformats.org/drawingml/2006/main" name="Motiv Office">
  <a:themeElements>
    <a:clrScheme name="Basketball">
      <a:dk1>
        <a:sysClr val="windowText" lastClr="000000"/>
      </a:dk1>
      <a:lt1>
        <a:sysClr val="window" lastClr="FFFFFF"/>
      </a:lt1>
      <a:dk2>
        <a:srgbClr val="51270B"/>
      </a:dk2>
      <a:lt2>
        <a:srgbClr val="CAAF92"/>
      </a:lt2>
      <a:accent1>
        <a:srgbClr val="8C061E"/>
      </a:accent1>
      <a:accent2>
        <a:srgbClr val="CD0205"/>
      </a:accent2>
      <a:accent3>
        <a:srgbClr val="D05002"/>
      </a:accent3>
      <a:accent4>
        <a:srgbClr val="052A5E"/>
      </a:accent4>
      <a:accent5>
        <a:srgbClr val="1A559C"/>
      </a:accent5>
      <a:accent6>
        <a:srgbClr val="156645"/>
      </a:accent6>
      <a:hlink>
        <a:srgbClr val="D05002"/>
      </a:hlink>
      <a:folHlink>
        <a:srgbClr val="808080"/>
      </a:folHlink>
    </a:clrScheme>
    <a:fontScheme name="Impact - Franklin Gothic Medium">
      <a:majorFont>
        <a:latin typeface="Impact"/>
        <a:ea typeface=""/>
        <a:cs typeface=""/>
      </a:majorFont>
      <a:minorFont>
        <a:latin typeface="Franklin Gothic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Basketball">
      <a:dk1>
        <a:sysClr val="windowText" lastClr="000000"/>
      </a:dk1>
      <a:lt1>
        <a:sysClr val="window" lastClr="FFFFFF"/>
      </a:lt1>
      <a:dk2>
        <a:srgbClr val="51270B"/>
      </a:dk2>
      <a:lt2>
        <a:srgbClr val="CAAF92"/>
      </a:lt2>
      <a:accent1>
        <a:srgbClr val="8C061E"/>
      </a:accent1>
      <a:accent2>
        <a:srgbClr val="CD0205"/>
      </a:accent2>
      <a:accent3>
        <a:srgbClr val="D05002"/>
      </a:accent3>
      <a:accent4>
        <a:srgbClr val="052A5E"/>
      </a:accent4>
      <a:accent5>
        <a:srgbClr val="1A559C"/>
      </a:accent5>
      <a:accent6>
        <a:srgbClr val="156645"/>
      </a:accent6>
      <a:hlink>
        <a:srgbClr val="D05002"/>
      </a:hlink>
      <a:folHlink>
        <a:srgbClr val="808080"/>
      </a:folHlink>
    </a:clrScheme>
    <a:fontScheme name="Impact - Franklin Gothic Medium">
      <a:majorFont>
        <a:latin typeface="Impact"/>
        <a:ea typeface=""/>
        <a:cs typeface=""/>
      </a:majorFont>
      <a:minorFont>
        <a:latin typeface="Franklin Gothic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30E8E9-C5F6-40D8-943C-DA5B4196A6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1DDEFBA-1D7E-4587-9763-EBF5A6740E9A}">
  <ds:schemaRefs>
    <ds:schemaRef ds:uri="http://schemas.microsoft.com/office/2006/documentManagement/types"/>
    <ds:schemaRef ds:uri="http://purl.org/dc/elements/1.1/"/>
    <ds:schemaRef ds:uri="http://purl.org/dc/dcmitype/"/>
    <ds:schemaRef ds:uri="http://schemas.microsoft.com/office/2006/metadata/properties"/>
    <ds:schemaRef ds:uri="a4f35948-e619-41b3-aa29-22878b09cfd2"/>
    <ds:schemaRef ds:uri="http://schemas.microsoft.com/office/infopath/2007/PartnerControls"/>
    <ds:schemaRef ds:uri="http://purl.org/dc/terms/"/>
    <ds:schemaRef ds:uri="http://schemas.openxmlformats.org/package/2006/metadata/core-properties"/>
    <ds:schemaRef ds:uri="40262f94-9f35-4ac3-9a90-690165a166b7"/>
    <ds:schemaRef ds:uri="http://www.w3.org/XML/1998/namespace"/>
  </ds:schemaRefs>
</ds:datastoreItem>
</file>

<file path=customXml/itemProps3.xml><?xml version="1.0" encoding="utf-8"?>
<ds:datastoreItem xmlns:ds="http://schemas.openxmlformats.org/officeDocument/2006/customXml" ds:itemID="{48E42578-9CD4-4AFF-AA5E-F33052F6B6A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2198</TotalTime>
  <Words>2305</Words>
  <Application>Microsoft Office PowerPoint</Application>
  <PresentationFormat>Širokoúhlá obrazovka</PresentationFormat>
  <Paragraphs>1353</Paragraphs>
  <Slides>33</Slides>
  <Notes>33</Notes>
  <HiddenSlides>0</HiddenSlides>
  <MMClips>0</MMClips>
  <ScaleCrop>false</ScaleCrop>
  <HeadingPairs>
    <vt:vector size="6" baseType="variant">
      <vt:variant>
        <vt:lpstr>Použitá písma</vt:lpstr>
      </vt:variant>
      <vt:variant>
        <vt:i4>6</vt:i4>
      </vt:variant>
      <vt:variant>
        <vt:lpstr>Motiv</vt:lpstr>
      </vt:variant>
      <vt:variant>
        <vt:i4>1</vt:i4>
      </vt:variant>
      <vt:variant>
        <vt:lpstr>Nadpisy snímků</vt:lpstr>
      </vt:variant>
      <vt:variant>
        <vt:i4>33</vt:i4>
      </vt:variant>
    </vt:vector>
  </HeadingPairs>
  <TitlesOfParts>
    <vt:vector size="40" baseType="lpstr">
      <vt:lpstr>Arial</vt:lpstr>
      <vt:lpstr>Cambria Math</vt:lpstr>
      <vt:lpstr>Franklin Gothic Medium</vt:lpstr>
      <vt:lpstr>Impact</vt:lpstr>
      <vt:lpstr>Times New Roman</vt:lpstr>
      <vt:lpstr>Wingdings</vt:lpstr>
      <vt:lpstr>Basketbal 16 × 9</vt:lpstr>
      <vt:lpstr>Kódy</vt:lpstr>
      <vt:lpstr>Obsah</vt:lpstr>
      <vt:lpstr>Kódy</vt:lpstr>
      <vt:lpstr>Morseova abeceda</vt:lpstr>
      <vt:lpstr>Morseova abeceda</vt:lpstr>
      <vt:lpstr>Morseova abeceda - příklad</vt:lpstr>
      <vt:lpstr>Morseova abeceda - příklad</vt:lpstr>
      <vt:lpstr>Morseova šifra</vt:lpstr>
      <vt:lpstr>Záměna znaků - příklad</vt:lpstr>
      <vt:lpstr>Záměna znaků - příklad</vt:lpstr>
      <vt:lpstr>Zrcadlení značek v kódu - příklad</vt:lpstr>
      <vt:lpstr>Zrcadlení značek v kódu - příklad</vt:lpstr>
      <vt:lpstr>Kódování pomocí abecedy - příklad</vt:lpstr>
      <vt:lpstr>Kódování pomocí abecedy - příklad</vt:lpstr>
      <vt:lpstr>Kódování pomocí čísel - příklad</vt:lpstr>
      <vt:lpstr>Kódování pomocí čísel - příklad</vt:lpstr>
      <vt:lpstr>Kódování pomocí písmen a čísel - příklad</vt:lpstr>
      <vt:lpstr>Kódování pomocí písmen a čísel - příklad</vt:lpstr>
      <vt:lpstr>Kódování pomocí symbolů - příklad</vt:lpstr>
      <vt:lpstr>Kódování pomocí symbolů - příklad</vt:lpstr>
      <vt:lpstr>ASCII kód</vt:lpstr>
      <vt:lpstr>ASCII kód - příklad</vt:lpstr>
      <vt:lpstr>ASCII kód - příklad</vt:lpstr>
      <vt:lpstr>5 2 55 7777 33 6 2 8 33</vt:lpstr>
      <vt:lpstr>Mobilní kód</vt:lpstr>
      <vt:lpstr>Mobilní kód - příklad</vt:lpstr>
      <vt:lpstr>Mobilní kód - příklad</vt:lpstr>
      <vt:lpstr>Braillovo slepecké písmo</vt:lpstr>
      <vt:lpstr>Leetspeak</vt:lpstr>
      <vt:lpstr>Leetspeak - příklad</vt:lpstr>
      <vt:lpstr>Leetspeak - příklad</vt:lpstr>
      <vt:lpstr>Závěr</vt:lpstr>
      <vt:lpstr>|) 3 |&lt; |_| _| !   See 4   |&gt; 0 see 0 |2 /\/ 0 5 7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Rozložení nadpisu</dc:title>
  <dc:creator>Martina Žabčíková</dc:creator>
  <cp:lastModifiedBy>Martina Žabčíková</cp:lastModifiedBy>
  <cp:revision>166</cp:revision>
  <dcterms:created xsi:type="dcterms:W3CDTF">2018-04-16T16:25:12Z</dcterms:created>
  <dcterms:modified xsi:type="dcterms:W3CDTF">2018-05-13T22:09:47Z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InternalTags">
    <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