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handoutMasterIdLst>
    <p:handoutMasterId r:id="rId31"/>
  </p:handoutMasterIdLst>
  <p:sldIdLst>
    <p:sldId id="257" r:id="rId5"/>
    <p:sldId id="265" r:id="rId6"/>
    <p:sldId id="272" r:id="rId7"/>
    <p:sldId id="292" r:id="rId8"/>
    <p:sldId id="286" r:id="rId9"/>
    <p:sldId id="293" r:id="rId10"/>
    <p:sldId id="299" r:id="rId11"/>
    <p:sldId id="300" r:id="rId12"/>
    <p:sldId id="294" r:id="rId13"/>
    <p:sldId id="303" r:id="rId14"/>
    <p:sldId id="306" r:id="rId15"/>
    <p:sldId id="301" r:id="rId16"/>
    <p:sldId id="302" r:id="rId17"/>
    <p:sldId id="287" r:id="rId18"/>
    <p:sldId id="304" r:id="rId19"/>
    <p:sldId id="288" r:id="rId20"/>
    <p:sldId id="290" r:id="rId21"/>
    <p:sldId id="295" r:id="rId22"/>
    <p:sldId id="289" r:id="rId23"/>
    <p:sldId id="296" r:id="rId24"/>
    <p:sldId id="297" r:id="rId25"/>
    <p:sldId id="298" r:id="rId26"/>
    <p:sldId id="278" r:id="rId27"/>
    <p:sldId id="305" r:id="rId28"/>
    <p:sldId id="268" r:id="rId29"/>
  </p:sldIdLst>
  <p:sldSz cx="12192000" cy="6858000"/>
  <p:notesSz cx="6858000" cy="9144000"/>
  <p:defaultTextStyle>
    <a:defPPr rtl="0">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0F0F"/>
    <a:srgbClr val="8B5C2D"/>
    <a:srgbClr val="5C3D1E"/>
    <a:srgbClr val="6D4749"/>
    <a:srgbClr val="262626"/>
    <a:srgbClr val="AD7F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D03447BB-5D67-496B-8E87-E561075AD55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2000" autoAdjust="0"/>
    <p:restoredTop sz="83276" autoAdjust="0"/>
  </p:normalViewPr>
  <p:slideViewPr>
    <p:cSldViewPr>
      <p:cViewPr varScale="1">
        <p:scale>
          <a:sx n="65" d="100"/>
          <a:sy n="65" d="100"/>
        </p:scale>
        <p:origin x="1434" y="72"/>
      </p:cViewPr>
      <p:guideLst/>
    </p:cSldViewPr>
  </p:slideViewPr>
  <p:notesTextViewPr>
    <p:cViewPr>
      <p:scale>
        <a:sx n="1" d="1"/>
        <a:sy n="1" d="1"/>
      </p:scale>
      <p:origin x="0" y="0"/>
    </p:cViewPr>
  </p:notesTextViewPr>
  <p:notesViewPr>
    <p:cSldViewPr>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3C7C70-8D73-44B1-8A17-37FA500A3D18}" type="doc">
      <dgm:prSet loTypeId="urn:microsoft.com/office/officeart/2005/8/layout/orgChart1" loCatId="hierarchy" qsTypeId="urn:microsoft.com/office/officeart/2005/8/quickstyle/3d4" qsCatId="3D" csTypeId="urn:microsoft.com/office/officeart/2005/8/colors/accent1_4" csCatId="accent1" phldr="1"/>
      <dgm:spPr/>
      <dgm:t>
        <a:bodyPr/>
        <a:lstStyle/>
        <a:p>
          <a:endParaRPr lang="cs-CZ"/>
        </a:p>
      </dgm:t>
    </dgm:pt>
    <dgm:pt modelId="{71817D11-B876-4EFA-8ED7-0C9D74DE9C88}">
      <dgm:prSet phldrT="[Text]" custT="1"/>
      <dgm:spPr>
        <a:solidFill>
          <a:schemeClr val="tx1">
            <a:lumMod val="50000"/>
          </a:schemeClr>
        </a:solidFill>
      </dgm:spPr>
      <dgm:t>
        <a:bodyPr/>
        <a:lstStyle/>
        <a:p>
          <a:r>
            <a:rPr lang="cs-CZ" sz="1000" b="0" dirty="0" smtClean="0">
              <a:latin typeface="+mn-lt"/>
            </a:rPr>
            <a:t>Šifrování</a:t>
          </a:r>
          <a:endParaRPr lang="cs-CZ" sz="1000" b="0" dirty="0">
            <a:latin typeface="+mn-lt"/>
          </a:endParaRPr>
        </a:p>
      </dgm:t>
    </dgm:pt>
    <dgm:pt modelId="{797D0E18-32E6-4546-8E57-94BF89B1F384}" type="parTrans" cxnId="{214A5F70-43AA-43B0-8A29-BBB5A8B2E699}">
      <dgm:prSet/>
      <dgm:spPr/>
      <dgm:t>
        <a:bodyPr/>
        <a:lstStyle/>
        <a:p>
          <a:endParaRPr lang="cs-CZ" sz="3200" b="0"/>
        </a:p>
      </dgm:t>
    </dgm:pt>
    <dgm:pt modelId="{8FDFF44C-224A-403E-8E1E-D6204529116D}" type="sibTrans" cxnId="{214A5F70-43AA-43B0-8A29-BBB5A8B2E699}">
      <dgm:prSet/>
      <dgm:spPr/>
      <dgm:t>
        <a:bodyPr/>
        <a:lstStyle/>
        <a:p>
          <a:endParaRPr lang="cs-CZ" sz="3200" b="0"/>
        </a:p>
      </dgm:t>
    </dgm:pt>
    <dgm:pt modelId="{3B0B6711-ED63-471D-89D2-2C1ED580C1C3}">
      <dgm:prSet phldrT="[Text]" custT="1"/>
      <dgm:spPr>
        <a:solidFill>
          <a:schemeClr val="tx1">
            <a:lumMod val="50000"/>
          </a:schemeClr>
        </a:solidFill>
      </dgm:spPr>
      <dgm:t>
        <a:bodyPr/>
        <a:lstStyle/>
        <a:p>
          <a:r>
            <a:rPr lang="cs-CZ" sz="1000" b="0" dirty="0" smtClean="0">
              <a:latin typeface="+mn-lt"/>
            </a:rPr>
            <a:t>Klasické</a:t>
          </a:r>
          <a:endParaRPr lang="cs-CZ" sz="1000" b="0" dirty="0">
            <a:latin typeface="+mn-lt"/>
          </a:endParaRPr>
        </a:p>
      </dgm:t>
    </dgm:pt>
    <dgm:pt modelId="{63A3902B-8F13-495D-AC02-24A14384F578}" type="parTrans" cxnId="{D3D90ACA-53F5-4C38-B20D-F145D53A3107}">
      <dgm:prSet/>
      <dgm:spPr>
        <a:solidFill>
          <a:schemeClr val="tx1">
            <a:lumMod val="50000"/>
          </a:schemeClr>
        </a:solidFill>
      </dgm:spPr>
      <dgm:t>
        <a:bodyPr/>
        <a:lstStyle/>
        <a:p>
          <a:endParaRPr lang="cs-CZ" sz="1000" b="0">
            <a:latin typeface="+mn-lt"/>
          </a:endParaRPr>
        </a:p>
      </dgm:t>
    </dgm:pt>
    <dgm:pt modelId="{43622C8C-B713-4EF1-B020-C3BCFBBF8E0E}" type="sibTrans" cxnId="{D3D90ACA-53F5-4C38-B20D-F145D53A3107}">
      <dgm:prSet/>
      <dgm:spPr/>
      <dgm:t>
        <a:bodyPr/>
        <a:lstStyle/>
        <a:p>
          <a:endParaRPr lang="cs-CZ" sz="3200" b="0"/>
        </a:p>
      </dgm:t>
    </dgm:pt>
    <dgm:pt modelId="{A77EECB9-7560-4855-994B-6DBDD7C46E42}">
      <dgm:prSet phldrT="[Text]" custT="1"/>
      <dgm:spPr>
        <a:solidFill>
          <a:srgbClr val="00B0F0"/>
        </a:solidFill>
      </dgm:spPr>
      <dgm:t>
        <a:bodyPr/>
        <a:lstStyle/>
        <a:p>
          <a:r>
            <a:rPr lang="cs-CZ" sz="1200" b="1" dirty="0" smtClean="0">
              <a:latin typeface="+mn-lt"/>
            </a:rPr>
            <a:t>Moderní</a:t>
          </a:r>
          <a:endParaRPr lang="cs-CZ" sz="1200" b="1" dirty="0">
            <a:latin typeface="+mn-lt"/>
          </a:endParaRPr>
        </a:p>
      </dgm:t>
    </dgm:pt>
    <dgm:pt modelId="{C775FABF-5BA2-4415-BF69-2632E5000E57}" type="parTrans" cxnId="{20C94AE2-72EE-4176-9472-3FE3EEED5FFF}">
      <dgm:prSet/>
      <dgm:spPr>
        <a:solidFill>
          <a:schemeClr val="tx1">
            <a:lumMod val="50000"/>
          </a:schemeClr>
        </a:solidFill>
      </dgm:spPr>
      <dgm:t>
        <a:bodyPr/>
        <a:lstStyle/>
        <a:p>
          <a:endParaRPr lang="cs-CZ" sz="1000" b="0">
            <a:latin typeface="+mn-lt"/>
          </a:endParaRPr>
        </a:p>
      </dgm:t>
    </dgm:pt>
    <dgm:pt modelId="{596C4BF7-9972-40D4-9C77-906F5113FB7A}" type="sibTrans" cxnId="{20C94AE2-72EE-4176-9472-3FE3EEED5FFF}">
      <dgm:prSet/>
      <dgm:spPr/>
      <dgm:t>
        <a:bodyPr/>
        <a:lstStyle/>
        <a:p>
          <a:endParaRPr lang="cs-CZ" sz="3200" b="0"/>
        </a:p>
      </dgm:t>
    </dgm:pt>
    <dgm:pt modelId="{6BD6CD97-FC39-4A80-9164-F4CBDF5C0E54}">
      <dgm:prSet custT="1"/>
      <dgm:spPr>
        <a:solidFill>
          <a:schemeClr val="tx1">
            <a:lumMod val="50000"/>
          </a:schemeClr>
        </a:solidFill>
      </dgm:spPr>
      <dgm:t>
        <a:bodyPr/>
        <a:lstStyle/>
        <a:p>
          <a:r>
            <a:rPr lang="cs-CZ" sz="1000" b="0" dirty="0" smtClean="0">
              <a:latin typeface="+mn-lt"/>
            </a:rPr>
            <a:t>Šifra</a:t>
          </a:r>
          <a:endParaRPr lang="cs-CZ" sz="1000" b="0" dirty="0">
            <a:latin typeface="+mn-lt"/>
          </a:endParaRPr>
        </a:p>
      </dgm:t>
    </dgm:pt>
    <dgm:pt modelId="{BAC946B1-C5EC-47D7-AABA-51CE6B805901}" type="parTrans" cxnId="{21D7D2B1-5E18-4090-9999-72C31E58E889}">
      <dgm:prSet/>
      <dgm:spPr>
        <a:solidFill>
          <a:schemeClr val="tx1">
            <a:lumMod val="50000"/>
          </a:schemeClr>
        </a:solidFill>
      </dgm:spPr>
      <dgm:t>
        <a:bodyPr/>
        <a:lstStyle/>
        <a:p>
          <a:endParaRPr lang="cs-CZ" sz="1000" b="0">
            <a:latin typeface="+mn-lt"/>
          </a:endParaRPr>
        </a:p>
      </dgm:t>
    </dgm:pt>
    <dgm:pt modelId="{00425D93-D810-47DD-B4B1-CB1A3DF32CA8}" type="sibTrans" cxnId="{21D7D2B1-5E18-4090-9999-72C31E58E889}">
      <dgm:prSet/>
      <dgm:spPr/>
      <dgm:t>
        <a:bodyPr/>
        <a:lstStyle/>
        <a:p>
          <a:endParaRPr lang="cs-CZ" sz="3200" b="0"/>
        </a:p>
      </dgm:t>
    </dgm:pt>
    <dgm:pt modelId="{54944F5C-27E4-4F0B-9040-4DAB6111E022}">
      <dgm:prSet custT="1"/>
      <dgm:spPr>
        <a:solidFill>
          <a:schemeClr val="tx1">
            <a:lumMod val="50000"/>
          </a:schemeClr>
        </a:solidFill>
      </dgm:spPr>
      <dgm:t>
        <a:bodyPr/>
        <a:lstStyle/>
        <a:p>
          <a:r>
            <a:rPr lang="cs-CZ" sz="1000" b="0" dirty="0" smtClean="0">
              <a:solidFill>
                <a:schemeClr val="tx1"/>
              </a:solidFill>
              <a:latin typeface="+mn-lt"/>
            </a:rPr>
            <a:t>Kód</a:t>
          </a:r>
          <a:endParaRPr lang="cs-CZ" sz="600" b="0" dirty="0">
            <a:solidFill>
              <a:schemeClr val="tx1"/>
            </a:solidFill>
            <a:latin typeface="+mn-lt"/>
          </a:endParaRPr>
        </a:p>
      </dgm:t>
    </dgm:pt>
    <dgm:pt modelId="{0AFC72CF-799E-441D-BE7C-B1C69B9BE616}" type="parTrans" cxnId="{96AE803A-0E4B-4A72-A53A-4E7EA9735B42}">
      <dgm:prSet/>
      <dgm:spPr>
        <a:solidFill>
          <a:schemeClr val="tx1">
            <a:lumMod val="50000"/>
          </a:schemeClr>
        </a:solidFill>
      </dgm:spPr>
      <dgm:t>
        <a:bodyPr/>
        <a:lstStyle/>
        <a:p>
          <a:endParaRPr lang="cs-CZ" sz="1000" b="0">
            <a:latin typeface="+mn-lt"/>
          </a:endParaRPr>
        </a:p>
      </dgm:t>
    </dgm:pt>
    <dgm:pt modelId="{09F11852-ED01-44C8-B549-247DF12DBD9C}" type="sibTrans" cxnId="{96AE803A-0E4B-4A72-A53A-4E7EA9735B42}">
      <dgm:prSet/>
      <dgm:spPr/>
      <dgm:t>
        <a:bodyPr/>
        <a:lstStyle/>
        <a:p>
          <a:endParaRPr lang="cs-CZ" sz="3200" b="0"/>
        </a:p>
      </dgm:t>
    </dgm:pt>
    <dgm:pt modelId="{F91C6E1C-7BF8-4818-A429-33583D7B39CA}" type="asst">
      <dgm:prSet custT="1"/>
      <dgm:spPr>
        <a:solidFill>
          <a:schemeClr val="tx1">
            <a:lumMod val="50000"/>
          </a:schemeClr>
        </a:solidFill>
      </dgm:spPr>
      <dgm:t>
        <a:bodyPr/>
        <a:lstStyle/>
        <a:p>
          <a:r>
            <a:rPr lang="cs-CZ" sz="1000" b="0" dirty="0" smtClean="0">
              <a:latin typeface="+mn-lt"/>
            </a:rPr>
            <a:t>Substituce</a:t>
          </a:r>
          <a:endParaRPr lang="cs-CZ" sz="1000" b="0" dirty="0">
            <a:latin typeface="+mn-lt"/>
          </a:endParaRPr>
        </a:p>
      </dgm:t>
    </dgm:pt>
    <dgm:pt modelId="{53010D5A-57FE-47DA-A080-7CF85FDE9315}" type="parTrans" cxnId="{CC2E3C5F-DC3A-4D44-A12C-E7477945A695}">
      <dgm:prSet/>
      <dgm:spPr>
        <a:solidFill>
          <a:schemeClr val="tx1">
            <a:lumMod val="50000"/>
          </a:schemeClr>
        </a:solidFill>
      </dgm:spPr>
      <dgm:t>
        <a:bodyPr/>
        <a:lstStyle/>
        <a:p>
          <a:endParaRPr lang="cs-CZ" sz="1000" b="0">
            <a:latin typeface="+mn-lt"/>
          </a:endParaRPr>
        </a:p>
      </dgm:t>
    </dgm:pt>
    <dgm:pt modelId="{8EDCF000-1F76-412E-9AB5-3EAB823664DC}" type="sibTrans" cxnId="{CC2E3C5F-DC3A-4D44-A12C-E7477945A695}">
      <dgm:prSet/>
      <dgm:spPr/>
      <dgm:t>
        <a:bodyPr/>
        <a:lstStyle/>
        <a:p>
          <a:endParaRPr lang="cs-CZ" sz="3200" b="0"/>
        </a:p>
      </dgm:t>
    </dgm:pt>
    <dgm:pt modelId="{91C1C7CD-9A7B-469A-9104-EF22F16037B3}" type="asst">
      <dgm:prSet custT="1"/>
      <dgm:spPr>
        <a:solidFill>
          <a:schemeClr val="tx1">
            <a:lumMod val="50000"/>
          </a:schemeClr>
        </a:solidFill>
      </dgm:spPr>
      <dgm:t>
        <a:bodyPr/>
        <a:lstStyle/>
        <a:p>
          <a:r>
            <a:rPr lang="cs-CZ" sz="1000" b="0" dirty="0" err="1" smtClean="0">
              <a:latin typeface="+mn-lt"/>
            </a:rPr>
            <a:t>Monoalfabetická</a:t>
          </a:r>
          <a:endParaRPr lang="cs-CZ" sz="1000" b="0" dirty="0">
            <a:latin typeface="+mn-lt"/>
          </a:endParaRPr>
        </a:p>
      </dgm:t>
    </dgm:pt>
    <dgm:pt modelId="{4E09F6A7-CA21-43EE-8F74-FF976C77A9DC}" type="parTrans" cxnId="{22B8A2C3-3458-41AF-BEBD-13955C9EEFBA}">
      <dgm:prSet/>
      <dgm:spPr>
        <a:solidFill>
          <a:schemeClr val="tx1">
            <a:lumMod val="50000"/>
          </a:schemeClr>
        </a:solidFill>
      </dgm:spPr>
      <dgm:t>
        <a:bodyPr/>
        <a:lstStyle/>
        <a:p>
          <a:endParaRPr lang="cs-CZ" sz="1000" b="0">
            <a:latin typeface="+mn-lt"/>
          </a:endParaRPr>
        </a:p>
      </dgm:t>
    </dgm:pt>
    <dgm:pt modelId="{78EB2979-4A1A-414B-BC0E-7AE0D2863F5E}" type="sibTrans" cxnId="{22B8A2C3-3458-41AF-BEBD-13955C9EEFBA}">
      <dgm:prSet/>
      <dgm:spPr/>
      <dgm:t>
        <a:bodyPr/>
        <a:lstStyle/>
        <a:p>
          <a:endParaRPr lang="cs-CZ" sz="3200" b="0"/>
        </a:p>
      </dgm:t>
    </dgm:pt>
    <dgm:pt modelId="{37C71FE9-9777-43B6-83A6-FA59EC91E2EC}">
      <dgm:prSet custT="1"/>
      <dgm:spPr>
        <a:solidFill>
          <a:schemeClr val="tx1">
            <a:lumMod val="50000"/>
          </a:schemeClr>
        </a:solidFill>
      </dgm:spPr>
      <dgm:t>
        <a:bodyPr/>
        <a:lstStyle/>
        <a:p>
          <a:r>
            <a:rPr lang="cs-CZ" sz="1000" b="0" dirty="0" err="1" smtClean="0">
              <a:latin typeface="+mn-lt"/>
            </a:rPr>
            <a:t>Polyalfabetická</a:t>
          </a:r>
          <a:endParaRPr lang="cs-CZ" sz="1000" b="0" dirty="0">
            <a:latin typeface="+mn-lt"/>
          </a:endParaRPr>
        </a:p>
      </dgm:t>
    </dgm:pt>
    <dgm:pt modelId="{A5D84952-F075-4334-AD86-9061607B9B94}" type="parTrans" cxnId="{70B31534-233C-47B3-A3B5-83D7BEBBD6A7}">
      <dgm:prSet/>
      <dgm:spPr>
        <a:solidFill>
          <a:schemeClr val="tx1">
            <a:lumMod val="50000"/>
          </a:schemeClr>
        </a:solidFill>
      </dgm:spPr>
      <dgm:t>
        <a:bodyPr/>
        <a:lstStyle/>
        <a:p>
          <a:endParaRPr lang="cs-CZ" sz="1000" b="0">
            <a:latin typeface="+mn-lt"/>
          </a:endParaRPr>
        </a:p>
      </dgm:t>
    </dgm:pt>
    <dgm:pt modelId="{6CD07F05-9E89-4214-8A66-205FBDD6F799}" type="sibTrans" cxnId="{70B31534-233C-47B3-A3B5-83D7BEBBD6A7}">
      <dgm:prSet/>
      <dgm:spPr/>
      <dgm:t>
        <a:bodyPr/>
        <a:lstStyle/>
        <a:p>
          <a:endParaRPr lang="cs-CZ" sz="3200" b="0"/>
        </a:p>
      </dgm:t>
    </dgm:pt>
    <dgm:pt modelId="{DB25278D-F9F8-459D-93A0-D58FDE7F6D1A}">
      <dgm:prSet custT="1"/>
      <dgm:spPr>
        <a:solidFill>
          <a:schemeClr val="tx1">
            <a:lumMod val="50000"/>
          </a:schemeClr>
        </a:solidFill>
      </dgm:spPr>
      <dgm:t>
        <a:bodyPr/>
        <a:lstStyle/>
        <a:p>
          <a:r>
            <a:rPr lang="cs-CZ" sz="1000" b="0" dirty="0" smtClean="0">
              <a:latin typeface="+mn-lt"/>
            </a:rPr>
            <a:t>Polygrafická</a:t>
          </a:r>
          <a:endParaRPr lang="cs-CZ" sz="1000" b="0" dirty="0">
            <a:latin typeface="+mn-lt"/>
          </a:endParaRPr>
        </a:p>
      </dgm:t>
    </dgm:pt>
    <dgm:pt modelId="{65CC77A3-4AE3-4C88-B80A-FE7295A70823}" type="parTrans" cxnId="{5E6BFD49-B477-476A-9E6B-5258980E4275}">
      <dgm:prSet/>
      <dgm:spPr>
        <a:solidFill>
          <a:schemeClr val="tx1">
            <a:lumMod val="50000"/>
          </a:schemeClr>
        </a:solidFill>
      </dgm:spPr>
      <dgm:t>
        <a:bodyPr/>
        <a:lstStyle/>
        <a:p>
          <a:endParaRPr lang="cs-CZ" sz="1000" b="0">
            <a:latin typeface="+mn-lt"/>
          </a:endParaRPr>
        </a:p>
      </dgm:t>
    </dgm:pt>
    <dgm:pt modelId="{B06EBC00-5446-456D-977A-C9FD061B22A4}" type="sibTrans" cxnId="{5E6BFD49-B477-476A-9E6B-5258980E4275}">
      <dgm:prSet/>
      <dgm:spPr/>
      <dgm:t>
        <a:bodyPr/>
        <a:lstStyle/>
        <a:p>
          <a:endParaRPr lang="cs-CZ" sz="3200" b="0"/>
        </a:p>
      </dgm:t>
    </dgm:pt>
    <dgm:pt modelId="{D0241113-090B-4E82-8A3B-C9688DDB566F}">
      <dgm:prSet custT="1"/>
      <dgm:spPr>
        <a:solidFill>
          <a:schemeClr val="tx1">
            <a:lumMod val="50000"/>
          </a:schemeClr>
        </a:solidFill>
      </dgm:spPr>
      <dgm:t>
        <a:bodyPr/>
        <a:lstStyle/>
        <a:p>
          <a:r>
            <a:rPr lang="cs-CZ" sz="1000" b="0" dirty="0" smtClean="0">
              <a:latin typeface="+mn-lt"/>
            </a:rPr>
            <a:t>Homofonní</a:t>
          </a:r>
          <a:endParaRPr lang="cs-CZ" sz="1000" b="0" dirty="0">
            <a:latin typeface="+mn-lt"/>
          </a:endParaRPr>
        </a:p>
      </dgm:t>
    </dgm:pt>
    <dgm:pt modelId="{5368A790-EBD0-4F24-89EE-2F83C55A6358}" type="parTrans" cxnId="{9A0E7E9A-6EBA-4835-8334-247AE67BBD66}">
      <dgm:prSet/>
      <dgm:spPr>
        <a:solidFill>
          <a:schemeClr val="tx1">
            <a:lumMod val="50000"/>
          </a:schemeClr>
        </a:solidFill>
      </dgm:spPr>
      <dgm:t>
        <a:bodyPr/>
        <a:lstStyle/>
        <a:p>
          <a:endParaRPr lang="cs-CZ" sz="1000" b="0">
            <a:latin typeface="+mn-lt"/>
          </a:endParaRPr>
        </a:p>
      </dgm:t>
    </dgm:pt>
    <dgm:pt modelId="{381C9F6F-1DB9-43AD-A6C3-A97837F08778}" type="sibTrans" cxnId="{9A0E7E9A-6EBA-4835-8334-247AE67BBD66}">
      <dgm:prSet/>
      <dgm:spPr/>
      <dgm:t>
        <a:bodyPr/>
        <a:lstStyle/>
        <a:p>
          <a:endParaRPr lang="cs-CZ" sz="3200" b="0"/>
        </a:p>
      </dgm:t>
    </dgm:pt>
    <dgm:pt modelId="{A8F5319C-B3A8-4BE6-B9C7-37C2E1811770}">
      <dgm:prSet custT="1"/>
      <dgm:spPr>
        <a:solidFill>
          <a:schemeClr val="tx1">
            <a:lumMod val="50000"/>
          </a:schemeClr>
        </a:solidFill>
      </dgm:spPr>
      <dgm:t>
        <a:bodyPr/>
        <a:lstStyle/>
        <a:p>
          <a:r>
            <a:rPr lang="cs-CZ" sz="1000" b="0" dirty="0" smtClean="0">
              <a:latin typeface="+mn-lt"/>
            </a:rPr>
            <a:t>Ostatní</a:t>
          </a:r>
          <a:endParaRPr lang="cs-CZ" sz="1000" b="0" dirty="0">
            <a:latin typeface="+mn-lt"/>
          </a:endParaRPr>
        </a:p>
      </dgm:t>
    </dgm:pt>
    <dgm:pt modelId="{26B4AC8A-C16F-40EA-86B8-E23BD37BB5CB}" type="parTrans" cxnId="{FC84B52A-1519-4D78-89C6-9805050FBD62}">
      <dgm:prSet/>
      <dgm:spPr>
        <a:solidFill>
          <a:schemeClr val="tx1">
            <a:lumMod val="50000"/>
          </a:schemeClr>
        </a:solidFill>
      </dgm:spPr>
      <dgm:t>
        <a:bodyPr/>
        <a:lstStyle/>
        <a:p>
          <a:endParaRPr lang="cs-CZ" sz="1000" b="0">
            <a:latin typeface="+mn-lt"/>
          </a:endParaRPr>
        </a:p>
      </dgm:t>
    </dgm:pt>
    <dgm:pt modelId="{95CF29C8-C43B-48C4-AAC6-CACF599CE015}" type="sibTrans" cxnId="{FC84B52A-1519-4D78-89C6-9805050FBD62}">
      <dgm:prSet/>
      <dgm:spPr/>
      <dgm:t>
        <a:bodyPr/>
        <a:lstStyle/>
        <a:p>
          <a:endParaRPr lang="cs-CZ" sz="3200" b="0"/>
        </a:p>
      </dgm:t>
    </dgm:pt>
    <dgm:pt modelId="{EFDF7E8D-DF43-4446-A162-2E01F524390C}" type="asst">
      <dgm:prSet custT="1"/>
      <dgm:spPr>
        <a:solidFill>
          <a:schemeClr val="tx1">
            <a:lumMod val="50000"/>
          </a:schemeClr>
        </a:solidFill>
      </dgm:spPr>
      <dgm:t>
        <a:bodyPr/>
        <a:lstStyle/>
        <a:p>
          <a:r>
            <a:rPr lang="cs-CZ" sz="1000" b="0" dirty="0" smtClean="0">
              <a:latin typeface="+mn-lt"/>
            </a:rPr>
            <a:t>Transpozice</a:t>
          </a:r>
          <a:endParaRPr lang="cs-CZ" sz="1000" b="0" dirty="0">
            <a:latin typeface="+mn-lt"/>
          </a:endParaRPr>
        </a:p>
      </dgm:t>
    </dgm:pt>
    <dgm:pt modelId="{61F1315A-3029-4FDA-A682-FE35205CA0D7}" type="parTrans" cxnId="{230CAC75-0FD2-4452-BC75-01248ACF8148}">
      <dgm:prSet/>
      <dgm:spPr>
        <a:solidFill>
          <a:schemeClr val="tx1">
            <a:lumMod val="50000"/>
          </a:schemeClr>
        </a:solidFill>
      </dgm:spPr>
      <dgm:t>
        <a:bodyPr/>
        <a:lstStyle/>
        <a:p>
          <a:endParaRPr lang="cs-CZ" sz="1000" b="0">
            <a:latin typeface="+mn-lt"/>
          </a:endParaRPr>
        </a:p>
      </dgm:t>
    </dgm:pt>
    <dgm:pt modelId="{DF8DD2F2-3E64-4FA4-9350-70E32098F5E5}" type="sibTrans" cxnId="{230CAC75-0FD2-4452-BC75-01248ACF8148}">
      <dgm:prSet/>
      <dgm:spPr/>
      <dgm:t>
        <a:bodyPr/>
        <a:lstStyle/>
        <a:p>
          <a:endParaRPr lang="cs-CZ" sz="3200" b="0"/>
        </a:p>
      </dgm:t>
    </dgm:pt>
    <dgm:pt modelId="{38A43A0D-D036-46F7-9846-6C2A467BA915}">
      <dgm:prSet custT="1"/>
      <dgm:spPr>
        <a:solidFill>
          <a:srgbClr val="00B0F0"/>
        </a:solidFill>
      </dgm:spPr>
      <dgm:t>
        <a:bodyPr/>
        <a:lstStyle/>
        <a:p>
          <a:r>
            <a:rPr lang="cs-CZ" sz="1100" b="1" dirty="0" smtClean="0">
              <a:latin typeface="+mn-lt"/>
            </a:rPr>
            <a:t>Asymetrické</a:t>
          </a:r>
          <a:endParaRPr lang="cs-CZ" sz="1100" b="1" dirty="0">
            <a:latin typeface="+mn-lt"/>
          </a:endParaRPr>
        </a:p>
      </dgm:t>
    </dgm:pt>
    <dgm:pt modelId="{A75E5021-090D-4502-998E-57E4A9489F35}" type="parTrans" cxnId="{21D53B73-FE1B-4772-A5EB-CF25341BC55F}">
      <dgm:prSet/>
      <dgm:spPr>
        <a:solidFill>
          <a:schemeClr val="tx1">
            <a:lumMod val="50000"/>
          </a:schemeClr>
        </a:solidFill>
      </dgm:spPr>
      <dgm:t>
        <a:bodyPr/>
        <a:lstStyle/>
        <a:p>
          <a:endParaRPr lang="cs-CZ" sz="1000" b="0">
            <a:latin typeface="+mn-lt"/>
          </a:endParaRPr>
        </a:p>
      </dgm:t>
    </dgm:pt>
    <dgm:pt modelId="{B8EFF135-7ACA-41D6-BFC8-E5712971F491}" type="sibTrans" cxnId="{21D53B73-FE1B-4772-A5EB-CF25341BC55F}">
      <dgm:prSet/>
      <dgm:spPr/>
      <dgm:t>
        <a:bodyPr/>
        <a:lstStyle/>
        <a:p>
          <a:endParaRPr lang="cs-CZ" sz="3200" b="0"/>
        </a:p>
      </dgm:t>
    </dgm:pt>
    <dgm:pt modelId="{0145796C-4550-4BDC-B09D-D2BDCA6DC344}">
      <dgm:prSet custT="1"/>
      <dgm:spPr>
        <a:solidFill>
          <a:srgbClr val="00B0F0"/>
        </a:solidFill>
      </dgm:spPr>
      <dgm:t>
        <a:bodyPr/>
        <a:lstStyle/>
        <a:p>
          <a:r>
            <a:rPr lang="cs-CZ" sz="1100" b="1" dirty="0" smtClean="0">
              <a:latin typeface="+mn-lt"/>
            </a:rPr>
            <a:t>Symetrické</a:t>
          </a:r>
          <a:endParaRPr lang="cs-CZ" sz="1100" b="1" dirty="0">
            <a:latin typeface="+mn-lt"/>
          </a:endParaRPr>
        </a:p>
      </dgm:t>
    </dgm:pt>
    <dgm:pt modelId="{46703F45-8431-4937-9F94-3319983977DB}" type="parTrans" cxnId="{778BD6F8-AF24-44D0-ABB1-CE9D2E5462EE}">
      <dgm:prSet/>
      <dgm:spPr>
        <a:solidFill>
          <a:schemeClr val="tx1">
            <a:lumMod val="50000"/>
          </a:schemeClr>
        </a:solidFill>
      </dgm:spPr>
      <dgm:t>
        <a:bodyPr/>
        <a:lstStyle/>
        <a:p>
          <a:endParaRPr lang="cs-CZ" sz="1000" b="0">
            <a:latin typeface="+mn-lt"/>
          </a:endParaRPr>
        </a:p>
      </dgm:t>
    </dgm:pt>
    <dgm:pt modelId="{FAB75411-4B7D-4860-82A8-BF2774483670}" type="sibTrans" cxnId="{778BD6F8-AF24-44D0-ABB1-CE9D2E5462EE}">
      <dgm:prSet/>
      <dgm:spPr/>
      <dgm:t>
        <a:bodyPr/>
        <a:lstStyle/>
        <a:p>
          <a:endParaRPr lang="cs-CZ" sz="3200" b="0"/>
        </a:p>
      </dgm:t>
    </dgm:pt>
    <dgm:pt modelId="{6EE5ABEF-5C31-4B89-8B37-A6409DAD0AB4}" type="asst">
      <dgm:prSet custT="1"/>
      <dgm:spPr>
        <a:solidFill>
          <a:srgbClr val="00B0F0"/>
        </a:solidFill>
      </dgm:spPr>
      <dgm:t>
        <a:bodyPr/>
        <a:lstStyle/>
        <a:p>
          <a:r>
            <a:rPr lang="cs-CZ" sz="1100" b="1" dirty="0" smtClean="0">
              <a:latin typeface="+mn-lt"/>
            </a:rPr>
            <a:t>Proudové</a:t>
          </a:r>
          <a:endParaRPr lang="cs-CZ" sz="1100" b="1" dirty="0">
            <a:latin typeface="+mn-lt"/>
          </a:endParaRPr>
        </a:p>
      </dgm:t>
    </dgm:pt>
    <dgm:pt modelId="{F6E2D509-BE3F-4734-8799-089175BEE7F5}" type="parTrans" cxnId="{58725519-5CB4-4C99-85E6-4C1BB17BDA9E}">
      <dgm:prSet/>
      <dgm:spPr>
        <a:solidFill>
          <a:schemeClr val="tx1">
            <a:lumMod val="50000"/>
          </a:schemeClr>
        </a:solidFill>
      </dgm:spPr>
      <dgm:t>
        <a:bodyPr/>
        <a:lstStyle/>
        <a:p>
          <a:endParaRPr lang="cs-CZ" sz="1000" b="0">
            <a:latin typeface="+mn-lt"/>
          </a:endParaRPr>
        </a:p>
      </dgm:t>
    </dgm:pt>
    <dgm:pt modelId="{9F518DB1-0E00-4395-932C-9F78E5A86ECD}" type="sibTrans" cxnId="{58725519-5CB4-4C99-85E6-4C1BB17BDA9E}">
      <dgm:prSet/>
      <dgm:spPr/>
      <dgm:t>
        <a:bodyPr/>
        <a:lstStyle/>
        <a:p>
          <a:endParaRPr lang="cs-CZ" sz="3200" b="0"/>
        </a:p>
      </dgm:t>
    </dgm:pt>
    <dgm:pt modelId="{197A6258-2C82-4CB4-AB21-E7F3460B39C7}" type="asst">
      <dgm:prSet custT="1"/>
      <dgm:spPr>
        <a:solidFill>
          <a:srgbClr val="00B0F0"/>
        </a:solidFill>
      </dgm:spPr>
      <dgm:t>
        <a:bodyPr/>
        <a:lstStyle/>
        <a:p>
          <a:r>
            <a:rPr lang="cs-CZ" sz="1100" b="1" dirty="0" smtClean="0">
              <a:latin typeface="+mn-lt"/>
            </a:rPr>
            <a:t>Blokové</a:t>
          </a:r>
          <a:endParaRPr lang="cs-CZ" sz="1100" b="1" dirty="0">
            <a:latin typeface="+mn-lt"/>
          </a:endParaRPr>
        </a:p>
      </dgm:t>
    </dgm:pt>
    <dgm:pt modelId="{48F75945-7C19-4C53-AA09-7E8BEC64753E}" type="parTrans" cxnId="{2015BA10-A3CB-454E-A060-C532AEEEB9A8}">
      <dgm:prSet/>
      <dgm:spPr>
        <a:solidFill>
          <a:schemeClr val="tx1">
            <a:lumMod val="50000"/>
          </a:schemeClr>
        </a:solidFill>
      </dgm:spPr>
      <dgm:t>
        <a:bodyPr/>
        <a:lstStyle/>
        <a:p>
          <a:endParaRPr lang="cs-CZ" sz="1000" b="0">
            <a:latin typeface="+mn-lt"/>
          </a:endParaRPr>
        </a:p>
      </dgm:t>
    </dgm:pt>
    <dgm:pt modelId="{6621DF68-3CAD-4B4D-8744-66F390ECF885}" type="sibTrans" cxnId="{2015BA10-A3CB-454E-A060-C532AEEEB9A8}">
      <dgm:prSet/>
      <dgm:spPr/>
      <dgm:t>
        <a:bodyPr/>
        <a:lstStyle/>
        <a:p>
          <a:endParaRPr lang="cs-CZ" sz="3200" b="0"/>
        </a:p>
      </dgm:t>
    </dgm:pt>
    <dgm:pt modelId="{D34CEFEB-A3D0-4A11-B78D-36DFB6FB3330}" type="pres">
      <dgm:prSet presAssocID="{EE3C7C70-8D73-44B1-8A17-37FA500A3D18}" presName="hierChild1" presStyleCnt="0">
        <dgm:presLayoutVars>
          <dgm:orgChart val="1"/>
          <dgm:chPref val="1"/>
          <dgm:dir/>
          <dgm:animOne val="branch"/>
          <dgm:animLvl val="lvl"/>
          <dgm:resizeHandles/>
        </dgm:presLayoutVars>
      </dgm:prSet>
      <dgm:spPr/>
      <dgm:t>
        <a:bodyPr/>
        <a:lstStyle/>
        <a:p>
          <a:endParaRPr lang="cs-CZ"/>
        </a:p>
      </dgm:t>
    </dgm:pt>
    <dgm:pt modelId="{A571FCA1-E8F6-46E9-A23F-37D376416EB8}" type="pres">
      <dgm:prSet presAssocID="{71817D11-B876-4EFA-8ED7-0C9D74DE9C88}" presName="hierRoot1" presStyleCnt="0">
        <dgm:presLayoutVars>
          <dgm:hierBranch/>
        </dgm:presLayoutVars>
      </dgm:prSet>
      <dgm:spPr/>
      <dgm:t>
        <a:bodyPr/>
        <a:lstStyle/>
        <a:p>
          <a:endParaRPr lang="cs-CZ"/>
        </a:p>
      </dgm:t>
    </dgm:pt>
    <dgm:pt modelId="{E3CFAA1F-AC62-4468-A195-E9808C178C7C}" type="pres">
      <dgm:prSet presAssocID="{71817D11-B876-4EFA-8ED7-0C9D74DE9C88}" presName="rootComposite1" presStyleCnt="0"/>
      <dgm:spPr/>
      <dgm:t>
        <a:bodyPr/>
        <a:lstStyle/>
        <a:p>
          <a:endParaRPr lang="cs-CZ"/>
        </a:p>
      </dgm:t>
    </dgm:pt>
    <dgm:pt modelId="{6B5191A4-72DB-477F-8CAB-1096989A9B18}" type="pres">
      <dgm:prSet presAssocID="{71817D11-B876-4EFA-8ED7-0C9D74DE9C88}" presName="rootText1" presStyleLbl="node0" presStyleIdx="0" presStyleCnt="1" custLinFactNeighborX="3298" custLinFactNeighborY="6138">
        <dgm:presLayoutVars>
          <dgm:chPref val="3"/>
        </dgm:presLayoutVars>
      </dgm:prSet>
      <dgm:spPr/>
      <dgm:t>
        <a:bodyPr/>
        <a:lstStyle/>
        <a:p>
          <a:endParaRPr lang="cs-CZ"/>
        </a:p>
      </dgm:t>
    </dgm:pt>
    <dgm:pt modelId="{E9E626BF-4FBB-4F72-AF24-F4B67717708E}" type="pres">
      <dgm:prSet presAssocID="{71817D11-B876-4EFA-8ED7-0C9D74DE9C88}" presName="rootConnector1" presStyleLbl="node1" presStyleIdx="0" presStyleCnt="0"/>
      <dgm:spPr/>
      <dgm:t>
        <a:bodyPr/>
        <a:lstStyle/>
        <a:p>
          <a:endParaRPr lang="cs-CZ"/>
        </a:p>
      </dgm:t>
    </dgm:pt>
    <dgm:pt modelId="{1E4384F1-F3B1-4478-82A2-99D7FA2FF7C3}" type="pres">
      <dgm:prSet presAssocID="{71817D11-B876-4EFA-8ED7-0C9D74DE9C88}" presName="hierChild2" presStyleCnt="0"/>
      <dgm:spPr/>
      <dgm:t>
        <a:bodyPr/>
        <a:lstStyle/>
        <a:p>
          <a:endParaRPr lang="cs-CZ"/>
        </a:p>
      </dgm:t>
    </dgm:pt>
    <dgm:pt modelId="{EB75967A-83C4-440A-88CF-5CD192FE5F8B}" type="pres">
      <dgm:prSet presAssocID="{63A3902B-8F13-495D-AC02-24A14384F578}" presName="Name35" presStyleLbl="parChTrans1D2" presStyleIdx="0" presStyleCnt="2"/>
      <dgm:spPr/>
      <dgm:t>
        <a:bodyPr/>
        <a:lstStyle/>
        <a:p>
          <a:endParaRPr lang="cs-CZ"/>
        </a:p>
      </dgm:t>
    </dgm:pt>
    <dgm:pt modelId="{3C60A4B5-60D3-4B57-A602-BEE6C76F3B11}" type="pres">
      <dgm:prSet presAssocID="{3B0B6711-ED63-471D-89D2-2C1ED580C1C3}" presName="hierRoot2" presStyleCnt="0">
        <dgm:presLayoutVars>
          <dgm:hierBranch/>
        </dgm:presLayoutVars>
      </dgm:prSet>
      <dgm:spPr/>
      <dgm:t>
        <a:bodyPr/>
        <a:lstStyle/>
        <a:p>
          <a:endParaRPr lang="cs-CZ"/>
        </a:p>
      </dgm:t>
    </dgm:pt>
    <dgm:pt modelId="{230771DA-1A7C-46C7-A436-0AA8C4430413}" type="pres">
      <dgm:prSet presAssocID="{3B0B6711-ED63-471D-89D2-2C1ED580C1C3}" presName="rootComposite" presStyleCnt="0"/>
      <dgm:spPr/>
      <dgm:t>
        <a:bodyPr/>
        <a:lstStyle/>
        <a:p>
          <a:endParaRPr lang="cs-CZ"/>
        </a:p>
      </dgm:t>
    </dgm:pt>
    <dgm:pt modelId="{11079ACC-6219-4EFC-A343-1A5A1CE8C1AD}" type="pres">
      <dgm:prSet presAssocID="{3B0B6711-ED63-471D-89D2-2C1ED580C1C3}" presName="rootText" presStyleLbl="node2" presStyleIdx="0" presStyleCnt="2" custLinFactNeighborX="3298" custLinFactNeighborY="22650">
        <dgm:presLayoutVars>
          <dgm:chPref val="3"/>
        </dgm:presLayoutVars>
      </dgm:prSet>
      <dgm:spPr/>
      <dgm:t>
        <a:bodyPr/>
        <a:lstStyle/>
        <a:p>
          <a:endParaRPr lang="cs-CZ"/>
        </a:p>
      </dgm:t>
    </dgm:pt>
    <dgm:pt modelId="{02FECB21-F39E-4963-A327-FDABFF3B9F63}" type="pres">
      <dgm:prSet presAssocID="{3B0B6711-ED63-471D-89D2-2C1ED580C1C3}" presName="rootConnector" presStyleLbl="node2" presStyleIdx="0" presStyleCnt="2"/>
      <dgm:spPr/>
      <dgm:t>
        <a:bodyPr/>
        <a:lstStyle/>
        <a:p>
          <a:endParaRPr lang="cs-CZ"/>
        </a:p>
      </dgm:t>
    </dgm:pt>
    <dgm:pt modelId="{D1CBEA68-313E-43D8-A2EC-992672110E02}" type="pres">
      <dgm:prSet presAssocID="{3B0B6711-ED63-471D-89D2-2C1ED580C1C3}" presName="hierChild4" presStyleCnt="0"/>
      <dgm:spPr/>
      <dgm:t>
        <a:bodyPr/>
        <a:lstStyle/>
        <a:p>
          <a:endParaRPr lang="cs-CZ"/>
        </a:p>
      </dgm:t>
    </dgm:pt>
    <dgm:pt modelId="{DC8111BC-B92F-41C5-9BAD-92F01CDF184B}" type="pres">
      <dgm:prSet presAssocID="{BAC946B1-C5EC-47D7-AABA-51CE6B805901}" presName="Name35" presStyleLbl="parChTrans1D3" presStyleIdx="0" presStyleCnt="4"/>
      <dgm:spPr/>
      <dgm:t>
        <a:bodyPr/>
        <a:lstStyle/>
        <a:p>
          <a:endParaRPr lang="cs-CZ"/>
        </a:p>
      </dgm:t>
    </dgm:pt>
    <dgm:pt modelId="{05ED8E78-4FA5-4C0D-BA47-5A9863115016}" type="pres">
      <dgm:prSet presAssocID="{6BD6CD97-FC39-4A80-9164-F4CBDF5C0E54}" presName="hierRoot2" presStyleCnt="0">
        <dgm:presLayoutVars>
          <dgm:hierBranch val="init"/>
        </dgm:presLayoutVars>
      </dgm:prSet>
      <dgm:spPr/>
      <dgm:t>
        <a:bodyPr/>
        <a:lstStyle/>
        <a:p>
          <a:endParaRPr lang="cs-CZ"/>
        </a:p>
      </dgm:t>
    </dgm:pt>
    <dgm:pt modelId="{6D54A2F4-6273-4BE0-934A-743919C71C5D}" type="pres">
      <dgm:prSet presAssocID="{6BD6CD97-FC39-4A80-9164-F4CBDF5C0E54}" presName="rootComposite" presStyleCnt="0"/>
      <dgm:spPr/>
      <dgm:t>
        <a:bodyPr/>
        <a:lstStyle/>
        <a:p>
          <a:endParaRPr lang="cs-CZ"/>
        </a:p>
      </dgm:t>
    </dgm:pt>
    <dgm:pt modelId="{7E57A341-20CE-4242-A9C9-C021ECC04B6B}" type="pres">
      <dgm:prSet presAssocID="{6BD6CD97-FC39-4A80-9164-F4CBDF5C0E54}" presName="rootText" presStyleLbl="node3" presStyleIdx="0" presStyleCnt="4" custLinFactNeighborY="24898">
        <dgm:presLayoutVars>
          <dgm:chPref val="3"/>
        </dgm:presLayoutVars>
      </dgm:prSet>
      <dgm:spPr/>
      <dgm:t>
        <a:bodyPr/>
        <a:lstStyle/>
        <a:p>
          <a:endParaRPr lang="cs-CZ"/>
        </a:p>
      </dgm:t>
    </dgm:pt>
    <dgm:pt modelId="{6CB2CB76-EA06-474B-9E1C-697B7EB4AFD0}" type="pres">
      <dgm:prSet presAssocID="{6BD6CD97-FC39-4A80-9164-F4CBDF5C0E54}" presName="rootConnector" presStyleLbl="node3" presStyleIdx="0" presStyleCnt="4"/>
      <dgm:spPr/>
      <dgm:t>
        <a:bodyPr/>
        <a:lstStyle/>
        <a:p>
          <a:endParaRPr lang="cs-CZ"/>
        </a:p>
      </dgm:t>
    </dgm:pt>
    <dgm:pt modelId="{C1F59DA1-F0B6-4276-85A0-0488A464A96D}" type="pres">
      <dgm:prSet presAssocID="{6BD6CD97-FC39-4A80-9164-F4CBDF5C0E54}" presName="hierChild4" presStyleCnt="0"/>
      <dgm:spPr/>
      <dgm:t>
        <a:bodyPr/>
        <a:lstStyle/>
        <a:p>
          <a:endParaRPr lang="cs-CZ"/>
        </a:p>
      </dgm:t>
    </dgm:pt>
    <dgm:pt modelId="{B416C078-2C48-4F4A-838F-1D0E5AC8D556}" type="pres">
      <dgm:prSet presAssocID="{6BD6CD97-FC39-4A80-9164-F4CBDF5C0E54}" presName="hierChild5" presStyleCnt="0"/>
      <dgm:spPr/>
      <dgm:t>
        <a:bodyPr/>
        <a:lstStyle/>
        <a:p>
          <a:endParaRPr lang="cs-CZ"/>
        </a:p>
      </dgm:t>
    </dgm:pt>
    <dgm:pt modelId="{BE37BF0F-D1B5-4B7D-84AD-C26E63896BFF}" type="pres">
      <dgm:prSet presAssocID="{53010D5A-57FE-47DA-A080-7CF85FDE9315}" presName="Name111" presStyleLbl="parChTrans1D4" presStyleIdx="0" presStyleCnt="9"/>
      <dgm:spPr/>
      <dgm:t>
        <a:bodyPr/>
        <a:lstStyle/>
        <a:p>
          <a:endParaRPr lang="cs-CZ"/>
        </a:p>
      </dgm:t>
    </dgm:pt>
    <dgm:pt modelId="{3DED3FC7-ACE7-4F03-B8D4-F6A743795818}" type="pres">
      <dgm:prSet presAssocID="{F91C6E1C-7BF8-4818-A429-33583D7B39CA}" presName="hierRoot3" presStyleCnt="0">
        <dgm:presLayoutVars>
          <dgm:hierBranch val="init"/>
        </dgm:presLayoutVars>
      </dgm:prSet>
      <dgm:spPr/>
      <dgm:t>
        <a:bodyPr/>
        <a:lstStyle/>
        <a:p>
          <a:endParaRPr lang="cs-CZ"/>
        </a:p>
      </dgm:t>
    </dgm:pt>
    <dgm:pt modelId="{96366BDD-E203-4C88-BC3C-5CDABB616012}" type="pres">
      <dgm:prSet presAssocID="{F91C6E1C-7BF8-4818-A429-33583D7B39CA}" presName="rootComposite3" presStyleCnt="0"/>
      <dgm:spPr/>
      <dgm:t>
        <a:bodyPr/>
        <a:lstStyle/>
        <a:p>
          <a:endParaRPr lang="cs-CZ"/>
        </a:p>
      </dgm:t>
    </dgm:pt>
    <dgm:pt modelId="{F73E38C1-9A84-4E1C-8B4F-BF2787589F68}" type="pres">
      <dgm:prSet presAssocID="{F91C6E1C-7BF8-4818-A429-33583D7B39CA}" presName="rootText3" presStyleLbl="asst3" presStyleIdx="0" presStyleCnt="5" custLinFactNeighborX="74427" custLinFactNeighborY="22221">
        <dgm:presLayoutVars>
          <dgm:chPref val="3"/>
        </dgm:presLayoutVars>
      </dgm:prSet>
      <dgm:spPr/>
      <dgm:t>
        <a:bodyPr/>
        <a:lstStyle/>
        <a:p>
          <a:endParaRPr lang="cs-CZ"/>
        </a:p>
      </dgm:t>
    </dgm:pt>
    <dgm:pt modelId="{A50A6812-9B91-4BD5-8AD5-8590F3BFFC6F}" type="pres">
      <dgm:prSet presAssocID="{F91C6E1C-7BF8-4818-A429-33583D7B39CA}" presName="rootConnector3" presStyleLbl="asst3" presStyleIdx="0" presStyleCnt="5"/>
      <dgm:spPr/>
      <dgm:t>
        <a:bodyPr/>
        <a:lstStyle/>
        <a:p>
          <a:endParaRPr lang="cs-CZ"/>
        </a:p>
      </dgm:t>
    </dgm:pt>
    <dgm:pt modelId="{82AE261D-7FA9-4184-ADB8-679B639F3EE8}" type="pres">
      <dgm:prSet presAssocID="{F91C6E1C-7BF8-4818-A429-33583D7B39CA}" presName="hierChild6" presStyleCnt="0"/>
      <dgm:spPr/>
      <dgm:t>
        <a:bodyPr/>
        <a:lstStyle/>
        <a:p>
          <a:endParaRPr lang="cs-CZ"/>
        </a:p>
      </dgm:t>
    </dgm:pt>
    <dgm:pt modelId="{053EEAB3-381F-4167-AB57-0D39193864A0}" type="pres">
      <dgm:prSet presAssocID="{A5D84952-F075-4334-AD86-9061607B9B94}" presName="Name37" presStyleLbl="parChTrans1D4" presStyleIdx="1" presStyleCnt="9"/>
      <dgm:spPr/>
      <dgm:t>
        <a:bodyPr/>
        <a:lstStyle/>
        <a:p>
          <a:endParaRPr lang="cs-CZ"/>
        </a:p>
      </dgm:t>
    </dgm:pt>
    <dgm:pt modelId="{872C1E50-B41D-45E1-A1DF-AF4B9CC50F0E}" type="pres">
      <dgm:prSet presAssocID="{37C71FE9-9777-43B6-83A6-FA59EC91E2EC}" presName="hierRoot2" presStyleCnt="0">
        <dgm:presLayoutVars>
          <dgm:hierBranch val="init"/>
        </dgm:presLayoutVars>
      </dgm:prSet>
      <dgm:spPr/>
      <dgm:t>
        <a:bodyPr/>
        <a:lstStyle/>
        <a:p>
          <a:endParaRPr lang="cs-CZ"/>
        </a:p>
      </dgm:t>
    </dgm:pt>
    <dgm:pt modelId="{D57BBD28-D70D-498D-A00D-861BE23D8679}" type="pres">
      <dgm:prSet presAssocID="{37C71FE9-9777-43B6-83A6-FA59EC91E2EC}" presName="rootComposite" presStyleCnt="0"/>
      <dgm:spPr/>
      <dgm:t>
        <a:bodyPr/>
        <a:lstStyle/>
        <a:p>
          <a:endParaRPr lang="cs-CZ"/>
        </a:p>
      </dgm:t>
    </dgm:pt>
    <dgm:pt modelId="{0276A479-B742-43BC-AE49-57FFAB8E13E2}" type="pres">
      <dgm:prSet presAssocID="{37C71FE9-9777-43B6-83A6-FA59EC91E2EC}" presName="rootText" presStyleLbl="node4" presStyleIdx="0" presStyleCnt="4" custScaleX="120146" custLinFactNeighborX="-85760" custLinFactNeighborY="276">
        <dgm:presLayoutVars>
          <dgm:chPref val="3"/>
        </dgm:presLayoutVars>
      </dgm:prSet>
      <dgm:spPr/>
      <dgm:t>
        <a:bodyPr/>
        <a:lstStyle/>
        <a:p>
          <a:endParaRPr lang="cs-CZ"/>
        </a:p>
      </dgm:t>
    </dgm:pt>
    <dgm:pt modelId="{AB913AF0-917F-42C4-9547-A76551F1A111}" type="pres">
      <dgm:prSet presAssocID="{37C71FE9-9777-43B6-83A6-FA59EC91E2EC}" presName="rootConnector" presStyleLbl="node4" presStyleIdx="0" presStyleCnt="4"/>
      <dgm:spPr/>
      <dgm:t>
        <a:bodyPr/>
        <a:lstStyle/>
        <a:p>
          <a:endParaRPr lang="cs-CZ"/>
        </a:p>
      </dgm:t>
    </dgm:pt>
    <dgm:pt modelId="{7CC0D950-CB77-43A8-B78C-77013EDCF13C}" type="pres">
      <dgm:prSet presAssocID="{37C71FE9-9777-43B6-83A6-FA59EC91E2EC}" presName="hierChild4" presStyleCnt="0"/>
      <dgm:spPr/>
      <dgm:t>
        <a:bodyPr/>
        <a:lstStyle/>
        <a:p>
          <a:endParaRPr lang="cs-CZ"/>
        </a:p>
      </dgm:t>
    </dgm:pt>
    <dgm:pt modelId="{745F0B57-808D-4C9B-ADF5-04366BCB91DC}" type="pres">
      <dgm:prSet presAssocID="{37C71FE9-9777-43B6-83A6-FA59EC91E2EC}" presName="hierChild5" presStyleCnt="0"/>
      <dgm:spPr/>
      <dgm:t>
        <a:bodyPr/>
        <a:lstStyle/>
        <a:p>
          <a:endParaRPr lang="cs-CZ"/>
        </a:p>
      </dgm:t>
    </dgm:pt>
    <dgm:pt modelId="{3DD7993B-8A20-4662-A04A-FF26300987AC}" type="pres">
      <dgm:prSet presAssocID="{65CC77A3-4AE3-4C88-B80A-FE7295A70823}" presName="Name37" presStyleLbl="parChTrans1D4" presStyleIdx="2" presStyleCnt="9"/>
      <dgm:spPr/>
      <dgm:t>
        <a:bodyPr/>
        <a:lstStyle/>
        <a:p>
          <a:endParaRPr lang="cs-CZ"/>
        </a:p>
      </dgm:t>
    </dgm:pt>
    <dgm:pt modelId="{6ADE837C-BEC3-481B-B293-82A54DC3202E}" type="pres">
      <dgm:prSet presAssocID="{DB25278D-F9F8-459D-93A0-D58FDE7F6D1A}" presName="hierRoot2" presStyleCnt="0">
        <dgm:presLayoutVars>
          <dgm:hierBranch val="init"/>
        </dgm:presLayoutVars>
      </dgm:prSet>
      <dgm:spPr/>
      <dgm:t>
        <a:bodyPr/>
        <a:lstStyle/>
        <a:p>
          <a:endParaRPr lang="cs-CZ"/>
        </a:p>
      </dgm:t>
    </dgm:pt>
    <dgm:pt modelId="{04805473-34E2-4321-9C88-6227D3DD29FE}" type="pres">
      <dgm:prSet presAssocID="{DB25278D-F9F8-459D-93A0-D58FDE7F6D1A}" presName="rootComposite" presStyleCnt="0"/>
      <dgm:spPr/>
      <dgm:t>
        <a:bodyPr/>
        <a:lstStyle/>
        <a:p>
          <a:endParaRPr lang="cs-CZ"/>
        </a:p>
      </dgm:t>
    </dgm:pt>
    <dgm:pt modelId="{B43434EF-91CB-4712-B9C9-DFBFDB3E47E6}" type="pres">
      <dgm:prSet presAssocID="{DB25278D-F9F8-459D-93A0-D58FDE7F6D1A}" presName="rootText" presStyleLbl="node4" presStyleIdx="1" presStyleCnt="4" custScaleX="120146" custLinFactNeighborX="-85925" custLinFactNeighborY="-14711">
        <dgm:presLayoutVars>
          <dgm:chPref val="3"/>
        </dgm:presLayoutVars>
      </dgm:prSet>
      <dgm:spPr/>
      <dgm:t>
        <a:bodyPr/>
        <a:lstStyle/>
        <a:p>
          <a:endParaRPr lang="cs-CZ"/>
        </a:p>
      </dgm:t>
    </dgm:pt>
    <dgm:pt modelId="{E55999F8-8850-4BEF-868B-427FB2A53539}" type="pres">
      <dgm:prSet presAssocID="{DB25278D-F9F8-459D-93A0-D58FDE7F6D1A}" presName="rootConnector" presStyleLbl="node4" presStyleIdx="1" presStyleCnt="4"/>
      <dgm:spPr/>
      <dgm:t>
        <a:bodyPr/>
        <a:lstStyle/>
        <a:p>
          <a:endParaRPr lang="cs-CZ"/>
        </a:p>
      </dgm:t>
    </dgm:pt>
    <dgm:pt modelId="{99E40F6D-6BB9-49D8-8C8E-44F9E5EF4A00}" type="pres">
      <dgm:prSet presAssocID="{DB25278D-F9F8-459D-93A0-D58FDE7F6D1A}" presName="hierChild4" presStyleCnt="0"/>
      <dgm:spPr/>
      <dgm:t>
        <a:bodyPr/>
        <a:lstStyle/>
        <a:p>
          <a:endParaRPr lang="cs-CZ"/>
        </a:p>
      </dgm:t>
    </dgm:pt>
    <dgm:pt modelId="{9039ECC8-63CE-4305-BE22-7C247AA9EC7F}" type="pres">
      <dgm:prSet presAssocID="{DB25278D-F9F8-459D-93A0-D58FDE7F6D1A}" presName="hierChild5" presStyleCnt="0"/>
      <dgm:spPr/>
      <dgm:t>
        <a:bodyPr/>
        <a:lstStyle/>
        <a:p>
          <a:endParaRPr lang="cs-CZ"/>
        </a:p>
      </dgm:t>
    </dgm:pt>
    <dgm:pt modelId="{94BC0566-7A41-4598-B513-66D295A4497D}" type="pres">
      <dgm:prSet presAssocID="{5368A790-EBD0-4F24-89EE-2F83C55A6358}" presName="Name37" presStyleLbl="parChTrans1D4" presStyleIdx="3" presStyleCnt="9"/>
      <dgm:spPr/>
      <dgm:t>
        <a:bodyPr/>
        <a:lstStyle/>
        <a:p>
          <a:endParaRPr lang="cs-CZ"/>
        </a:p>
      </dgm:t>
    </dgm:pt>
    <dgm:pt modelId="{DCE6543C-F7D1-4488-8FB4-8EE17A45AEA4}" type="pres">
      <dgm:prSet presAssocID="{D0241113-090B-4E82-8A3B-C9688DDB566F}" presName="hierRoot2" presStyleCnt="0">
        <dgm:presLayoutVars>
          <dgm:hierBranch val="init"/>
        </dgm:presLayoutVars>
      </dgm:prSet>
      <dgm:spPr/>
      <dgm:t>
        <a:bodyPr/>
        <a:lstStyle/>
        <a:p>
          <a:endParaRPr lang="cs-CZ"/>
        </a:p>
      </dgm:t>
    </dgm:pt>
    <dgm:pt modelId="{BB02D4B4-EC7E-4552-AD7D-125803AB3215}" type="pres">
      <dgm:prSet presAssocID="{D0241113-090B-4E82-8A3B-C9688DDB566F}" presName="rootComposite" presStyleCnt="0"/>
      <dgm:spPr/>
      <dgm:t>
        <a:bodyPr/>
        <a:lstStyle/>
        <a:p>
          <a:endParaRPr lang="cs-CZ"/>
        </a:p>
      </dgm:t>
    </dgm:pt>
    <dgm:pt modelId="{748BA2A6-0044-4560-A2C5-33C983530483}" type="pres">
      <dgm:prSet presAssocID="{D0241113-090B-4E82-8A3B-C9688DDB566F}" presName="rootText" presStyleLbl="node4" presStyleIdx="2" presStyleCnt="4" custScaleX="120211" custLinFactNeighborX="-85605" custLinFactNeighborY="-31586">
        <dgm:presLayoutVars>
          <dgm:chPref val="3"/>
        </dgm:presLayoutVars>
      </dgm:prSet>
      <dgm:spPr/>
      <dgm:t>
        <a:bodyPr/>
        <a:lstStyle/>
        <a:p>
          <a:endParaRPr lang="cs-CZ"/>
        </a:p>
      </dgm:t>
    </dgm:pt>
    <dgm:pt modelId="{99B2D443-7F05-4569-8F8D-7555B432E34A}" type="pres">
      <dgm:prSet presAssocID="{D0241113-090B-4E82-8A3B-C9688DDB566F}" presName="rootConnector" presStyleLbl="node4" presStyleIdx="2" presStyleCnt="4"/>
      <dgm:spPr/>
      <dgm:t>
        <a:bodyPr/>
        <a:lstStyle/>
        <a:p>
          <a:endParaRPr lang="cs-CZ"/>
        </a:p>
      </dgm:t>
    </dgm:pt>
    <dgm:pt modelId="{A8060542-19D1-4BF6-B1CD-61762D9909D1}" type="pres">
      <dgm:prSet presAssocID="{D0241113-090B-4E82-8A3B-C9688DDB566F}" presName="hierChild4" presStyleCnt="0"/>
      <dgm:spPr/>
      <dgm:t>
        <a:bodyPr/>
        <a:lstStyle/>
        <a:p>
          <a:endParaRPr lang="cs-CZ"/>
        </a:p>
      </dgm:t>
    </dgm:pt>
    <dgm:pt modelId="{7E1587A0-AD81-44E7-9A55-D00D4D577782}" type="pres">
      <dgm:prSet presAssocID="{D0241113-090B-4E82-8A3B-C9688DDB566F}" presName="hierChild5" presStyleCnt="0"/>
      <dgm:spPr/>
      <dgm:t>
        <a:bodyPr/>
        <a:lstStyle/>
        <a:p>
          <a:endParaRPr lang="cs-CZ"/>
        </a:p>
      </dgm:t>
    </dgm:pt>
    <dgm:pt modelId="{D016444F-AD6D-48B4-BA05-AB0082807280}" type="pres">
      <dgm:prSet presAssocID="{26B4AC8A-C16F-40EA-86B8-E23BD37BB5CB}" presName="Name37" presStyleLbl="parChTrans1D4" presStyleIdx="4" presStyleCnt="9"/>
      <dgm:spPr/>
      <dgm:t>
        <a:bodyPr/>
        <a:lstStyle/>
        <a:p>
          <a:endParaRPr lang="cs-CZ"/>
        </a:p>
      </dgm:t>
    </dgm:pt>
    <dgm:pt modelId="{DBA40228-8584-43F6-AEBB-C8312833748F}" type="pres">
      <dgm:prSet presAssocID="{A8F5319C-B3A8-4BE6-B9C7-37C2E1811770}" presName="hierRoot2" presStyleCnt="0">
        <dgm:presLayoutVars>
          <dgm:hierBranch val="init"/>
        </dgm:presLayoutVars>
      </dgm:prSet>
      <dgm:spPr/>
      <dgm:t>
        <a:bodyPr/>
        <a:lstStyle/>
        <a:p>
          <a:endParaRPr lang="cs-CZ"/>
        </a:p>
      </dgm:t>
    </dgm:pt>
    <dgm:pt modelId="{1AFE2309-9CFF-451B-80D8-07A189BFBF48}" type="pres">
      <dgm:prSet presAssocID="{A8F5319C-B3A8-4BE6-B9C7-37C2E1811770}" presName="rootComposite" presStyleCnt="0"/>
      <dgm:spPr/>
      <dgm:t>
        <a:bodyPr/>
        <a:lstStyle/>
        <a:p>
          <a:endParaRPr lang="cs-CZ"/>
        </a:p>
      </dgm:t>
    </dgm:pt>
    <dgm:pt modelId="{6474903C-C102-4026-AAF0-FCB20724229B}" type="pres">
      <dgm:prSet presAssocID="{A8F5319C-B3A8-4BE6-B9C7-37C2E1811770}" presName="rootText" presStyleLbl="node4" presStyleIdx="3" presStyleCnt="4" custScaleX="120146" custLinFactNeighborX="-85439" custLinFactNeighborY="-45998">
        <dgm:presLayoutVars>
          <dgm:chPref val="3"/>
        </dgm:presLayoutVars>
      </dgm:prSet>
      <dgm:spPr/>
      <dgm:t>
        <a:bodyPr/>
        <a:lstStyle/>
        <a:p>
          <a:endParaRPr lang="cs-CZ"/>
        </a:p>
      </dgm:t>
    </dgm:pt>
    <dgm:pt modelId="{89053E4E-30AE-471E-A492-6019C5E95923}" type="pres">
      <dgm:prSet presAssocID="{A8F5319C-B3A8-4BE6-B9C7-37C2E1811770}" presName="rootConnector" presStyleLbl="node4" presStyleIdx="3" presStyleCnt="4"/>
      <dgm:spPr/>
      <dgm:t>
        <a:bodyPr/>
        <a:lstStyle/>
        <a:p>
          <a:endParaRPr lang="cs-CZ"/>
        </a:p>
      </dgm:t>
    </dgm:pt>
    <dgm:pt modelId="{845B83F9-36F6-4FAA-8A26-EF4D599DCB06}" type="pres">
      <dgm:prSet presAssocID="{A8F5319C-B3A8-4BE6-B9C7-37C2E1811770}" presName="hierChild4" presStyleCnt="0"/>
      <dgm:spPr/>
      <dgm:t>
        <a:bodyPr/>
        <a:lstStyle/>
        <a:p>
          <a:endParaRPr lang="cs-CZ"/>
        </a:p>
      </dgm:t>
    </dgm:pt>
    <dgm:pt modelId="{751BA0EB-1C68-4B83-A717-F2851F77063B}" type="pres">
      <dgm:prSet presAssocID="{A8F5319C-B3A8-4BE6-B9C7-37C2E1811770}" presName="hierChild5" presStyleCnt="0"/>
      <dgm:spPr/>
      <dgm:t>
        <a:bodyPr/>
        <a:lstStyle/>
        <a:p>
          <a:endParaRPr lang="cs-CZ"/>
        </a:p>
      </dgm:t>
    </dgm:pt>
    <dgm:pt modelId="{DCD44240-97DB-4036-BAD5-95F581CE7785}" type="pres">
      <dgm:prSet presAssocID="{F91C6E1C-7BF8-4818-A429-33583D7B39CA}" presName="hierChild7" presStyleCnt="0"/>
      <dgm:spPr/>
      <dgm:t>
        <a:bodyPr/>
        <a:lstStyle/>
        <a:p>
          <a:endParaRPr lang="cs-CZ"/>
        </a:p>
      </dgm:t>
    </dgm:pt>
    <dgm:pt modelId="{E1C7998B-6651-4251-ABB8-6A2F75F1C771}" type="pres">
      <dgm:prSet presAssocID="{4E09F6A7-CA21-43EE-8F74-FF976C77A9DC}" presName="Name111" presStyleLbl="parChTrans1D4" presStyleIdx="5" presStyleCnt="9"/>
      <dgm:spPr/>
      <dgm:t>
        <a:bodyPr/>
        <a:lstStyle/>
        <a:p>
          <a:endParaRPr lang="cs-CZ"/>
        </a:p>
      </dgm:t>
    </dgm:pt>
    <dgm:pt modelId="{2903220E-3FCE-4569-AA16-35B5B2C0E61C}" type="pres">
      <dgm:prSet presAssocID="{91C1C7CD-9A7B-469A-9104-EF22F16037B3}" presName="hierRoot3" presStyleCnt="0">
        <dgm:presLayoutVars>
          <dgm:hierBranch val="init"/>
        </dgm:presLayoutVars>
      </dgm:prSet>
      <dgm:spPr/>
      <dgm:t>
        <a:bodyPr/>
        <a:lstStyle/>
        <a:p>
          <a:endParaRPr lang="cs-CZ"/>
        </a:p>
      </dgm:t>
    </dgm:pt>
    <dgm:pt modelId="{23F1CBCA-1EC0-4BB0-B606-3204DE0FCAAE}" type="pres">
      <dgm:prSet presAssocID="{91C1C7CD-9A7B-469A-9104-EF22F16037B3}" presName="rootComposite3" presStyleCnt="0"/>
      <dgm:spPr/>
      <dgm:t>
        <a:bodyPr/>
        <a:lstStyle/>
        <a:p>
          <a:endParaRPr lang="cs-CZ"/>
        </a:p>
      </dgm:t>
    </dgm:pt>
    <dgm:pt modelId="{D4DE7456-054E-49BF-B350-7B512A35913C}" type="pres">
      <dgm:prSet presAssocID="{91C1C7CD-9A7B-469A-9104-EF22F16037B3}" presName="rootText3" presStyleLbl="asst3" presStyleIdx="1" presStyleCnt="5" custScaleX="119918" custLinFactNeighborX="59501" custLinFactNeighborY="15262">
        <dgm:presLayoutVars>
          <dgm:chPref val="3"/>
        </dgm:presLayoutVars>
      </dgm:prSet>
      <dgm:spPr/>
      <dgm:t>
        <a:bodyPr/>
        <a:lstStyle/>
        <a:p>
          <a:endParaRPr lang="cs-CZ"/>
        </a:p>
      </dgm:t>
    </dgm:pt>
    <dgm:pt modelId="{0EB2A1F6-66CE-4A5B-BF19-41EDB8A91873}" type="pres">
      <dgm:prSet presAssocID="{91C1C7CD-9A7B-469A-9104-EF22F16037B3}" presName="rootConnector3" presStyleLbl="asst3" presStyleIdx="1" presStyleCnt="5"/>
      <dgm:spPr/>
      <dgm:t>
        <a:bodyPr/>
        <a:lstStyle/>
        <a:p>
          <a:endParaRPr lang="cs-CZ"/>
        </a:p>
      </dgm:t>
    </dgm:pt>
    <dgm:pt modelId="{E628AF61-5EF4-416A-96FD-010A413EBDB4}" type="pres">
      <dgm:prSet presAssocID="{91C1C7CD-9A7B-469A-9104-EF22F16037B3}" presName="hierChild6" presStyleCnt="0"/>
      <dgm:spPr/>
      <dgm:t>
        <a:bodyPr/>
        <a:lstStyle/>
        <a:p>
          <a:endParaRPr lang="cs-CZ"/>
        </a:p>
      </dgm:t>
    </dgm:pt>
    <dgm:pt modelId="{1AFA522D-29D1-4868-A12E-520BFCFB256F}" type="pres">
      <dgm:prSet presAssocID="{91C1C7CD-9A7B-469A-9104-EF22F16037B3}" presName="hierChild7" presStyleCnt="0"/>
      <dgm:spPr/>
      <dgm:t>
        <a:bodyPr/>
        <a:lstStyle/>
        <a:p>
          <a:endParaRPr lang="cs-CZ"/>
        </a:p>
      </dgm:t>
    </dgm:pt>
    <dgm:pt modelId="{87F0F9FF-4D21-4D65-8985-EBAA004C5E01}" type="pres">
      <dgm:prSet presAssocID="{61F1315A-3029-4FDA-A682-FE35205CA0D7}" presName="Name111" presStyleLbl="parChTrans1D4" presStyleIdx="6" presStyleCnt="9"/>
      <dgm:spPr/>
      <dgm:t>
        <a:bodyPr/>
        <a:lstStyle/>
        <a:p>
          <a:endParaRPr lang="cs-CZ"/>
        </a:p>
      </dgm:t>
    </dgm:pt>
    <dgm:pt modelId="{9B176CE6-A1EA-4D28-BA2E-8E6F1A322F2C}" type="pres">
      <dgm:prSet presAssocID="{EFDF7E8D-DF43-4446-A162-2E01F524390C}" presName="hierRoot3" presStyleCnt="0">
        <dgm:presLayoutVars>
          <dgm:hierBranch val="init"/>
        </dgm:presLayoutVars>
      </dgm:prSet>
      <dgm:spPr/>
      <dgm:t>
        <a:bodyPr/>
        <a:lstStyle/>
        <a:p>
          <a:endParaRPr lang="cs-CZ"/>
        </a:p>
      </dgm:t>
    </dgm:pt>
    <dgm:pt modelId="{68BB21AE-51D1-4F2E-ABED-9F466D25E128}" type="pres">
      <dgm:prSet presAssocID="{EFDF7E8D-DF43-4446-A162-2E01F524390C}" presName="rootComposite3" presStyleCnt="0"/>
      <dgm:spPr/>
      <dgm:t>
        <a:bodyPr/>
        <a:lstStyle/>
        <a:p>
          <a:endParaRPr lang="cs-CZ"/>
        </a:p>
      </dgm:t>
    </dgm:pt>
    <dgm:pt modelId="{0ABE534E-9B05-4C55-ABBE-22896DB9423A}" type="pres">
      <dgm:prSet presAssocID="{EFDF7E8D-DF43-4446-A162-2E01F524390C}" presName="rootText3" presStyleLbl="asst3" presStyleIdx="2" presStyleCnt="5" custLinFactNeighborX="11053" custLinFactNeighborY="22221">
        <dgm:presLayoutVars>
          <dgm:chPref val="3"/>
        </dgm:presLayoutVars>
      </dgm:prSet>
      <dgm:spPr/>
      <dgm:t>
        <a:bodyPr/>
        <a:lstStyle/>
        <a:p>
          <a:endParaRPr lang="cs-CZ"/>
        </a:p>
      </dgm:t>
    </dgm:pt>
    <dgm:pt modelId="{96D56E71-AB07-47D3-A380-578ADFA1AD3F}" type="pres">
      <dgm:prSet presAssocID="{EFDF7E8D-DF43-4446-A162-2E01F524390C}" presName="rootConnector3" presStyleLbl="asst3" presStyleIdx="2" presStyleCnt="5"/>
      <dgm:spPr/>
      <dgm:t>
        <a:bodyPr/>
        <a:lstStyle/>
        <a:p>
          <a:endParaRPr lang="cs-CZ"/>
        </a:p>
      </dgm:t>
    </dgm:pt>
    <dgm:pt modelId="{334D92B3-A426-4C87-9320-E0A8664C206F}" type="pres">
      <dgm:prSet presAssocID="{EFDF7E8D-DF43-4446-A162-2E01F524390C}" presName="hierChild6" presStyleCnt="0"/>
      <dgm:spPr/>
      <dgm:t>
        <a:bodyPr/>
        <a:lstStyle/>
        <a:p>
          <a:endParaRPr lang="cs-CZ"/>
        </a:p>
      </dgm:t>
    </dgm:pt>
    <dgm:pt modelId="{F6899EF3-C923-4854-9141-0092172476F8}" type="pres">
      <dgm:prSet presAssocID="{EFDF7E8D-DF43-4446-A162-2E01F524390C}" presName="hierChild7" presStyleCnt="0"/>
      <dgm:spPr/>
      <dgm:t>
        <a:bodyPr/>
        <a:lstStyle/>
        <a:p>
          <a:endParaRPr lang="cs-CZ"/>
        </a:p>
      </dgm:t>
    </dgm:pt>
    <dgm:pt modelId="{11C72A78-2D93-4151-8EEC-8CA84212C9E7}" type="pres">
      <dgm:prSet presAssocID="{0AFC72CF-799E-441D-BE7C-B1C69B9BE616}" presName="Name35" presStyleLbl="parChTrans1D3" presStyleIdx="1" presStyleCnt="4"/>
      <dgm:spPr/>
      <dgm:t>
        <a:bodyPr/>
        <a:lstStyle/>
        <a:p>
          <a:endParaRPr lang="cs-CZ"/>
        </a:p>
      </dgm:t>
    </dgm:pt>
    <dgm:pt modelId="{E5BF647E-F061-4A5C-85E6-4FCFBE9110B6}" type="pres">
      <dgm:prSet presAssocID="{54944F5C-27E4-4F0B-9040-4DAB6111E022}" presName="hierRoot2" presStyleCnt="0">
        <dgm:presLayoutVars>
          <dgm:hierBranch val="init"/>
        </dgm:presLayoutVars>
      </dgm:prSet>
      <dgm:spPr/>
      <dgm:t>
        <a:bodyPr/>
        <a:lstStyle/>
        <a:p>
          <a:endParaRPr lang="cs-CZ"/>
        </a:p>
      </dgm:t>
    </dgm:pt>
    <dgm:pt modelId="{8A001838-A673-41BC-BBF7-C8C80D312F20}" type="pres">
      <dgm:prSet presAssocID="{54944F5C-27E4-4F0B-9040-4DAB6111E022}" presName="rootComposite" presStyleCnt="0"/>
      <dgm:spPr/>
      <dgm:t>
        <a:bodyPr/>
        <a:lstStyle/>
        <a:p>
          <a:endParaRPr lang="cs-CZ"/>
        </a:p>
      </dgm:t>
    </dgm:pt>
    <dgm:pt modelId="{3C7EDF34-E5AB-4E29-A389-F074F7543C1C}" type="pres">
      <dgm:prSet presAssocID="{54944F5C-27E4-4F0B-9040-4DAB6111E022}" presName="rootText" presStyleLbl="node3" presStyleIdx="1" presStyleCnt="4" custLinFactNeighborY="24898">
        <dgm:presLayoutVars>
          <dgm:chPref val="3"/>
        </dgm:presLayoutVars>
      </dgm:prSet>
      <dgm:spPr/>
      <dgm:t>
        <a:bodyPr/>
        <a:lstStyle/>
        <a:p>
          <a:endParaRPr lang="cs-CZ"/>
        </a:p>
      </dgm:t>
    </dgm:pt>
    <dgm:pt modelId="{66380389-8DBA-4F55-A547-08E7F9B56AC2}" type="pres">
      <dgm:prSet presAssocID="{54944F5C-27E4-4F0B-9040-4DAB6111E022}" presName="rootConnector" presStyleLbl="node3" presStyleIdx="1" presStyleCnt="4"/>
      <dgm:spPr/>
      <dgm:t>
        <a:bodyPr/>
        <a:lstStyle/>
        <a:p>
          <a:endParaRPr lang="cs-CZ"/>
        </a:p>
      </dgm:t>
    </dgm:pt>
    <dgm:pt modelId="{3E2CA6C9-E465-47F2-A54A-F2A4A0B57557}" type="pres">
      <dgm:prSet presAssocID="{54944F5C-27E4-4F0B-9040-4DAB6111E022}" presName="hierChild4" presStyleCnt="0"/>
      <dgm:spPr/>
      <dgm:t>
        <a:bodyPr/>
        <a:lstStyle/>
        <a:p>
          <a:endParaRPr lang="cs-CZ"/>
        </a:p>
      </dgm:t>
    </dgm:pt>
    <dgm:pt modelId="{32FF6629-DD3E-484D-A222-F99E74A40373}" type="pres">
      <dgm:prSet presAssocID="{54944F5C-27E4-4F0B-9040-4DAB6111E022}" presName="hierChild5" presStyleCnt="0"/>
      <dgm:spPr/>
      <dgm:t>
        <a:bodyPr/>
        <a:lstStyle/>
        <a:p>
          <a:endParaRPr lang="cs-CZ"/>
        </a:p>
      </dgm:t>
    </dgm:pt>
    <dgm:pt modelId="{977382E5-C6C3-453C-9487-7A8682FA85F8}" type="pres">
      <dgm:prSet presAssocID="{3B0B6711-ED63-471D-89D2-2C1ED580C1C3}" presName="hierChild5" presStyleCnt="0"/>
      <dgm:spPr/>
      <dgm:t>
        <a:bodyPr/>
        <a:lstStyle/>
        <a:p>
          <a:endParaRPr lang="cs-CZ"/>
        </a:p>
      </dgm:t>
    </dgm:pt>
    <dgm:pt modelId="{08EC0A07-1DA9-4815-8B00-850CBE385F7B}" type="pres">
      <dgm:prSet presAssocID="{C775FABF-5BA2-4415-BF69-2632E5000E57}" presName="Name35" presStyleLbl="parChTrans1D2" presStyleIdx="1" presStyleCnt="2"/>
      <dgm:spPr/>
      <dgm:t>
        <a:bodyPr/>
        <a:lstStyle/>
        <a:p>
          <a:endParaRPr lang="cs-CZ"/>
        </a:p>
      </dgm:t>
    </dgm:pt>
    <dgm:pt modelId="{A8B9619F-77D6-4ED7-8F67-6B8FD7FE95FE}" type="pres">
      <dgm:prSet presAssocID="{A77EECB9-7560-4855-994B-6DBDD7C46E42}" presName="hierRoot2" presStyleCnt="0">
        <dgm:presLayoutVars>
          <dgm:hierBranch/>
        </dgm:presLayoutVars>
      </dgm:prSet>
      <dgm:spPr/>
      <dgm:t>
        <a:bodyPr/>
        <a:lstStyle/>
        <a:p>
          <a:endParaRPr lang="cs-CZ"/>
        </a:p>
      </dgm:t>
    </dgm:pt>
    <dgm:pt modelId="{8B267818-B74F-45B1-95D6-574388C07078}" type="pres">
      <dgm:prSet presAssocID="{A77EECB9-7560-4855-994B-6DBDD7C46E42}" presName="rootComposite" presStyleCnt="0"/>
      <dgm:spPr/>
      <dgm:t>
        <a:bodyPr/>
        <a:lstStyle/>
        <a:p>
          <a:endParaRPr lang="cs-CZ"/>
        </a:p>
      </dgm:t>
    </dgm:pt>
    <dgm:pt modelId="{626239AB-F6A5-4DFB-9187-11F7B0632191}" type="pres">
      <dgm:prSet presAssocID="{A77EECB9-7560-4855-994B-6DBDD7C46E42}" presName="rootText" presStyleLbl="node2" presStyleIdx="1" presStyleCnt="2" custLinFactNeighborX="3298" custLinFactNeighborY="22650">
        <dgm:presLayoutVars>
          <dgm:chPref val="3"/>
        </dgm:presLayoutVars>
      </dgm:prSet>
      <dgm:spPr/>
      <dgm:t>
        <a:bodyPr/>
        <a:lstStyle/>
        <a:p>
          <a:endParaRPr lang="cs-CZ"/>
        </a:p>
      </dgm:t>
    </dgm:pt>
    <dgm:pt modelId="{13DD7A37-4AA7-4AD5-ACCE-7A82E595065B}" type="pres">
      <dgm:prSet presAssocID="{A77EECB9-7560-4855-994B-6DBDD7C46E42}" presName="rootConnector" presStyleLbl="node2" presStyleIdx="1" presStyleCnt="2"/>
      <dgm:spPr/>
      <dgm:t>
        <a:bodyPr/>
        <a:lstStyle/>
        <a:p>
          <a:endParaRPr lang="cs-CZ"/>
        </a:p>
      </dgm:t>
    </dgm:pt>
    <dgm:pt modelId="{531371E7-2119-4178-AAE4-9FF5D5AD230C}" type="pres">
      <dgm:prSet presAssocID="{A77EECB9-7560-4855-994B-6DBDD7C46E42}" presName="hierChild4" presStyleCnt="0"/>
      <dgm:spPr/>
      <dgm:t>
        <a:bodyPr/>
        <a:lstStyle/>
        <a:p>
          <a:endParaRPr lang="cs-CZ"/>
        </a:p>
      </dgm:t>
    </dgm:pt>
    <dgm:pt modelId="{2C8C2069-2478-4970-83C6-91B0A582F25A}" type="pres">
      <dgm:prSet presAssocID="{A75E5021-090D-4502-998E-57E4A9489F35}" presName="Name35" presStyleLbl="parChTrans1D3" presStyleIdx="2" presStyleCnt="4"/>
      <dgm:spPr/>
      <dgm:t>
        <a:bodyPr/>
        <a:lstStyle/>
        <a:p>
          <a:endParaRPr lang="cs-CZ"/>
        </a:p>
      </dgm:t>
    </dgm:pt>
    <dgm:pt modelId="{06B002CE-6BDA-4DA3-8CA1-D4123D687181}" type="pres">
      <dgm:prSet presAssocID="{38A43A0D-D036-46F7-9846-6C2A467BA915}" presName="hierRoot2" presStyleCnt="0">
        <dgm:presLayoutVars>
          <dgm:hierBranch val="init"/>
        </dgm:presLayoutVars>
      </dgm:prSet>
      <dgm:spPr/>
      <dgm:t>
        <a:bodyPr/>
        <a:lstStyle/>
        <a:p>
          <a:endParaRPr lang="cs-CZ"/>
        </a:p>
      </dgm:t>
    </dgm:pt>
    <dgm:pt modelId="{87F36F72-C448-42AF-A938-78B5ACDBC91F}" type="pres">
      <dgm:prSet presAssocID="{38A43A0D-D036-46F7-9846-6C2A467BA915}" presName="rootComposite" presStyleCnt="0"/>
      <dgm:spPr/>
      <dgm:t>
        <a:bodyPr/>
        <a:lstStyle/>
        <a:p>
          <a:endParaRPr lang="cs-CZ"/>
        </a:p>
      </dgm:t>
    </dgm:pt>
    <dgm:pt modelId="{7EE6A075-D640-48B4-A94E-4C1F315515A2}" type="pres">
      <dgm:prSet presAssocID="{38A43A0D-D036-46F7-9846-6C2A467BA915}" presName="rootText" presStyleLbl="node3" presStyleIdx="2" presStyleCnt="4" custLinFactNeighborY="24898">
        <dgm:presLayoutVars>
          <dgm:chPref val="3"/>
        </dgm:presLayoutVars>
      </dgm:prSet>
      <dgm:spPr/>
      <dgm:t>
        <a:bodyPr/>
        <a:lstStyle/>
        <a:p>
          <a:endParaRPr lang="cs-CZ"/>
        </a:p>
      </dgm:t>
    </dgm:pt>
    <dgm:pt modelId="{498C0C8A-02D4-4CEF-A42A-53CF5E564838}" type="pres">
      <dgm:prSet presAssocID="{38A43A0D-D036-46F7-9846-6C2A467BA915}" presName="rootConnector" presStyleLbl="node3" presStyleIdx="2" presStyleCnt="4"/>
      <dgm:spPr/>
      <dgm:t>
        <a:bodyPr/>
        <a:lstStyle/>
        <a:p>
          <a:endParaRPr lang="cs-CZ"/>
        </a:p>
      </dgm:t>
    </dgm:pt>
    <dgm:pt modelId="{A222E746-56B0-475E-AF0C-69CCECAAB0AE}" type="pres">
      <dgm:prSet presAssocID="{38A43A0D-D036-46F7-9846-6C2A467BA915}" presName="hierChild4" presStyleCnt="0"/>
      <dgm:spPr/>
      <dgm:t>
        <a:bodyPr/>
        <a:lstStyle/>
        <a:p>
          <a:endParaRPr lang="cs-CZ"/>
        </a:p>
      </dgm:t>
    </dgm:pt>
    <dgm:pt modelId="{EC30382B-71F8-4A54-9DB7-DDA06F582CD3}" type="pres">
      <dgm:prSet presAssocID="{38A43A0D-D036-46F7-9846-6C2A467BA915}" presName="hierChild5" presStyleCnt="0"/>
      <dgm:spPr/>
      <dgm:t>
        <a:bodyPr/>
        <a:lstStyle/>
        <a:p>
          <a:endParaRPr lang="cs-CZ"/>
        </a:p>
      </dgm:t>
    </dgm:pt>
    <dgm:pt modelId="{B7E6540B-1EFC-4F73-B1A0-A77FECE2E352}" type="pres">
      <dgm:prSet presAssocID="{46703F45-8431-4937-9F94-3319983977DB}" presName="Name35" presStyleLbl="parChTrans1D3" presStyleIdx="3" presStyleCnt="4"/>
      <dgm:spPr/>
      <dgm:t>
        <a:bodyPr/>
        <a:lstStyle/>
        <a:p>
          <a:endParaRPr lang="cs-CZ"/>
        </a:p>
      </dgm:t>
    </dgm:pt>
    <dgm:pt modelId="{D29C3F5A-0FA5-4FEA-AC0D-558E81F5C85F}" type="pres">
      <dgm:prSet presAssocID="{0145796C-4550-4BDC-B09D-D2BDCA6DC344}" presName="hierRoot2" presStyleCnt="0">
        <dgm:presLayoutVars>
          <dgm:hierBranch val="init"/>
        </dgm:presLayoutVars>
      </dgm:prSet>
      <dgm:spPr/>
      <dgm:t>
        <a:bodyPr/>
        <a:lstStyle/>
        <a:p>
          <a:endParaRPr lang="cs-CZ"/>
        </a:p>
      </dgm:t>
    </dgm:pt>
    <dgm:pt modelId="{5A9C4548-65DD-463D-8C81-9C20C1653FC7}" type="pres">
      <dgm:prSet presAssocID="{0145796C-4550-4BDC-B09D-D2BDCA6DC344}" presName="rootComposite" presStyleCnt="0"/>
      <dgm:spPr/>
      <dgm:t>
        <a:bodyPr/>
        <a:lstStyle/>
        <a:p>
          <a:endParaRPr lang="cs-CZ"/>
        </a:p>
      </dgm:t>
    </dgm:pt>
    <dgm:pt modelId="{B45C7E3D-3E23-4B71-B383-4E28B3BEED05}" type="pres">
      <dgm:prSet presAssocID="{0145796C-4550-4BDC-B09D-D2BDCA6DC344}" presName="rootText" presStyleLbl="node3" presStyleIdx="3" presStyleCnt="4" custLinFactNeighborY="24898">
        <dgm:presLayoutVars>
          <dgm:chPref val="3"/>
        </dgm:presLayoutVars>
      </dgm:prSet>
      <dgm:spPr/>
      <dgm:t>
        <a:bodyPr/>
        <a:lstStyle/>
        <a:p>
          <a:endParaRPr lang="cs-CZ"/>
        </a:p>
      </dgm:t>
    </dgm:pt>
    <dgm:pt modelId="{9E8D788F-FA0E-45DA-BF7D-31B9A766C860}" type="pres">
      <dgm:prSet presAssocID="{0145796C-4550-4BDC-B09D-D2BDCA6DC344}" presName="rootConnector" presStyleLbl="node3" presStyleIdx="3" presStyleCnt="4"/>
      <dgm:spPr/>
      <dgm:t>
        <a:bodyPr/>
        <a:lstStyle/>
        <a:p>
          <a:endParaRPr lang="cs-CZ"/>
        </a:p>
      </dgm:t>
    </dgm:pt>
    <dgm:pt modelId="{AD3F3E62-147C-442C-A286-31524F4FDE37}" type="pres">
      <dgm:prSet presAssocID="{0145796C-4550-4BDC-B09D-D2BDCA6DC344}" presName="hierChild4" presStyleCnt="0"/>
      <dgm:spPr/>
      <dgm:t>
        <a:bodyPr/>
        <a:lstStyle/>
        <a:p>
          <a:endParaRPr lang="cs-CZ"/>
        </a:p>
      </dgm:t>
    </dgm:pt>
    <dgm:pt modelId="{4151A4FA-BCBC-4460-9B8A-A76547CAB5B3}" type="pres">
      <dgm:prSet presAssocID="{0145796C-4550-4BDC-B09D-D2BDCA6DC344}" presName="hierChild5" presStyleCnt="0"/>
      <dgm:spPr/>
      <dgm:t>
        <a:bodyPr/>
        <a:lstStyle/>
        <a:p>
          <a:endParaRPr lang="cs-CZ"/>
        </a:p>
      </dgm:t>
    </dgm:pt>
    <dgm:pt modelId="{63560B45-B5D1-49B2-98D4-F18A4EB02DAA}" type="pres">
      <dgm:prSet presAssocID="{F6E2D509-BE3F-4734-8799-089175BEE7F5}" presName="Name111" presStyleLbl="parChTrans1D4" presStyleIdx="7" presStyleCnt="9"/>
      <dgm:spPr/>
      <dgm:t>
        <a:bodyPr/>
        <a:lstStyle/>
        <a:p>
          <a:endParaRPr lang="cs-CZ"/>
        </a:p>
      </dgm:t>
    </dgm:pt>
    <dgm:pt modelId="{99705EF9-3622-4441-8852-DFAC9F8B579D}" type="pres">
      <dgm:prSet presAssocID="{6EE5ABEF-5C31-4B89-8B37-A6409DAD0AB4}" presName="hierRoot3" presStyleCnt="0">
        <dgm:presLayoutVars>
          <dgm:hierBranch val="init"/>
        </dgm:presLayoutVars>
      </dgm:prSet>
      <dgm:spPr/>
      <dgm:t>
        <a:bodyPr/>
        <a:lstStyle/>
        <a:p>
          <a:endParaRPr lang="cs-CZ"/>
        </a:p>
      </dgm:t>
    </dgm:pt>
    <dgm:pt modelId="{54B5291E-7C98-4B59-BE65-52C47B6BD366}" type="pres">
      <dgm:prSet presAssocID="{6EE5ABEF-5C31-4B89-8B37-A6409DAD0AB4}" presName="rootComposite3" presStyleCnt="0"/>
      <dgm:spPr/>
      <dgm:t>
        <a:bodyPr/>
        <a:lstStyle/>
        <a:p>
          <a:endParaRPr lang="cs-CZ"/>
        </a:p>
      </dgm:t>
    </dgm:pt>
    <dgm:pt modelId="{6A51756D-1978-43BE-A7A9-7096851178CA}" type="pres">
      <dgm:prSet presAssocID="{6EE5ABEF-5C31-4B89-8B37-A6409DAD0AB4}" presName="rootText3" presStyleLbl="asst3" presStyleIdx="3" presStyleCnt="5" custLinFactNeighborX="-10700" custLinFactNeighborY="22221">
        <dgm:presLayoutVars>
          <dgm:chPref val="3"/>
        </dgm:presLayoutVars>
      </dgm:prSet>
      <dgm:spPr/>
      <dgm:t>
        <a:bodyPr/>
        <a:lstStyle/>
        <a:p>
          <a:endParaRPr lang="cs-CZ"/>
        </a:p>
      </dgm:t>
    </dgm:pt>
    <dgm:pt modelId="{9FDB4259-4295-4F8D-BD37-FA8399AA6C4D}" type="pres">
      <dgm:prSet presAssocID="{6EE5ABEF-5C31-4B89-8B37-A6409DAD0AB4}" presName="rootConnector3" presStyleLbl="asst3" presStyleIdx="3" presStyleCnt="5"/>
      <dgm:spPr/>
      <dgm:t>
        <a:bodyPr/>
        <a:lstStyle/>
        <a:p>
          <a:endParaRPr lang="cs-CZ"/>
        </a:p>
      </dgm:t>
    </dgm:pt>
    <dgm:pt modelId="{E1AE6B1D-2E39-4C2C-8C39-83902ABA45AE}" type="pres">
      <dgm:prSet presAssocID="{6EE5ABEF-5C31-4B89-8B37-A6409DAD0AB4}" presName="hierChild6" presStyleCnt="0"/>
      <dgm:spPr/>
      <dgm:t>
        <a:bodyPr/>
        <a:lstStyle/>
        <a:p>
          <a:endParaRPr lang="cs-CZ"/>
        </a:p>
      </dgm:t>
    </dgm:pt>
    <dgm:pt modelId="{95E23251-7F18-40D5-AA76-6E8A7DB38A55}" type="pres">
      <dgm:prSet presAssocID="{6EE5ABEF-5C31-4B89-8B37-A6409DAD0AB4}" presName="hierChild7" presStyleCnt="0"/>
      <dgm:spPr/>
      <dgm:t>
        <a:bodyPr/>
        <a:lstStyle/>
        <a:p>
          <a:endParaRPr lang="cs-CZ"/>
        </a:p>
      </dgm:t>
    </dgm:pt>
    <dgm:pt modelId="{7A0A9D32-7F12-4532-87F4-819DDB9A297D}" type="pres">
      <dgm:prSet presAssocID="{48F75945-7C19-4C53-AA09-7E8BEC64753E}" presName="Name111" presStyleLbl="parChTrans1D4" presStyleIdx="8" presStyleCnt="9"/>
      <dgm:spPr/>
      <dgm:t>
        <a:bodyPr/>
        <a:lstStyle/>
        <a:p>
          <a:endParaRPr lang="cs-CZ"/>
        </a:p>
      </dgm:t>
    </dgm:pt>
    <dgm:pt modelId="{E54F9743-C6C8-4F1F-A161-8771C9A22B0E}" type="pres">
      <dgm:prSet presAssocID="{197A6258-2C82-4CB4-AB21-E7F3460B39C7}" presName="hierRoot3" presStyleCnt="0">
        <dgm:presLayoutVars>
          <dgm:hierBranch val="init"/>
        </dgm:presLayoutVars>
      </dgm:prSet>
      <dgm:spPr/>
      <dgm:t>
        <a:bodyPr/>
        <a:lstStyle/>
        <a:p>
          <a:endParaRPr lang="cs-CZ"/>
        </a:p>
      </dgm:t>
    </dgm:pt>
    <dgm:pt modelId="{806229A0-918A-4D75-A567-C0EB449A0CA3}" type="pres">
      <dgm:prSet presAssocID="{197A6258-2C82-4CB4-AB21-E7F3460B39C7}" presName="rootComposite3" presStyleCnt="0"/>
      <dgm:spPr/>
      <dgm:t>
        <a:bodyPr/>
        <a:lstStyle/>
        <a:p>
          <a:endParaRPr lang="cs-CZ"/>
        </a:p>
      </dgm:t>
    </dgm:pt>
    <dgm:pt modelId="{82FDA824-8E69-4182-8283-C0C6F6FBFD09}" type="pres">
      <dgm:prSet presAssocID="{197A6258-2C82-4CB4-AB21-E7F3460B39C7}" presName="rootText3" presStyleLbl="asst3" presStyleIdx="4" presStyleCnt="5" custLinFactNeighborX="9391" custLinFactNeighborY="22221">
        <dgm:presLayoutVars>
          <dgm:chPref val="3"/>
        </dgm:presLayoutVars>
      </dgm:prSet>
      <dgm:spPr/>
      <dgm:t>
        <a:bodyPr/>
        <a:lstStyle/>
        <a:p>
          <a:endParaRPr lang="cs-CZ"/>
        </a:p>
      </dgm:t>
    </dgm:pt>
    <dgm:pt modelId="{18FC340B-ADF8-4ABD-ADE7-6E8F2EA06651}" type="pres">
      <dgm:prSet presAssocID="{197A6258-2C82-4CB4-AB21-E7F3460B39C7}" presName="rootConnector3" presStyleLbl="asst3" presStyleIdx="4" presStyleCnt="5"/>
      <dgm:spPr/>
      <dgm:t>
        <a:bodyPr/>
        <a:lstStyle/>
        <a:p>
          <a:endParaRPr lang="cs-CZ"/>
        </a:p>
      </dgm:t>
    </dgm:pt>
    <dgm:pt modelId="{2A808C11-AA2A-439A-B996-FC19337529FF}" type="pres">
      <dgm:prSet presAssocID="{197A6258-2C82-4CB4-AB21-E7F3460B39C7}" presName="hierChild6" presStyleCnt="0"/>
      <dgm:spPr/>
      <dgm:t>
        <a:bodyPr/>
        <a:lstStyle/>
        <a:p>
          <a:endParaRPr lang="cs-CZ"/>
        </a:p>
      </dgm:t>
    </dgm:pt>
    <dgm:pt modelId="{FE4EEAAD-5F80-4B99-B92E-44E358BBDF94}" type="pres">
      <dgm:prSet presAssocID="{197A6258-2C82-4CB4-AB21-E7F3460B39C7}" presName="hierChild7" presStyleCnt="0"/>
      <dgm:spPr/>
      <dgm:t>
        <a:bodyPr/>
        <a:lstStyle/>
        <a:p>
          <a:endParaRPr lang="cs-CZ"/>
        </a:p>
      </dgm:t>
    </dgm:pt>
    <dgm:pt modelId="{C0F22E04-EDDE-4605-A939-300F90BCDAC7}" type="pres">
      <dgm:prSet presAssocID="{A77EECB9-7560-4855-994B-6DBDD7C46E42}" presName="hierChild5" presStyleCnt="0"/>
      <dgm:spPr/>
      <dgm:t>
        <a:bodyPr/>
        <a:lstStyle/>
        <a:p>
          <a:endParaRPr lang="cs-CZ"/>
        </a:p>
      </dgm:t>
    </dgm:pt>
    <dgm:pt modelId="{8A314040-B40F-423C-BEED-F528DA127F9B}" type="pres">
      <dgm:prSet presAssocID="{71817D11-B876-4EFA-8ED7-0C9D74DE9C88}" presName="hierChild3" presStyleCnt="0"/>
      <dgm:spPr/>
      <dgm:t>
        <a:bodyPr/>
        <a:lstStyle/>
        <a:p>
          <a:endParaRPr lang="cs-CZ"/>
        </a:p>
      </dgm:t>
    </dgm:pt>
  </dgm:ptLst>
  <dgm:cxnLst>
    <dgm:cxn modelId="{302E3759-111D-4ED8-9A93-DD7FD624752D}" type="presOf" srcId="{EE3C7C70-8D73-44B1-8A17-37FA500A3D18}" destId="{D34CEFEB-A3D0-4A11-B78D-36DFB6FB3330}" srcOrd="0" destOrd="0" presId="urn:microsoft.com/office/officeart/2005/8/layout/orgChart1"/>
    <dgm:cxn modelId="{0152D5D4-1FB9-4419-B90A-572DBD947D22}" type="presOf" srcId="{37C71FE9-9777-43B6-83A6-FA59EC91E2EC}" destId="{AB913AF0-917F-42C4-9547-A76551F1A111}" srcOrd="1" destOrd="0" presId="urn:microsoft.com/office/officeart/2005/8/layout/orgChart1"/>
    <dgm:cxn modelId="{3D235827-F855-4429-B1CF-4B51E6149304}" type="presOf" srcId="{63A3902B-8F13-495D-AC02-24A14384F578}" destId="{EB75967A-83C4-440A-88CF-5CD192FE5F8B}" srcOrd="0" destOrd="0" presId="urn:microsoft.com/office/officeart/2005/8/layout/orgChart1"/>
    <dgm:cxn modelId="{36B06BA8-2F3A-40AC-9E14-681607DC67FF}" type="presOf" srcId="{5368A790-EBD0-4F24-89EE-2F83C55A6358}" destId="{94BC0566-7A41-4598-B513-66D295A4497D}" srcOrd="0" destOrd="0" presId="urn:microsoft.com/office/officeart/2005/8/layout/orgChart1"/>
    <dgm:cxn modelId="{20C94AE2-72EE-4176-9472-3FE3EEED5FFF}" srcId="{71817D11-B876-4EFA-8ED7-0C9D74DE9C88}" destId="{A77EECB9-7560-4855-994B-6DBDD7C46E42}" srcOrd="1" destOrd="0" parTransId="{C775FABF-5BA2-4415-BF69-2632E5000E57}" sibTransId="{596C4BF7-9972-40D4-9C77-906F5113FB7A}"/>
    <dgm:cxn modelId="{64EC5D89-FE46-4D28-86F4-93DF84DDAA73}" type="presOf" srcId="{61F1315A-3029-4FDA-A682-FE35205CA0D7}" destId="{87F0F9FF-4D21-4D65-8985-EBAA004C5E01}" srcOrd="0" destOrd="0" presId="urn:microsoft.com/office/officeart/2005/8/layout/orgChart1"/>
    <dgm:cxn modelId="{96AE803A-0E4B-4A72-A53A-4E7EA9735B42}" srcId="{3B0B6711-ED63-471D-89D2-2C1ED580C1C3}" destId="{54944F5C-27E4-4F0B-9040-4DAB6111E022}" srcOrd="1" destOrd="0" parTransId="{0AFC72CF-799E-441D-BE7C-B1C69B9BE616}" sibTransId="{09F11852-ED01-44C8-B549-247DF12DBD9C}"/>
    <dgm:cxn modelId="{493D71F0-88E2-45DF-BF3D-BB62F95BE028}" type="presOf" srcId="{48F75945-7C19-4C53-AA09-7E8BEC64753E}" destId="{7A0A9D32-7F12-4532-87F4-819DDB9A297D}" srcOrd="0" destOrd="0" presId="urn:microsoft.com/office/officeart/2005/8/layout/orgChart1"/>
    <dgm:cxn modelId="{C0EABEDD-B8A6-4D26-B0BF-0C9B5A6AE2A9}" type="presOf" srcId="{6EE5ABEF-5C31-4B89-8B37-A6409DAD0AB4}" destId="{6A51756D-1978-43BE-A7A9-7096851178CA}" srcOrd="0" destOrd="0" presId="urn:microsoft.com/office/officeart/2005/8/layout/orgChart1"/>
    <dgm:cxn modelId="{22B8A2C3-3458-41AF-BEBD-13955C9EEFBA}" srcId="{F91C6E1C-7BF8-4818-A429-33583D7B39CA}" destId="{91C1C7CD-9A7B-469A-9104-EF22F16037B3}" srcOrd="4" destOrd="0" parTransId="{4E09F6A7-CA21-43EE-8F74-FF976C77A9DC}" sibTransId="{78EB2979-4A1A-414B-BC0E-7AE0D2863F5E}"/>
    <dgm:cxn modelId="{778BD6F8-AF24-44D0-ABB1-CE9D2E5462EE}" srcId="{A77EECB9-7560-4855-994B-6DBDD7C46E42}" destId="{0145796C-4550-4BDC-B09D-D2BDCA6DC344}" srcOrd="1" destOrd="0" parTransId="{46703F45-8431-4937-9F94-3319983977DB}" sibTransId="{FAB75411-4B7D-4860-82A8-BF2774483670}"/>
    <dgm:cxn modelId="{CC2E3C5F-DC3A-4D44-A12C-E7477945A695}" srcId="{6BD6CD97-FC39-4A80-9164-F4CBDF5C0E54}" destId="{F91C6E1C-7BF8-4818-A429-33583D7B39CA}" srcOrd="0" destOrd="0" parTransId="{53010D5A-57FE-47DA-A080-7CF85FDE9315}" sibTransId="{8EDCF000-1F76-412E-9AB5-3EAB823664DC}"/>
    <dgm:cxn modelId="{257A74C3-6C54-4DFC-9ED7-32C7AC6A29E0}" type="presOf" srcId="{71817D11-B876-4EFA-8ED7-0C9D74DE9C88}" destId="{E9E626BF-4FBB-4F72-AF24-F4B67717708E}" srcOrd="1" destOrd="0" presId="urn:microsoft.com/office/officeart/2005/8/layout/orgChart1"/>
    <dgm:cxn modelId="{4F8F29C6-321E-423F-A32E-9BDBBE5750F5}" type="presOf" srcId="{A8F5319C-B3A8-4BE6-B9C7-37C2E1811770}" destId="{89053E4E-30AE-471E-A492-6019C5E95923}" srcOrd="1" destOrd="0" presId="urn:microsoft.com/office/officeart/2005/8/layout/orgChart1"/>
    <dgm:cxn modelId="{D8F5C552-81BE-43CF-B8E9-266BBB95574E}" type="presOf" srcId="{53010D5A-57FE-47DA-A080-7CF85FDE9315}" destId="{BE37BF0F-D1B5-4B7D-84AD-C26E63896BFF}" srcOrd="0" destOrd="0" presId="urn:microsoft.com/office/officeart/2005/8/layout/orgChart1"/>
    <dgm:cxn modelId="{70B31534-233C-47B3-A3B5-83D7BEBBD6A7}" srcId="{F91C6E1C-7BF8-4818-A429-33583D7B39CA}" destId="{37C71FE9-9777-43B6-83A6-FA59EC91E2EC}" srcOrd="0" destOrd="0" parTransId="{A5D84952-F075-4334-AD86-9061607B9B94}" sibTransId="{6CD07F05-9E89-4214-8A66-205FBDD6F799}"/>
    <dgm:cxn modelId="{38F0B494-B051-4877-92A9-C43C1502F7E3}" type="presOf" srcId="{C775FABF-5BA2-4415-BF69-2632E5000E57}" destId="{08EC0A07-1DA9-4815-8B00-850CBE385F7B}" srcOrd="0" destOrd="0" presId="urn:microsoft.com/office/officeart/2005/8/layout/orgChart1"/>
    <dgm:cxn modelId="{BC600DFA-2032-44AA-A701-397F4FDA50AD}" type="presOf" srcId="{0145796C-4550-4BDC-B09D-D2BDCA6DC344}" destId="{9E8D788F-FA0E-45DA-BF7D-31B9A766C860}" srcOrd="1" destOrd="0" presId="urn:microsoft.com/office/officeart/2005/8/layout/orgChart1"/>
    <dgm:cxn modelId="{111D9441-709C-479F-B356-1873B27BE6E9}" type="presOf" srcId="{46703F45-8431-4937-9F94-3319983977DB}" destId="{B7E6540B-1EFC-4F73-B1A0-A77FECE2E352}" srcOrd="0" destOrd="0" presId="urn:microsoft.com/office/officeart/2005/8/layout/orgChart1"/>
    <dgm:cxn modelId="{5E6BFD49-B477-476A-9E6B-5258980E4275}" srcId="{F91C6E1C-7BF8-4818-A429-33583D7B39CA}" destId="{DB25278D-F9F8-459D-93A0-D58FDE7F6D1A}" srcOrd="1" destOrd="0" parTransId="{65CC77A3-4AE3-4C88-B80A-FE7295A70823}" sibTransId="{B06EBC00-5446-456D-977A-C9FD061B22A4}"/>
    <dgm:cxn modelId="{CA4C9733-39C7-49D3-8551-E824ADFDDA1F}" type="presOf" srcId="{A5D84952-F075-4334-AD86-9061607B9B94}" destId="{053EEAB3-381F-4167-AB57-0D39193864A0}" srcOrd="0" destOrd="0" presId="urn:microsoft.com/office/officeart/2005/8/layout/orgChart1"/>
    <dgm:cxn modelId="{9F05304E-1A73-4524-96BF-ECEC06AF6B25}" type="presOf" srcId="{54944F5C-27E4-4F0B-9040-4DAB6111E022}" destId="{66380389-8DBA-4F55-A547-08E7F9B56AC2}" srcOrd="1" destOrd="0" presId="urn:microsoft.com/office/officeart/2005/8/layout/orgChart1"/>
    <dgm:cxn modelId="{9C0FD076-1CD3-44FB-A03E-ED59BCEF19A0}" type="presOf" srcId="{BAC946B1-C5EC-47D7-AABA-51CE6B805901}" destId="{DC8111BC-B92F-41C5-9BAD-92F01CDF184B}" srcOrd="0" destOrd="0" presId="urn:microsoft.com/office/officeart/2005/8/layout/orgChart1"/>
    <dgm:cxn modelId="{66AB12A3-86E1-40D4-BEF8-F700415FCA37}" type="presOf" srcId="{6BD6CD97-FC39-4A80-9164-F4CBDF5C0E54}" destId="{7E57A341-20CE-4242-A9C9-C021ECC04B6B}" srcOrd="0" destOrd="0" presId="urn:microsoft.com/office/officeart/2005/8/layout/orgChart1"/>
    <dgm:cxn modelId="{230CAC75-0FD2-4452-BC75-01248ACF8148}" srcId="{6BD6CD97-FC39-4A80-9164-F4CBDF5C0E54}" destId="{EFDF7E8D-DF43-4446-A162-2E01F524390C}" srcOrd="1" destOrd="0" parTransId="{61F1315A-3029-4FDA-A682-FE35205CA0D7}" sibTransId="{DF8DD2F2-3E64-4FA4-9350-70E32098F5E5}"/>
    <dgm:cxn modelId="{2015BA10-A3CB-454E-A060-C532AEEEB9A8}" srcId="{0145796C-4550-4BDC-B09D-D2BDCA6DC344}" destId="{197A6258-2C82-4CB4-AB21-E7F3460B39C7}" srcOrd="1" destOrd="0" parTransId="{48F75945-7C19-4C53-AA09-7E8BEC64753E}" sibTransId="{6621DF68-3CAD-4B4D-8744-66F390ECF885}"/>
    <dgm:cxn modelId="{7AF1DCF6-2488-48F6-9FB8-1BDB47E9FCF0}" type="presOf" srcId="{A8F5319C-B3A8-4BE6-B9C7-37C2E1811770}" destId="{6474903C-C102-4026-AAF0-FCB20724229B}" srcOrd="0" destOrd="0" presId="urn:microsoft.com/office/officeart/2005/8/layout/orgChart1"/>
    <dgm:cxn modelId="{B7880758-D2B2-459F-8B3E-5BB25F4DAAFE}" type="presOf" srcId="{3B0B6711-ED63-471D-89D2-2C1ED580C1C3}" destId="{02FECB21-F39E-4963-A327-FDABFF3B9F63}" srcOrd="1" destOrd="0" presId="urn:microsoft.com/office/officeart/2005/8/layout/orgChart1"/>
    <dgm:cxn modelId="{21D7D2B1-5E18-4090-9999-72C31E58E889}" srcId="{3B0B6711-ED63-471D-89D2-2C1ED580C1C3}" destId="{6BD6CD97-FC39-4A80-9164-F4CBDF5C0E54}" srcOrd="0" destOrd="0" parTransId="{BAC946B1-C5EC-47D7-AABA-51CE6B805901}" sibTransId="{00425D93-D810-47DD-B4B1-CB1A3DF32CA8}"/>
    <dgm:cxn modelId="{752AC5FC-5468-4BC8-9C29-E046F9B49EFA}" type="presOf" srcId="{F6E2D509-BE3F-4734-8799-089175BEE7F5}" destId="{63560B45-B5D1-49B2-98D4-F18A4EB02DAA}" srcOrd="0" destOrd="0" presId="urn:microsoft.com/office/officeart/2005/8/layout/orgChart1"/>
    <dgm:cxn modelId="{A59F79D4-16B0-4342-A154-BAE3F362D9EB}" type="presOf" srcId="{DB25278D-F9F8-459D-93A0-D58FDE7F6D1A}" destId="{B43434EF-91CB-4712-B9C9-DFBFDB3E47E6}" srcOrd="0" destOrd="0" presId="urn:microsoft.com/office/officeart/2005/8/layout/orgChart1"/>
    <dgm:cxn modelId="{A249BBB2-943B-4618-B074-4AF5058D26A4}" type="presOf" srcId="{197A6258-2C82-4CB4-AB21-E7F3460B39C7}" destId="{82FDA824-8E69-4182-8283-C0C6F6FBFD09}" srcOrd="0" destOrd="0" presId="urn:microsoft.com/office/officeart/2005/8/layout/orgChart1"/>
    <dgm:cxn modelId="{2343EEBC-0DC7-46C5-8215-8FF01A944CC0}" type="presOf" srcId="{F91C6E1C-7BF8-4818-A429-33583D7B39CA}" destId="{F73E38C1-9A84-4E1C-8B4F-BF2787589F68}" srcOrd="0" destOrd="0" presId="urn:microsoft.com/office/officeart/2005/8/layout/orgChart1"/>
    <dgm:cxn modelId="{681311E5-6699-41BB-9F7F-F99911C101F0}" type="presOf" srcId="{37C71FE9-9777-43B6-83A6-FA59EC91E2EC}" destId="{0276A479-B742-43BC-AE49-57FFAB8E13E2}" srcOrd="0" destOrd="0" presId="urn:microsoft.com/office/officeart/2005/8/layout/orgChart1"/>
    <dgm:cxn modelId="{DF5868BB-3806-4416-92A4-381B58D859B4}" type="presOf" srcId="{EFDF7E8D-DF43-4446-A162-2E01F524390C}" destId="{0ABE534E-9B05-4C55-ABBE-22896DB9423A}" srcOrd="0" destOrd="0" presId="urn:microsoft.com/office/officeart/2005/8/layout/orgChart1"/>
    <dgm:cxn modelId="{806D1612-C034-4F27-84A7-A0F28DE857EB}" type="presOf" srcId="{D0241113-090B-4E82-8A3B-C9688DDB566F}" destId="{748BA2A6-0044-4560-A2C5-33C983530483}" srcOrd="0" destOrd="0" presId="urn:microsoft.com/office/officeart/2005/8/layout/orgChart1"/>
    <dgm:cxn modelId="{0AD20A45-5F80-429C-B70B-0698A8B0A71F}" type="presOf" srcId="{D0241113-090B-4E82-8A3B-C9688DDB566F}" destId="{99B2D443-7F05-4569-8F8D-7555B432E34A}" srcOrd="1" destOrd="0" presId="urn:microsoft.com/office/officeart/2005/8/layout/orgChart1"/>
    <dgm:cxn modelId="{BE411FF7-FD39-46CD-9EF2-E457CECD9B46}" type="presOf" srcId="{3B0B6711-ED63-471D-89D2-2C1ED580C1C3}" destId="{11079ACC-6219-4EFC-A343-1A5A1CE8C1AD}" srcOrd="0" destOrd="0" presId="urn:microsoft.com/office/officeart/2005/8/layout/orgChart1"/>
    <dgm:cxn modelId="{6BBC47C1-7741-4A96-B65F-D18E0AD886CB}" type="presOf" srcId="{54944F5C-27E4-4F0B-9040-4DAB6111E022}" destId="{3C7EDF34-E5AB-4E29-A389-F074F7543C1C}" srcOrd="0" destOrd="0" presId="urn:microsoft.com/office/officeart/2005/8/layout/orgChart1"/>
    <dgm:cxn modelId="{F65B6DC3-1548-4CC5-B7A4-C75F42E779FD}" type="presOf" srcId="{F91C6E1C-7BF8-4818-A429-33583D7B39CA}" destId="{A50A6812-9B91-4BD5-8AD5-8590F3BFFC6F}" srcOrd="1" destOrd="0" presId="urn:microsoft.com/office/officeart/2005/8/layout/orgChart1"/>
    <dgm:cxn modelId="{CC26335D-84D7-4995-AEFE-D1367457D9FB}" type="presOf" srcId="{0145796C-4550-4BDC-B09D-D2BDCA6DC344}" destId="{B45C7E3D-3E23-4B71-B383-4E28B3BEED05}" srcOrd="0" destOrd="0" presId="urn:microsoft.com/office/officeart/2005/8/layout/orgChart1"/>
    <dgm:cxn modelId="{FC84B52A-1519-4D78-89C6-9805050FBD62}" srcId="{F91C6E1C-7BF8-4818-A429-33583D7B39CA}" destId="{A8F5319C-B3A8-4BE6-B9C7-37C2E1811770}" srcOrd="3" destOrd="0" parTransId="{26B4AC8A-C16F-40EA-86B8-E23BD37BB5CB}" sibTransId="{95CF29C8-C43B-48C4-AAC6-CACF599CE015}"/>
    <dgm:cxn modelId="{818AA345-9040-49E7-B9D1-91C60B759B99}" type="presOf" srcId="{65CC77A3-4AE3-4C88-B80A-FE7295A70823}" destId="{3DD7993B-8A20-4662-A04A-FF26300987AC}" srcOrd="0" destOrd="0" presId="urn:microsoft.com/office/officeart/2005/8/layout/orgChart1"/>
    <dgm:cxn modelId="{1C21A1DC-0A17-4FED-B43D-7C5CA76A54D1}" type="presOf" srcId="{91C1C7CD-9A7B-469A-9104-EF22F16037B3}" destId="{D4DE7456-054E-49BF-B350-7B512A35913C}" srcOrd="0" destOrd="0" presId="urn:microsoft.com/office/officeart/2005/8/layout/orgChart1"/>
    <dgm:cxn modelId="{A6B3FCFC-9D3C-4453-A445-A36D1F0D5DFF}" type="presOf" srcId="{A77EECB9-7560-4855-994B-6DBDD7C46E42}" destId="{13DD7A37-4AA7-4AD5-ACCE-7A82E595065B}" srcOrd="1" destOrd="0" presId="urn:microsoft.com/office/officeart/2005/8/layout/orgChart1"/>
    <dgm:cxn modelId="{214A5F70-43AA-43B0-8A29-BBB5A8B2E699}" srcId="{EE3C7C70-8D73-44B1-8A17-37FA500A3D18}" destId="{71817D11-B876-4EFA-8ED7-0C9D74DE9C88}" srcOrd="0" destOrd="0" parTransId="{797D0E18-32E6-4546-8E57-94BF89B1F384}" sibTransId="{8FDFF44C-224A-403E-8E1E-D6204529116D}"/>
    <dgm:cxn modelId="{CE290486-14A8-41E7-8F7C-78B624F1C80B}" type="presOf" srcId="{91C1C7CD-9A7B-469A-9104-EF22F16037B3}" destId="{0EB2A1F6-66CE-4A5B-BF19-41EDB8A91873}" srcOrd="1" destOrd="0" presId="urn:microsoft.com/office/officeart/2005/8/layout/orgChart1"/>
    <dgm:cxn modelId="{9A0E7E9A-6EBA-4835-8334-247AE67BBD66}" srcId="{F91C6E1C-7BF8-4818-A429-33583D7B39CA}" destId="{D0241113-090B-4E82-8A3B-C9688DDB566F}" srcOrd="2" destOrd="0" parTransId="{5368A790-EBD0-4F24-89EE-2F83C55A6358}" sibTransId="{381C9F6F-1DB9-43AD-A6C3-A97837F08778}"/>
    <dgm:cxn modelId="{4A6ECCF0-88F0-4B03-9072-058778EF87AA}" type="presOf" srcId="{A75E5021-090D-4502-998E-57E4A9489F35}" destId="{2C8C2069-2478-4970-83C6-91B0A582F25A}" srcOrd="0" destOrd="0" presId="urn:microsoft.com/office/officeart/2005/8/layout/orgChart1"/>
    <dgm:cxn modelId="{D3D90ACA-53F5-4C38-B20D-F145D53A3107}" srcId="{71817D11-B876-4EFA-8ED7-0C9D74DE9C88}" destId="{3B0B6711-ED63-471D-89D2-2C1ED580C1C3}" srcOrd="0" destOrd="0" parTransId="{63A3902B-8F13-495D-AC02-24A14384F578}" sibTransId="{43622C8C-B713-4EF1-B020-C3BCFBBF8E0E}"/>
    <dgm:cxn modelId="{65E485FC-9C3B-4263-91B8-574037DECD5A}" type="presOf" srcId="{6EE5ABEF-5C31-4B89-8B37-A6409DAD0AB4}" destId="{9FDB4259-4295-4F8D-BD37-FA8399AA6C4D}" srcOrd="1" destOrd="0" presId="urn:microsoft.com/office/officeart/2005/8/layout/orgChart1"/>
    <dgm:cxn modelId="{70E047A2-AB82-40AA-87AC-E874A579EFA6}" type="presOf" srcId="{197A6258-2C82-4CB4-AB21-E7F3460B39C7}" destId="{18FC340B-ADF8-4ABD-ADE7-6E8F2EA06651}" srcOrd="1" destOrd="0" presId="urn:microsoft.com/office/officeart/2005/8/layout/orgChart1"/>
    <dgm:cxn modelId="{50E81E82-193C-4D31-B5EF-C74116FC996F}" type="presOf" srcId="{A77EECB9-7560-4855-994B-6DBDD7C46E42}" destId="{626239AB-F6A5-4DFB-9187-11F7B0632191}" srcOrd="0" destOrd="0" presId="urn:microsoft.com/office/officeart/2005/8/layout/orgChart1"/>
    <dgm:cxn modelId="{58725519-5CB4-4C99-85E6-4C1BB17BDA9E}" srcId="{0145796C-4550-4BDC-B09D-D2BDCA6DC344}" destId="{6EE5ABEF-5C31-4B89-8B37-A6409DAD0AB4}" srcOrd="0" destOrd="0" parTransId="{F6E2D509-BE3F-4734-8799-089175BEE7F5}" sibTransId="{9F518DB1-0E00-4395-932C-9F78E5A86ECD}"/>
    <dgm:cxn modelId="{A5905E40-A7D5-445A-A176-4F08B2E4F362}" type="presOf" srcId="{38A43A0D-D036-46F7-9846-6C2A467BA915}" destId="{498C0C8A-02D4-4CEF-A42A-53CF5E564838}" srcOrd="1" destOrd="0" presId="urn:microsoft.com/office/officeart/2005/8/layout/orgChart1"/>
    <dgm:cxn modelId="{0A68F8E9-CCB7-4464-A3F0-211DC680597C}" type="presOf" srcId="{38A43A0D-D036-46F7-9846-6C2A467BA915}" destId="{7EE6A075-D640-48B4-A94E-4C1F315515A2}" srcOrd="0" destOrd="0" presId="urn:microsoft.com/office/officeart/2005/8/layout/orgChart1"/>
    <dgm:cxn modelId="{845193E6-43D3-4914-BBA6-580E3906F26F}" type="presOf" srcId="{26B4AC8A-C16F-40EA-86B8-E23BD37BB5CB}" destId="{D016444F-AD6D-48B4-BA05-AB0082807280}" srcOrd="0" destOrd="0" presId="urn:microsoft.com/office/officeart/2005/8/layout/orgChart1"/>
    <dgm:cxn modelId="{5C3D8642-3A96-4475-9BFC-2256C1EC0FF7}" type="presOf" srcId="{6BD6CD97-FC39-4A80-9164-F4CBDF5C0E54}" destId="{6CB2CB76-EA06-474B-9E1C-697B7EB4AFD0}" srcOrd="1" destOrd="0" presId="urn:microsoft.com/office/officeart/2005/8/layout/orgChart1"/>
    <dgm:cxn modelId="{1CC961CE-E65A-4D10-9D05-5664E1E06F73}" type="presOf" srcId="{0AFC72CF-799E-441D-BE7C-B1C69B9BE616}" destId="{11C72A78-2D93-4151-8EEC-8CA84212C9E7}" srcOrd="0" destOrd="0" presId="urn:microsoft.com/office/officeart/2005/8/layout/orgChart1"/>
    <dgm:cxn modelId="{BD06B90E-5057-4F3D-B30E-18847EB9F785}" type="presOf" srcId="{71817D11-B876-4EFA-8ED7-0C9D74DE9C88}" destId="{6B5191A4-72DB-477F-8CAB-1096989A9B18}" srcOrd="0" destOrd="0" presId="urn:microsoft.com/office/officeart/2005/8/layout/orgChart1"/>
    <dgm:cxn modelId="{0EA9BB7B-6962-417D-8C64-1B81A1F36A2C}" type="presOf" srcId="{4E09F6A7-CA21-43EE-8F74-FF976C77A9DC}" destId="{E1C7998B-6651-4251-ABB8-6A2F75F1C771}" srcOrd="0" destOrd="0" presId="urn:microsoft.com/office/officeart/2005/8/layout/orgChart1"/>
    <dgm:cxn modelId="{21D53B73-FE1B-4772-A5EB-CF25341BC55F}" srcId="{A77EECB9-7560-4855-994B-6DBDD7C46E42}" destId="{38A43A0D-D036-46F7-9846-6C2A467BA915}" srcOrd="0" destOrd="0" parTransId="{A75E5021-090D-4502-998E-57E4A9489F35}" sibTransId="{B8EFF135-7ACA-41D6-BFC8-E5712971F491}"/>
    <dgm:cxn modelId="{043F20BA-F688-4446-9251-0C90ACF63DE1}" type="presOf" srcId="{EFDF7E8D-DF43-4446-A162-2E01F524390C}" destId="{96D56E71-AB07-47D3-A380-578ADFA1AD3F}" srcOrd="1" destOrd="0" presId="urn:microsoft.com/office/officeart/2005/8/layout/orgChart1"/>
    <dgm:cxn modelId="{3E58162D-08EB-4403-87F7-620A22B7E4D2}" type="presOf" srcId="{DB25278D-F9F8-459D-93A0-D58FDE7F6D1A}" destId="{E55999F8-8850-4BEF-868B-427FB2A53539}" srcOrd="1" destOrd="0" presId="urn:microsoft.com/office/officeart/2005/8/layout/orgChart1"/>
    <dgm:cxn modelId="{06680919-9137-4A76-98D1-A2F5E7E187D9}" type="presParOf" srcId="{D34CEFEB-A3D0-4A11-B78D-36DFB6FB3330}" destId="{A571FCA1-E8F6-46E9-A23F-37D376416EB8}" srcOrd="0" destOrd="0" presId="urn:microsoft.com/office/officeart/2005/8/layout/orgChart1"/>
    <dgm:cxn modelId="{1458D961-E87D-4D40-A639-0CF433F596D6}" type="presParOf" srcId="{A571FCA1-E8F6-46E9-A23F-37D376416EB8}" destId="{E3CFAA1F-AC62-4468-A195-E9808C178C7C}" srcOrd="0" destOrd="0" presId="urn:microsoft.com/office/officeart/2005/8/layout/orgChart1"/>
    <dgm:cxn modelId="{893FF75D-0B70-402B-940E-1919E939E2AE}" type="presParOf" srcId="{E3CFAA1F-AC62-4468-A195-E9808C178C7C}" destId="{6B5191A4-72DB-477F-8CAB-1096989A9B18}" srcOrd="0" destOrd="0" presId="urn:microsoft.com/office/officeart/2005/8/layout/orgChart1"/>
    <dgm:cxn modelId="{00A47B14-74A7-4E51-91D5-C0323913663D}" type="presParOf" srcId="{E3CFAA1F-AC62-4468-A195-E9808C178C7C}" destId="{E9E626BF-4FBB-4F72-AF24-F4B67717708E}" srcOrd="1" destOrd="0" presId="urn:microsoft.com/office/officeart/2005/8/layout/orgChart1"/>
    <dgm:cxn modelId="{664C5624-07C4-4ED8-B140-75EF6533E3C5}" type="presParOf" srcId="{A571FCA1-E8F6-46E9-A23F-37D376416EB8}" destId="{1E4384F1-F3B1-4478-82A2-99D7FA2FF7C3}" srcOrd="1" destOrd="0" presId="urn:microsoft.com/office/officeart/2005/8/layout/orgChart1"/>
    <dgm:cxn modelId="{E8729453-8676-413E-87B1-3B1CACAAB740}" type="presParOf" srcId="{1E4384F1-F3B1-4478-82A2-99D7FA2FF7C3}" destId="{EB75967A-83C4-440A-88CF-5CD192FE5F8B}" srcOrd="0" destOrd="0" presId="urn:microsoft.com/office/officeart/2005/8/layout/orgChart1"/>
    <dgm:cxn modelId="{A920B288-3977-457A-94AC-137D7FA057D1}" type="presParOf" srcId="{1E4384F1-F3B1-4478-82A2-99D7FA2FF7C3}" destId="{3C60A4B5-60D3-4B57-A602-BEE6C76F3B11}" srcOrd="1" destOrd="0" presId="urn:microsoft.com/office/officeart/2005/8/layout/orgChart1"/>
    <dgm:cxn modelId="{742F579E-9810-4F90-B7B8-0592ACA7992E}" type="presParOf" srcId="{3C60A4B5-60D3-4B57-A602-BEE6C76F3B11}" destId="{230771DA-1A7C-46C7-A436-0AA8C4430413}" srcOrd="0" destOrd="0" presId="urn:microsoft.com/office/officeart/2005/8/layout/orgChart1"/>
    <dgm:cxn modelId="{A44AF6EE-4417-4A0E-9497-5DF5BF083E0B}" type="presParOf" srcId="{230771DA-1A7C-46C7-A436-0AA8C4430413}" destId="{11079ACC-6219-4EFC-A343-1A5A1CE8C1AD}" srcOrd="0" destOrd="0" presId="urn:microsoft.com/office/officeart/2005/8/layout/orgChart1"/>
    <dgm:cxn modelId="{F50D3C99-F0E7-492C-AF8D-951D40D59985}" type="presParOf" srcId="{230771DA-1A7C-46C7-A436-0AA8C4430413}" destId="{02FECB21-F39E-4963-A327-FDABFF3B9F63}" srcOrd="1" destOrd="0" presId="urn:microsoft.com/office/officeart/2005/8/layout/orgChart1"/>
    <dgm:cxn modelId="{3CD2A613-E2F0-43A0-9354-97F000529FE8}" type="presParOf" srcId="{3C60A4B5-60D3-4B57-A602-BEE6C76F3B11}" destId="{D1CBEA68-313E-43D8-A2EC-992672110E02}" srcOrd="1" destOrd="0" presId="urn:microsoft.com/office/officeart/2005/8/layout/orgChart1"/>
    <dgm:cxn modelId="{D87DC2DF-CD20-4352-8187-832186EDB213}" type="presParOf" srcId="{D1CBEA68-313E-43D8-A2EC-992672110E02}" destId="{DC8111BC-B92F-41C5-9BAD-92F01CDF184B}" srcOrd="0" destOrd="0" presId="urn:microsoft.com/office/officeart/2005/8/layout/orgChart1"/>
    <dgm:cxn modelId="{FA85F970-44F9-453F-B7A1-0BB3D39FAFA4}" type="presParOf" srcId="{D1CBEA68-313E-43D8-A2EC-992672110E02}" destId="{05ED8E78-4FA5-4C0D-BA47-5A9863115016}" srcOrd="1" destOrd="0" presId="urn:microsoft.com/office/officeart/2005/8/layout/orgChart1"/>
    <dgm:cxn modelId="{B96FC510-6B0A-489F-A24A-A257C9522799}" type="presParOf" srcId="{05ED8E78-4FA5-4C0D-BA47-5A9863115016}" destId="{6D54A2F4-6273-4BE0-934A-743919C71C5D}" srcOrd="0" destOrd="0" presId="urn:microsoft.com/office/officeart/2005/8/layout/orgChart1"/>
    <dgm:cxn modelId="{7BD9904D-0492-4B0B-B513-693735E9E33E}" type="presParOf" srcId="{6D54A2F4-6273-4BE0-934A-743919C71C5D}" destId="{7E57A341-20CE-4242-A9C9-C021ECC04B6B}" srcOrd="0" destOrd="0" presId="urn:microsoft.com/office/officeart/2005/8/layout/orgChart1"/>
    <dgm:cxn modelId="{6A6A75E4-0879-4544-AA25-CA334EE85FD4}" type="presParOf" srcId="{6D54A2F4-6273-4BE0-934A-743919C71C5D}" destId="{6CB2CB76-EA06-474B-9E1C-697B7EB4AFD0}" srcOrd="1" destOrd="0" presId="urn:microsoft.com/office/officeart/2005/8/layout/orgChart1"/>
    <dgm:cxn modelId="{7A86764B-E7F0-499A-808A-533E9B7FBD49}" type="presParOf" srcId="{05ED8E78-4FA5-4C0D-BA47-5A9863115016}" destId="{C1F59DA1-F0B6-4276-85A0-0488A464A96D}" srcOrd="1" destOrd="0" presId="urn:microsoft.com/office/officeart/2005/8/layout/orgChart1"/>
    <dgm:cxn modelId="{6FC4BC87-88AC-4894-9077-E13F0DC9C596}" type="presParOf" srcId="{05ED8E78-4FA5-4C0D-BA47-5A9863115016}" destId="{B416C078-2C48-4F4A-838F-1D0E5AC8D556}" srcOrd="2" destOrd="0" presId="urn:microsoft.com/office/officeart/2005/8/layout/orgChart1"/>
    <dgm:cxn modelId="{51261D44-9C32-4CE6-87F5-6DF4BDE407A5}" type="presParOf" srcId="{B416C078-2C48-4F4A-838F-1D0E5AC8D556}" destId="{BE37BF0F-D1B5-4B7D-84AD-C26E63896BFF}" srcOrd="0" destOrd="0" presId="urn:microsoft.com/office/officeart/2005/8/layout/orgChart1"/>
    <dgm:cxn modelId="{741D1AAA-E75B-41AF-B0EC-17EDEEE6F03D}" type="presParOf" srcId="{B416C078-2C48-4F4A-838F-1D0E5AC8D556}" destId="{3DED3FC7-ACE7-4F03-B8D4-F6A743795818}" srcOrd="1" destOrd="0" presId="urn:microsoft.com/office/officeart/2005/8/layout/orgChart1"/>
    <dgm:cxn modelId="{B59AA0A2-09A5-42E5-BCC6-3797189DA38E}" type="presParOf" srcId="{3DED3FC7-ACE7-4F03-B8D4-F6A743795818}" destId="{96366BDD-E203-4C88-BC3C-5CDABB616012}" srcOrd="0" destOrd="0" presId="urn:microsoft.com/office/officeart/2005/8/layout/orgChart1"/>
    <dgm:cxn modelId="{B0FF4A71-BB55-41EE-BEAB-C54E51750CA1}" type="presParOf" srcId="{96366BDD-E203-4C88-BC3C-5CDABB616012}" destId="{F73E38C1-9A84-4E1C-8B4F-BF2787589F68}" srcOrd="0" destOrd="0" presId="urn:microsoft.com/office/officeart/2005/8/layout/orgChart1"/>
    <dgm:cxn modelId="{6DC19192-5B87-4771-AF49-A3926AE50790}" type="presParOf" srcId="{96366BDD-E203-4C88-BC3C-5CDABB616012}" destId="{A50A6812-9B91-4BD5-8AD5-8590F3BFFC6F}" srcOrd="1" destOrd="0" presId="urn:microsoft.com/office/officeart/2005/8/layout/orgChart1"/>
    <dgm:cxn modelId="{9212FBD9-C7B7-4AEB-ACAA-AC8B49018071}" type="presParOf" srcId="{3DED3FC7-ACE7-4F03-B8D4-F6A743795818}" destId="{82AE261D-7FA9-4184-ADB8-679B639F3EE8}" srcOrd="1" destOrd="0" presId="urn:microsoft.com/office/officeart/2005/8/layout/orgChart1"/>
    <dgm:cxn modelId="{298266AC-6A72-452C-A1CF-2F8E7B4D6ACB}" type="presParOf" srcId="{82AE261D-7FA9-4184-ADB8-679B639F3EE8}" destId="{053EEAB3-381F-4167-AB57-0D39193864A0}" srcOrd="0" destOrd="0" presId="urn:microsoft.com/office/officeart/2005/8/layout/orgChart1"/>
    <dgm:cxn modelId="{1A431A9A-307C-48E2-9370-BA9A4D3D19BE}" type="presParOf" srcId="{82AE261D-7FA9-4184-ADB8-679B639F3EE8}" destId="{872C1E50-B41D-45E1-A1DF-AF4B9CC50F0E}" srcOrd="1" destOrd="0" presId="urn:microsoft.com/office/officeart/2005/8/layout/orgChart1"/>
    <dgm:cxn modelId="{9A4F8015-9EFD-458A-A649-9CE1185F0CCA}" type="presParOf" srcId="{872C1E50-B41D-45E1-A1DF-AF4B9CC50F0E}" destId="{D57BBD28-D70D-498D-A00D-861BE23D8679}" srcOrd="0" destOrd="0" presId="urn:microsoft.com/office/officeart/2005/8/layout/orgChart1"/>
    <dgm:cxn modelId="{A34E0DB0-ABC3-4666-B67A-5338CEC05771}" type="presParOf" srcId="{D57BBD28-D70D-498D-A00D-861BE23D8679}" destId="{0276A479-B742-43BC-AE49-57FFAB8E13E2}" srcOrd="0" destOrd="0" presId="urn:microsoft.com/office/officeart/2005/8/layout/orgChart1"/>
    <dgm:cxn modelId="{494B6AA6-EE92-4758-B29E-FC4063706FB6}" type="presParOf" srcId="{D57BBD28-D70D-498D-A00D-861BE23D8679}" destId="{AB913AF0-917F-42C4-9547-A76551F1A111}" srcOrd="1" destOrd="0" presId="urn:microsoft.com/office/officeart/2005/8/layout/orgChart1"/>
    <dgm:cxn modelId="{D3B31892-B595-4E92-9E01-AFCE8ED0FCDE}" type="presParOf" srcId="{872C1E50-B41D-45E1-A1DF-AF4B9CC50F0E}" destId="{7CC0D950-CB77-43A8-B78C-77013EDCF13C}" srcOrd="1" destOrd="0" presId="urn:microsoft.com/office/officeart/2005/8/layout/orgChart1"/>
    <dgm:cxn modelId="{08C20F02-9E43-42C4-8FB7-67D2B9BB182C}" type="presParOf" srcId="{872C1E50-B41D-45E1-A1DF-AF4B9CC50F0E}" destId="{745F0B57-808D-4C9B-ADF5-04366BCB91DC}" srcOrd="2" destOrd="0" presId="urn:microsoft.com/office/officeart/2005/8/layout/orgChart1"/>
    <dgm:cxn modelId="{746CC904-69E5-46E6-99BA-60D22E62DA40}" type="presParOf" srcId="{82AE261D-7FA9-4184-ADB8-679B639F3EE8}" destId="{3DD7993B-8A20-4662-A04A-FF26300987AC}" srcOrd="2" destOrd="0" presId="urn:microsoft.com/office/officeart/2005/8/layout/orgChart1"/>
    <dgm:cxn modelId="{A3571539-A39F-4F00-B73F-B9E240196605}" type="presParOf" srcId="{82AE261D-7FA9-4184-ADB8-679B639F3EE8}" destId="{6ADE837C-BEC3-481B-B293-82A54DC3202E}" srcOrd="3" destOrd="0" presId="urn:microsoft.com/office/officeart/2005/8/layout/orgChart1"/>
    <dgm:cxn modelId="{AE40851E-4058-4170-A5FD-91A5B58E15CE}" type="presParOf" srcId="{6ADE837C-BEC3-481B-B293-82A54DC3202E}" destId="{04805473-34E2-4321-9C88-6227D3DD29FE}" srcOrd="0" destOrd="0" presId="urn:microsoft.com/office/officeart/2005/8/layout/orgChart1"/>
    <dgm:cxn modelId="{F2CF6F01-CEAC-41D5-925B-CD8F8F5BDD74}" type="presParOf" srcId="{04805473-34E2-4321-9C88-6227D3DD29FE}" destId="{B43434EF-91CB-4712-B9C9-DFBFDB3E47E6}" srcOrd="0" destOrd="0" presId="urn:microsoft.com/office/officeart/2005/8/layout/orgChart1"/>
    <dgm:cxn modelId="{4269286A-FCC7-4520-8648-9FB86CB63993}" type="presParOf" srcId="{04805473-34E2-4321-9C88-6227D3DD29FE}" destId="{E55999F8-8850-4BEF-868B-427FB2A53539}" srcOrd="1" destOrd="0" presId="urn:microsoft.com/office/officeart/2005/8/layout/orgChart1"/>
    <dgm:cxn modelId="{D1F6A762-E6D0-4E2C-AA54-28F240A8E89D}" type="presParOf" srcId="{6ADE837C-BEC3-481B-B293-82A54DC3202E}" destId="{99E40F6D-6BB9-49D8-8C8E-44F9E5EF4A00}" srcOrd="1" destOrd="0" presId="urn:microsoft.com/office/officeart/2005/8/layout/orgChart1"/>
    <dgm:cxn modelId="{F471FA72-AF5D-4D04-B8F0-4B9AE61215DA}" type="presParOf" srcId="{6ADE837C-BEC3-481B-B293-82A54DC3202E}" destId="{9039ECC8-63CE-4305-BE22-7C247AA9EC7F}" srcOrd="2" destOrd="0" presId="urn:microsoft.com/office/officeart/2005/8/layout/orgChart1"/>
    <dgm:cxn modelId="{D0D0A61C-FCEC-42A6-803D-A8B668F2A0AD}" type="presParOf" srcId="{82AE261D-7FA9-4184-ADB8-679B639F3EE8}" destId="{94BC0566-7A41-4598-B513-66D295A4497D}" srcOrd="4" destOrd="0" presId="urn:microsoft.com/office/officeart/2005/8/layout/orgChart1"/>
    <dgm:cxn modelId="{2826AD29-A4B3-4C71-A6BD-84044E6079EA}" type="presParOf" srcId="{82AE261D-7FA9-4184-ADB8-679B639F3EE8}" destId="{DCE6543C-F7D1-4488-8FB4-8EE17A45AEA4}" srcOrd="5" destOrd="0" presId="urn:microsoft.com/office/officeart/2005/8/layout/orgChart1"/>
    <dgm:cxn modelId="{0742361B-AD21-4785-A2B3-608A6BF228A5}" type="presParOf" srcId="{DCE6543C-F7D1-4488-8FB4-8EE17A45AEA4}" destId="{BB02D4B4-EC7E-4552-AD7D-125803AB3215}" srcOrd="0" destOrd="0" presId="urn:microsoft.com/office/officeart/2005/8/layout/orgChart1"/>
    <dgm:cxn modelId="{25CF2D41-84DE-4BAB-915F-D1D88F3BFDBA}" type="presParOf" srcId="{BB02D4B4-EC7E-4552-AD7D-125803AB3215}" destId="{748BA2A6-0044-4560-A2C5-33C983530483}" srcOrd="0" destOrd="0" presId="urn:microsoft.com/office/officeart/2005/8/layout/orgChart1"/>
    <dgm:cxn modelId="{72C5700B-8342-4EE3-8A79-C45315AA4FCC}" type="presParOf" srcId="{BB02D4B4-EC7E-4552-AD7D-125803AB3215}" destId="{99B2D443-7F05-4569-8F8D-7555B432E34A}" srcOrd="1" destOrd="0" presId="urn:microsoft.com/office/officeart/2005/8/layout/orgChart1"/>
    <dgm:cxn modelId="{3A9A3C7C-2CA3-485B-8203-8CB6BEF25ED2}" type="presParOf" srcId="{DCE6543C-F7D1-4488-8FB4-8EE17A45AEA4}" destId="{A8060542-19D1-4BF6-B1CD-61762D9909D1}" srcOrd="1" destOrd="0" presId="urn:microsoft.com/office/officeart/2005/8/layout/orgChart1"/>
    <dgm:cxn modelId="{0E33E79F-55F6-4FEB-9CD0-85B9574C2C6E}" type="presParOf" srcId="{DCE6543C-F7D1-4488-8FB4-8EE17A45AEA4}" destId="{7E1587A0-AD81-44E7-9A55-D00D4D577782}" srcOrd="2" destOrd="0" presId="urn:microsoft.com/office/officeart/2005/8/layout/orgChart1"/>
    <dgm:cxn modelId="{84F43016-D387-463D-8E7F-12ABE2AAFC94}" type="presParOf" srcId="{82AE261D-7FA9-4184-ADB8-679B639F3EE8}" destId="{D016444F-AD6D-48B4-BA05-AB0082807280}" srcOrd="6" destOrd="0" presId="urn:microsoft.com/office/officeart/2005/8/layout/orgChart1"/>
    <dgm:cxn modelId="{83AE1F3E-9BF7-47B8-80F4-0AA46771E798}" type="presParOf" srcId="{82AE261D-7FA9-4184-ADB8-679B639F3EE8}" destId="{DBA40228-8584-43F6-AEBB-C8312833748F}" srcOrd="7" destOrd="0" presId="urn:microsoft.com/office/officeart/2005/8/layout/orgChart1"/>
    <dgm:cxn modelId="{CE155B54-0461-41E2-B29A-09AF5D515C46}" type="presParOf" srcId="{DBA40228-8584-43F6-AEBB-C8312833748F}" destId="{1AFE2309-9CFF-451B-80D8-07A189BFBF48}" srcOrd="0" destOrd="0" presId="urn:microsoft.com/office/officeart/2005/8/layout/orgChart1"/>
    <dgm:cxn modelId="{5F7FFB04-3AF6-4F46-8652-A72F22F40B35}" type="presParOf" srcId="{1AFE2309-9CFF-451B-80D8-07A189BFBF48}" destId="{6474903C-C102-4026-AAF0-FCB20724229B}" srcOrd="0" destOrd="0" presId="urn:microsoft.com/office/officeart/2005/8/layout/orgChart1"/>
    <dgm:cxn modelId="{871A6C1F-E395-4070-B565-69CFC072B8FD}" type="presParOf" srcId="{1AFE2309-9CFF-451B-80D8-07A189BFBF48}" destId="{89053E4E-30AE-471E-A492-6019C5E95923}" srcOrd="1" destOrd="0" presId="urn:microsoft.com/office/officeart/2005/8/layout/orgChart1"/>
    <dgm:cxn modelId="{4B884367-B224-4D7D-BA6F-1FC8F5BF350C}" type="presParOf" srcId="{DBA40228-8584-43F6-AEBB-C8312833748F}" destId="{845B83F9-36F6-4FAA-8A26-EF4D599DCB06}" srcOrd="1" destOrd="0" presId="urn:microsoft.com/office/officeart/2005/8/layout/orgChart1"/>
    <dgm:cxn modelId="{A20510A9-1D1E-44AD-AA1E-B3C797195BDE}" type="presParOf" srcId="{DBA40228-8584-43F6-AEBB-C8312833748F}" destId="{751BA0EB-1C68-4B83-A717-F2851F77063B}" srcOrd="2" destOrd="0" presId="urn:microsoft.com/office/officeart/2005/8/layout/orgChart1"/>
    <dgm:cxn modelId="{8D0A51E0-28BB-49C7-98F7-345B4DA6A27C}" type="presParOf" srcId="{3DED3FC7-ACE7-4F03-B8D4-F6A743795818}" destId="{DCD44240-97DB-4036-BAD5-95F581CE7785}" srcOrd="2" destOrd="0" presId="urn:microsoft.com/office/officeart/2005/8/layout/orgChart1"/>
    <dgm:cxn modelId="{C82DD04F-77FE-4A21-A0C4-A254BD335642}" type="presParOf" srcId="{DCD44240-97DB-4036-BAD5-95F581CE7785}" destId="{E1C7998B-6651-4251-ABB8-6A2F75F1C771}" srcOrd="0" destOrd="0" presId="urn:microsoft.com/office/officeart/2005/8/layout/orgChart1"/>
    <dgm:cxn modelId="{1A0F4656-F68C-459C-87FB-A21BB61F0808}" type="presParOf" srcId="{DCD44240-97DB-4036-BAD5-95F581CE7785}" destId="{2903220E-3FCE-4569-AA16-35B5B2C0E61C}" srcOrd="1" destOrd="0" presId="urn:microsoft.com/office/officeart/2005/8/layout/orgChart1"/>
    <dgm:cxn modelId="{B317E7C4-58DC-4B69-9AB9-6AAFB4648A18}" type="presParOf" srcId="{2903220E-3FCE-4569-AA16-35B5B2C0E61C}" destId="{23F1CBCA-1EC0-4BB0-B606-3204DE0FCAAE}" srcOrd="0" destOrd="0" presId="urn:microsoft.com/office/officeart/2005/8/layout/orgChart1"/>
    <dgm:cxn modelId="{8D24664B-C54D-47CB-84D5-91F3874F2D3E}" type="presParOf" srcId="{23F1CBCA-1EC0-4BB0-B606-3204DE0FCAAE}" destId="{D4DE7456-054E-49BF-B350-7B512A35913C}" srcOrd="0" destOrd="0" presId="urn:microsoft.com/office/officeart/2005/8/layout/orgChart1"/>
    <dgm:cxn modelId="{4F6737CE-18D9-4CE6-B545-69EF9E65C9C6}" type="presParOf" srcId="{23F1CBCA-1EC0-4BB0-B606-3204DE0FCAAE}" destId="{0EB2A1F6-66CE-4A5B-BF19-41EDB8A91873}" srcOrd="1" destOrd="0" presId="urn:microsoft.com/office/officeart/2005/8/layout/orgChart1"/>
    <dgm:cxn modelId="{9B6B9F86-DDCD-4D32-A275-7C7FBA34119D}" type="presParOf" srcId="{2903220E-3FCE-4569-AA16-35B5B2C0E61C}" destId="{E628AF61-5EF4-416A-96FD-010A413EBDB4}" srcOrd="1" destOrd="0" presId="urn:microsoft.com/office/officeart/2005/8/layout/orgChart1"/>
    <dgm:cxn modelId="{E9E76C1B-614F-4C44-8951-C87E76562F18}" type="presParOf" srcId="{2903220E-3FCE-4569-AA16-35B5B2C0E61C}" destId="{1AFA522D-29D1-4868-A12E-520BFCFB256F}" srcOrd="2" destOrd="0" presId="urn:microsoft.com/office/officeart/2005/8/layout/orgChart1"/>
    <dgm:cxn modelId="{5CE3AAB3-F311-4370-AB07-0C5E08D16CA7}" type="presParOf" srcId="{B416C078-2C48-4F4A-838F-1D0E5AC8D556}" destId="{87F0F9FF-4D21-4D65-8985-EBAA004C5E01}" srcOrd="2" destOrd="0" presId="urn:microsoft.com/office/officeart/2005/8/layout/orgChart1"/>
    <dgm:cxn modelId="{BA94CC5F-30BE-4C0D-AB20-7528E7AA9E25}" type="presParOf" srcId="{B416C078-2C48-4F4A-838F-1D0E5AC8D556}" destId="{9B176CE6-A1EA-4D28-BA2E-8E6F1A322F2C}" srcOrd="3" destOrd="0" presId="urn:microsoft.com/office/officeart/2005/8/layout/orgChart1"/>
    <dgm:cxn modelId="{6A89F038-BEA1-40F7-9AD9-3B90C5C53547}" type="presParOf" srcId="{9B176CE6-A1EA-4D28-BA2E-8E6F1A322F2C}" destId="{68BB21AE-51D1-4F2E-ABED-9F466D25E128}" srcOrd="0" destOrd="0" presId="urn:microsoft.com/office/officeart/2005/8/layout/orgChart1"/>
    <dgm:cxn modelId="{CA821AFD-C1D7-410D-AD1F-DC826EC27D55}" type="presParOf" srcId="{68BB21AE-51D1-4F2E-ABED-9F466D25E128}" destId="{0ABE534E-9B05-4C55-ABBE-22896DB9423A}" srcOrd="0" destOrd="0" presId="urn:microsoft.com/office/officeart/2005/8/layout/orgChart1"/>
    <dgm:cxn modelId="{5333605B-C2A6-4162-AD0F-937A1EA231BF}" type="presParOf" srcId="{68BB21AE-51D1-4F2E-ABED-9F466D25E128}" destId="{96D56E71-AB07-47D3-A380-578ADFA1AD3F}" srcOrd="1" destOrd="0" presId="urn:microsoft.com/office/officeart/2005/8/layout/orgChart1"/>
    <dgm:cxn modelId="{DA7B7540-9D38-468C-9ACE-336B7C948538}" type="presParOf" srcId="{9B176CE6-A1EA-4D28-BA2E-8E6F1A322F2C}" destId="{334D92B3-A426-4C87-9320-E0A8664C206F}" srcOrd="1" destOrd="0" presId="urn:microsoft.com/office/officeart/2005/8/layout/orgChart1"/>
    <dgm:cxn modelId="{C7E304E7-1820-4397-8930-502B3D5706F0}" type="presParOf" srcId="{9B176CE6-A1EA-4D28-BA2E-8E6F1A322F2C}" destId="{F6899EF3-C923-4854-9141-0092172476F8}" srcOrd="2" destOrd="0" presId="urn:microsoft.com/office/officeart/2005/8/layout/orgChart1"/>
    <dgm:cxn modelId="{627C445B-4DB6-4B43-83A0-8D8044379DB3}" type="presParOf" srcId="{D1CBEA68-313E-43D8-A2EC-992672110E02}" destId="{11C72A78-2D93-4151-8EEC-8CA84212C9E7}" srcOrd="2" destOrd="0" presId="urn:microsoft.com/office/officeart/2005/8/layout/orgChart1"/>
    <dgm:cxn modelId="{D61154BF-99AE-45FF-A6CA-99AD551FA13E}" type="presParOf" srcId="{D1CBEA68-313E-43D8-A2EC-992672110E02}" destId="{E5BF647E-F061-4A5C-85E6-4FCFBE9110B6}" srcOrd="3" destOrd="0" presId="urn:microsoft.com/office/officeart/2005/8/layout/orgChart1"/>
    <dgm:cxn modelId="{A5ED2F3D-14E6-40C7-8C9E-20114B380CDF}" type="presParOf" srcId="{E5BF647E-F061-4A5C-85E6-4FCFBE9110B6}" destId="{8A001838-A673-41BC-BBF7-C8C80D312F20}" srcOrd="0" destOrd="0" presId="urn:microsoft.com/office/officeart/2005/8/layout/orgChart1"/>
    <dgm:cxn modelId="{6D221A02-5EF7-49FD-A221-7A829977CD2F}" type="presParOf" srcId="{8A001838-A673-41BC-BBF7-C8C80D312F20}" destId="{3C7EDF34-E5AB-4E29-A389-F074F7543C1C}" srcOrd="0" destOrd="0" presId="urn:microsoft.com/office/officeart/2005/8/layout/orgChart1"/>
    <dgm:cxn modelId="{F15C5195-98DF-4B89-B59B-AB1120BC7F9F}" type="presParOf" srcId="{8A001838-A673-41BC-BBF7-C8C80D312F20}" destId="{66380389-8DBA-4F55-A547-08E7F9B56AC2}" srcOrd="1" destOrd="0" presId="urn:microsoft.com/office/officeart/2005/8/layout/orgChart1"/>
    <dgm:cxn modelId="{E8E87276-0674-4C67-B0BC-349D652435A7}" type="presParOf" srcId="{E5BF647E-F061-4A5C-85E6-4FCFBE9110B6}" destId="{3E2CA6C9-E465-47F2-A54A-F2A4A0B57557}" srcOrd="1" destOrd="0" presId="urn:microsoft.com/office/officeart/2005/8/layout/orgChart1"/>
    <dgm:cxn modelId="{AC355497-0213-4220-9998-F263CF2F71B5}" type="presParOf" srcId="{E5BF647E-F061-4A5C-85E6-4FCFBE9110B6}" destId="{32FF6629-DD3E-484D-A222-F99E74A40373}" srcOrd="2" destOrd="0" presId="urn:microsoft.com/office/officeart/2005/8/layout/orgChart1"/>
    <dgm:cxn modelId="{81BA9DB5-CD1B-475C-BB49-1DB622B1B292}" type="presParOf" srcId="{3C60A4B5-60D3-4B57-A602-BEE6C76F3B11}" destId="{977382E5-C6C3-453C-9487-7A8682FA85F8}" srcOrd="2" destOrd="0" presId="urn:microsoft.com/office/officeart/2005/8/layout/orgChart1"/>
    <dgm:cxn modelId="{983A0FBE-066B-482B-8276-9EF7C01E3D5D}" type="presParOf" srcId="{1E4384F1-F3B1-4478-82A2-99D7FA2FF7C3}" destId="{08EC0A07-1DA9-4815-8B00-850CBE385F7B}" srcOrd="2" destOrd="0" presId="urn:microsoft.com/office/officeart/2005/8/layout/orgChart1"/>
    <dgm:cxn modelId="{29A051B0-AB7F-4E78-98E8-BAC4C7D2B14F}" type="presParOf" srcId="{1E4384F1-F3B1-4478-82A2-99D7FA2FF7C3}" destId="{A8B9619F-77D6-4ED7-8F67-6B8FD7FE95FE}" srcOrd="3" destOrd="0" presId="urn:microsoft.com/office/officeart/2005/8/layout/orgChart1"/>
    <dgm:cxn modelId="{E13C52C5-18D0-41DC-A31F-44AE616D5BB0}" type="presParOf" srcId="{A8B9619F-77D6-4ED7-8F67-6B8FD7FE95FE}" destId="{8B267818-B74F-45B1-95D6-574388C07078}" srcOrd="0" destOrd="0" presId="urn:microsoft.com/office/officeart/2005/8/layout/orgChart1"/>
    <dgm:cxn modelId="{08925A98-12CF-4B5F-919F-71BF07455AA7}" type="presParOf" srcId="{8B267818-B74F-45B1-95D6-574388C07078}" destId="{626239AB-F6A5-4DFB-9187-11F7B0632191}" srcOrd="0" destOrd="0" presId="urn:microsoft.com/office/officeart/2005/8/layout/orgChart1"/>
    <dgm:cxn modelId="{2C0B1292-FB82-4C88-8FDE-6778EF8489CD}" type="presParOf" srcId="{8B267818-B74F-45B1-95D6-574388C07078}" destId="{13DD7A37-4AA7-4AD5-ACCE-7A82E595065B}" srcOrd="1" destOrd="0" presId="urn:microsoft.com/office/officeart/2005/8/layout/orgChart1"/>
    <dgm:cxn modelId="{C1803754-1EC5-4101-8B11-63FED72EFBD2}" type="presParOf" srcId="{A8B9619F-77D6-4ED7-8F67-6B8FD7FE95FE}" destId="{531371E7-2119-4178-AAE4-9FF5D5AD230C}" srcOrd="1" destOrd="0" presId="urn:microsoft.com/office/officeart/2005/8/layout/orgChart1"/>
    <dgm:cxn modelId="{1B467043-E5AA-4260-B45B-3BFC7BA5A975}" type="presParOf" srcId="{531371E7-2119-4178-AAE4-9FF5D5AD230C}" destId="{2C8C2069-2478-4970-83C6-91B0A582F25A}" srcOrd="0" destOrd="0" presId="urn:microsoft.com/office/officeart/2005/8/layout/orgChart1"/>
    <dgm:cxn modelId="{5C41B9A2-613D-4D60-88F5-5A242CED8563}" type="presParOf" srcId="{531371E7-2119-4178-AAE4-9FF5D5AD230C}" destId="{06B002CE-6BDA-4DA3-8CA1-D4123D687181}" srcOrd="1" destOrd="0" presId="urn:microsoft.com/office/officeart/2005/8/layout/orgChart1"/>
    <dgm:cxn modelId="{72FA6580-BF28-42C6-9534-7A5873C30CB2}" type="presParOf" srcId="{06B002CE-6BDA-4DA3-8CA1-D4123D687181}" destId="{87F36F72-C448-42AF-A938-78B5ACDBC91F}" srcOrd="0" destOrd="0" presId="urn:microsoft.com/office/officeart/2005/8/layout/orgChart1"/>
    <dgm:cxn modelId="{42CEE9D3-B9CE-48A3-8443-302996E0BFA8}" type="presParOf" srcId="{87F36F72-C448-42AF-A938-78B5ACDBC91F}" destId="{7EE6A075-D640-48B4-A94E-4C1F315515A2}" srcOrd="0" destOrd="0" presId="urn:microsoft.com/office/officeart/2005/8/layout/orgChart1"/>
    <dgm:cxn modelId="{7C70892A-A77B-4714-8725-5ADF6BB90CE7}" type="presParOf" srcId="{87F36F72-C448-42AF-A938-78B5ACDBC91F}" destId="{498C0C8A-02D4-4CEF-A42A-53CF5E564838}" srcOrd="1" destOrd="0" presId="urn:microsoft.com/office/officeart/2005/8/layout/orgChart1"/>
    <dgm:cxn modelId="{0ACFED5C-715D-414C-84A2-CCDF6FFB706E}" type="presParOf" srcId="{06B002CE-6BDA-4DA3-8CA1-D4123D687181}" destId="{A222E746-56B0-475E-AF0C-69CCECAAB0AE}" srcOrd="1" destOrd="0" presId="urn:microsoft.com/office/officeart/2005/8/layout/orgChart1"/>
    <dgm:cxn modelId="{7D65A5A4-C0AF-4700-89FE-D62BB9288F79}" type="presParOf" srcId="{06B002CE-6BDA-4DA3-8CA1-D4123D687181}" destId="{EC30382B-71F8-4A54-9DB7-DDA06F582CD3}" srcOrd="2" destOrd="0" presId="urn:microsoft.com/office/officeart/2005/8/layout/orgChart1"/>
    <dgm:cxn modelId="{09FE8C1C-63EE-4FE5-8A05-66F9A1C3708E}" type="presParOf" srcId="{531371E7-2119-4178-AAE4-9FF5D5AD230C}" destId="{B7E6540B-1EFC-4F73-B1A0-A77FECE2E352}" srcOrd="2" destOrd="0" presId="urn:microsoft.com/office/officeart/2005/8/layout/orgChart1"/>
    <dgm:cxn modelId="{36366690-8B5D-4B78-A078-BA6F8018E04B}" type="presParOf" srcId="{531371E7-2119-4178-AAE4-9FF5D5AD230C}" destId="{D29C3F5A-0FA5-4FEA-AC0D-558E81F5C85F}" srcOrd="3" destOrd="0" presId="urn:microsoft.com/office/officeart/2005/8/layout/orgChart1"/>
    <dgm:cxn modelId="{37908CD8-474E-457B-8A37-12361B38231D}" type="presParOf" srcId="{D29C3F5A-0FA5-4FEA-AC0D-558E81F5C85F}" destId="{5A9C4548-65DD-463D-8C81-9C20C1653FC7}" srcOrd="0" destOrd="0" presId="urn:microsoft.com/office/officeart/2005/8/layout/orgChart1"/>
    <dgm:cxn modelId="{A25BBFF0-FC5C-433E-9DFE-351BD7966DC4}" type="presParOf" srcId="{5A9C4548-65DD-463D-8C81-9C20C1653FC7}" destId="{B45C7E3D-3E23-4B71-B383-4E28B3BEED05}" srcOrd="0" destOrd="0" presId="urn:microsoft.com/office/officeart/2005/8/layout/orgChart1"/>
    <dgm:cxn modelId="{7E68A093-8CC2-4F97-BE02-41D48E0E4EA1}" type="presParOf" srcId="{5A9C4548-65DD-463D-8C81-9C20C1653FC7}" destId="{9E8D788F-FA0E-45DA-BF7D-31B9A766C860}" srcOrd="1" destOrd="0" presId="urn:microsoft.com/office/officeart/2005/8/layout/orgChart1"/>
    <dgm:cxn modelId="{3B1F62FA-CB5E-4858-8F09-412EB653938D}" type="presParOf" srcId="{D29C3F5A-0FA5-4FEA-AC0D-558E81F5C85F}" destId="{AD3F3E62-147C-442C-A286-31524F4FDE37}" srcOrd="1" destOrd="0" presId="urn:microsoft.com/office/officeart/2005/8/layout/orgChart1"/>
    <dgm:cxn modelId="{628DA805-5CE8-4A62-9445-F5DB58627195}" type="presParOf" srcId="{D29C3F5A-0FA5-4FEA-AC0D-558E81F5C85F}" destId="{4151A4FA-BCBC-4460-9B8A-A76547CAB5B3}" srcOrd="2" destOrd="0" presId="urn:microsoft.com/office/officeart/2005/8/layout/orgChart1"/>
    <dgm:cxn modelId="{1DD6B17E-BEA6-415D-99FD-297D4491B340}" type="presParOf" srcId="{4151A4FA-BCBC-4460-9B8A-A76547CAB5B3}" destId="{63560B45-B5D1-49B2-98D4-F18A4EB02DAA}" srcOrd="0" destOrd="0" presId="urn:microsoft.com/office/officeart/2005/8/layout/orgChart1"/>
    <dgm:cxn modelId="{1F4B57D5-F5E5-41A7-9161-E83F2F904D51}" type="presParOf" srcId="{4151A4FA-BCBC-4460-9B8A-A76547CAB5B3}" destId="{99705EF9-3622-4441-8852-DFAC9F8B579D}" srcOrd="1" destOrd="0" presId="urn:microsoft.com/office/officeart/2005/8/layout/orgChart1"/>
    <dgm:cxn modelId="{D6431F7A-C4C7-46F1-A063-BBDAB862295D}" type="presParOf" srcId="{99705EF9-3622-4441-8852-DFAC9F8B579D}" destId="{54B5291E-7C98-4B59-BE65-52C47B6BD366}" srcOrd="0" destOrd="0" presId="urn:microsoft.com/office/officeart/2005/8/layout/orgChart1"/>
    <dgm:cxn modelId="{B0312D0C-8C7C-4FC2-A598-D6E48F38FEDF}" type="presParOf" srcId="{54B5291E-7C98-4B59-BE65-52C47B6BD366}" destId="{6A51756D-1978-43BE-A7A9-7096851178CA}" srcOrd="0" destOrd="0" presId="urn:microsoft.com/office/officeart/2005/8/layout/orgChart1"/>
    <dgm:cxn modelId="{C63BC93A-0583-4E8A-93A9-D90C7582E5DB}" type="presParOf" srcId="{54B5291E-7C98-4B59-BE65-52C47B6BD366}" destId="{9FDB4259-4295-4F8D-BD37-FA8399AA6C4D}" srcOrd="1" destOrd="0" presId="urn:microsoft.com/office/officeart/2005/8/layout/orgChart1"/>
    <dgm:cxn modelId="{3281785D-B18C-469E-8D07-58E82650660D}" type="presParOf" srcId="{99705EF9-3622-4441-8852-DFAC9F8B579D}" destId="{E1AE6B1D-2E39-4C2C-8C39-83902ABA45AE}" srcOrd="1" destOrd="0" presId="urn:microsoft.com/office/officeart/2005/8/layout/orgChart1"/>
    <dgm:cxn modelId="{D6E4AC79-703F-4446-8F79-0A44CC8279F6}" type="presParOf" srcId="{99705EF9-3622-4441-8852-DFAC9F8B579D}" destId="{95E23251-7F18-40D5-AA76-6E8A7DB38A55}" srcOrd="2" destOrd="0" presId="urn:microsoft.com/office/officeart/2005/8/layout/orgChart1"/>
    <dgm:cxn modelId="{842D0FA8-BE79-4CE9-AB0A-0AF351E8A934}" type="presParOf" srcId="{4151A4FA-BCBC-4460-9B8A-A76547CAB5B3}" destId="{7A0A9D32-7F12-4532-87F4-819DDB9A297D}" srcOrd="2" destOrd="0" presId="urn:microsoft.com/office/officeart/2005/8/layout/orgChart1"/>
    <dgm:cxn modelId="{4C53BD24-6C22-4FA0-A4EC-092A2A37B6AC}" type="presParOf" srcId="{4151A4FA-BCBC-4460-9B8A-A76547CAB5B3}" destId="{E54F9743-C6C8-4F1F-A161-8771C9A22B0E}" srcOrd="3" destOrd="0" presId="urn:microsoft.com/office/officeart/2005/8/layout/orgChart1"/>
    <dgm:cxn modelId="{41333F1C-8904-4B17-9009-46F50FFE2DDB}" type="presParOf" srcId="{E54F9743-C6C8-4F1F-A161-8771C9A22B0E}" destId="{806229A0-918A-4D75-A567-C0EB449A0CA3}" srcOrd="0" destOrd="0" presId="urn:microsoft.com/office/officeart/2005/8/layout/orgChart1"/>
    <dgm:cxn modelId="{19378BB2-9393-4082-94AA-6B4C2B172060}" type="presParOf" srcId="{806229A0-918A-4D75-A567-C0EB449A0CA3}" destId="{82FDA824-8E69-4182-8283-C0C6F6FBFD09}" srcOrd="0" destOrd="0" presId="urn:microsoft.com/office/officeart/2005/8/layout/orgChart1"/>
    <dgm:cxn modelId="{5085EA11-1FA9-41A3-AEC6-1ABBDFA4DBE6}" type="presParOf" srcId="{806229A0-918A-4D75-A567-C0EB449A0CA3}" destId="{18FC340B-ADF8-4ABD-ADE7-6E8F2EA06651}" srcOrd="1" destOrd="0" presId="urn:microsoft.com/office/officeart/2005/8/layout/orgChart1"/>
    <dgm:cxn modelId="{EB984CB2-5157-41E5-B93E-03B2333878A7}" type="presParOf" srcId="{E54F9743-C6C8-4F1F-A161-8771C9A22B0E}" destId="{2A808C11-AA2A-439A-B996-FC19337529FF}" srcOrd="1" destOrd="0" presId="urn:microsoft.com/office/officeart/2005/8/layout/orgChart1"/>
    <dgm:cxn modelId="{70E800E5-9EC9-492E-92D4-9AD67ED33CD5}" type="presParOf" srcId="{E54F9743-C6C8-4F1F-A161-8771C9A22B0E}" destId="{FE4EEAAD-5F80-4B99-B92E-44E358BBDF94}" srcOrd="2" destOrd="0" presId="urn:microsoft.com/office/officeart/2005/8/layout/orgChart1"/>
    <dgm:cxn modelId="{846F9D6D-6AE3-45D5-B4E1-F4C30878FB53}" type="presParOf" srcId="{A8B9619F-77D6-4ED7-8F67-6B8FD7FE95FE}" destId="{C0F22E04-EDDE-4605-A939-300F90BCDAC7}" srcOrd="2" destOrd="0" presId="urn:microsoft.com/office/officeart/2005/8/layout/orgChart1"/>
    <dgm:cxn modelId="{86EB0391-6BD9-4BE1-9A4D-1D1FE8D15090}" type="presParOf" srcId="{A571FCA1-E8F6-46E9-A23F-37D376416EB8}" destId="{8A314040-B40F-423C-BEED-F528DA127F9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0A9D32-7F12-4532-87F4-819DDB9A297D}">
      <dsp:nvSpPr>
        <dsp:cNvPr id="0" name=""/>
        <dsp:cNvSpPr/>
      </dsp:nvSpPr>
      <dsp:spPr>
        <a:xfrm>
          <a:off x="5062534" y="1587474"/>
          <a:ext cx="154313" cy="346481"/>
        </a:xfrm>
        <a:custGeom>
          <a:avLst/>
          <a:gdLst/>
          <a:ahLst/>
          <a:cxnLst/>
          <a:rect l="0" t="0" r="0" b="0"/>
          <a:pathLst>
            <a:path>
              <a:moveTo>
                <a:pt x="0" y="0"/>
              </a:moveTo>
              <a:lnTo>
                <a:pt x="0" y="346481"/>
              </a:lnTo>
              <a:lnTo>
                <a:pt x="154313" y="346481"/>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63560B45-B5D1-49B2-98D4-F18A4EB02DAA}">
      <dsp:nvSpPr>
        <dsp:cNvPr id="0" name=""/>
        <dsp:cNvSpPr/>
      </dsp:nvSpPr>
      <dsp:spPr>
        <a:xfrm>
          <a:off x="4898065" y="1587474"/>
          <a:ext cx="164468" cy="346481"/>
        </a:xfrm>
        <a:custGeom>
          <a:avLst/>
          <a:gdLst/>
          <a:ahLst/>
          <a:cxnLst/>
          <a:rect l="0" t="0" r="0" b="0"/>
          <a:pathLst>
            <a:path>
              <a:moveTo>
                <a:pt x="164468" y="0"/>
              </a:moveTo>
              <a:lnTo>
                <a:pt x="164468" y="346481"/>
              </a:lnTo>
              <a:lnTo>
                <a:pt x="0" y="346481"/>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B7E6540B-1EFC-4F73-B1A0-A77FECE2E352}">
      <dsp:nvSpPr>
        <dsp:cNvPr id="0" name=""/>
        <dsp:cNvSpPr/>
      </dsp:nvSpPr>
      <dsp:spPr>
        <a:xfrm>
          <a:off x="4618764" y="1027940"/>
          <a:ext cx="443770" cy="171636"/>
        </a:xfrm>
        <a:custGeom>
          <a:avLst/>
          <a:gdLst/>
          <a:ahLst/>
          <a:cxnLst/>
          <a:rect l="0" t="0" r="0" b="0"/>
          <a:pathLst>
            <a:path>
              <a:moveTo>
                <a:pt x="0" y="0"/>
              </a:moveTo>
              <a:lnTo>
                <a:pt x="0" y="90178"/>
              </a:lnTo>
              <a:lnTo>
                <a:pt x="443770" y="90178"/>
              </a:lnTo>
              <a:lnTo>
                <a:pt x="443770" y="171636"/>
              </a:lnTo>
            </a:path>
          </a:pathLst>
        </a:custGeom>
        <a:noFill/>
        <a:ln w="12700" cap="flat" cmpd="sng" algn="ctr">
          <a:solidFill>
            <a:schemeClr val="accent1">
              <a:tint val="7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2C8C2069-2478-4970-83C6-91B0A582F25A}">
      <dsp:nvSpPr>
        <dsp:cNvPr id="0" name=""/>
        <dsp:cNvSpPr/>
      </dsp:nvSpPr>
      <dsp:spPr>
        <a:xfrm>
          <a:off x="4123822" y="1027940"/>
          <a:ext cx="494941" cy="171636"/>
        </a:xfrm>
        <a:custGeom>
          <a:avLst/>
          <a:gdLst/>
          <a:ahLst/>
          <a:cxnLst/>
          <a:rect l="0" t="0" r="0" b="0"/>
          <a:pathLst>
            <a:path>
              <a:moveTo>
                <a:pt x="494941" y="0"/>
              </a:moveTo>
              <a:lnTo>
                <a:pt x="494941" y="90178"/>
              </a:lnTo>
              <a:lnTo>
                <a:pt x="0" y="90178"/>
              </a:lnTo>
              <a:lnTo>
                <a:pt x="0" y="171636"/>
              </a:lnTo>
            </a:path>
          </a:pathLst>
        </a:custGeom>
        <a:noFill/>
        <a:ln w="12700" cap="flat" cmpd="sng" algn="ctr">
          <a:solidFill>
            <a:schemeClr val="accent1">
              <a:tint val="7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08EC0A07-1DA9-4815-8B00-850CBE385F7B}">
      <dsp:nvSpPr>
        <dsp:cNvPr id="0" name=""/>
        <dsp:cNvSpPr/>
      </dsp:nvSpPr>
      <dsp:spPr>
        <a:xfrm>
          <a:off x="3680052" y="413076"/>
          <a:ext cx="938711" cy="226966"/>
        </a:xfrm>
        <a:custGeom>
          <a:avLst/>
          <a:gdLst/>
          <a:ahLst/>
          <a:cxnLst/>
          <a:rect l="0" t="0" r="0" b="0"/>
          <a:pathLst>
            <a:path>
              <a:moveTo>
                <a:pt x="0" y="0"/>
              </a:moveTo>
              <a:lnTo>
                <a:pt x="0" y="145508"/>
              </a:lnTo>
              <a:lnTo>
                <a:pt x="938711" y="145508"/>
              </a:lnTo>
              <a:lnTo>
                <a:pt x="938711" y="226966"/>
              </a:lnTo>
            </a:path>
          </a:pathLst>
        </a:custGeom>
        <a:noFill/>
        <a:ln w="12700" cap="flat" cmpd="sng" algn="ctr">
          <a:solidFill>
            <a:schemeClr val="accent1">
              <a:tint val="9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11C72A78-2D93-4151-8EEC-8CA84212C9E7}">
      <dsp:nvSpPr>
        <dsp:cNvPr id="0" name=""/>
        <dsp:cNvSpPr/>
      </dsp:nvSpPr>
      <dsp:spPr>
        <a:xfrm>
          <a:off x="2741340" y="1027940"/>
          <a:ext cx="443770" cy="171636"/>
        </a:xfrm>
        <a:custGeom>
          <a:avLst/>
          <a:gdLst/>
          <a:ahLst/>
          <a:cxnLst/>
          <a:rect l="0" t="0" r="0" b="0"/>
          <a:pathLst>
            <a:path>
              <a:moveTo>
                <a:pt x="0" y="0"/>
              </a:moveTo>
              <a:lnTo>
                <a:pt x="0" y="90178"/>
              </a:lnTo>
              <a:lnTo>
                <a:pt x="443770" y="90178"/>
              </a:lnTo>
              <a:lnTo>
                <a:pt x="443770" y="171636"/>
              </a:lnTo>
            </a:path>
          </a:pathLst>
        </a:custGeom>
        <a:noFill/>
        <a:ln w="12700" cap="flat" cmpd="sng" algn="ctr">
          <a:solidFill>
            <a:schemeClr val="accent1">
              <a:tint val="7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87F0F9FF-4D21-4D65-8985-EBAA004C5E01}">
      <dsp:nvSpPr>
        <dsp:cNvPr id="0" name=""/>
        <dsp:cNvSpPr/>
      </dsp:nvSpPr>
      <dsp:spPr>
        <a:xfrm>
          <a:off x="2246398" y="1587474"/>
          <a:ext cx="167207" cy="346481"/>
        </a:xfrm>
        <a:custGeom>
          <a:avLst/>
          <a:gdLst/>
          <a:ahLst/>
          <a:cxnLst/>
          <a:rect l="0" t="0" r="0" b="0"/>
          <a:pathLst>
            <a:path>
              <a:moveTo>
                <a:pt x="0" y="0"/>
              </a:moveTo>
              <a:lnTo>
                <a:pt x="0" y="346481"/>
              </a:lnTo>
              <a:lnTo>
                <a:pt x="167207" y="346481"/>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E1C7998B-6651-4251-ABB8-6A2F75F1C771}">
      <dsp:nvSpPr>
        <dsp:cNvPr id="0" name=""/>
        <dsp:cNvSpPr/>
      </dsp:nvSpPr>
      <dsp:spPr>
        <a:xfrm>
          <a:off x="1496127" y="2127905"/>
          <a:ext cx="197253" cy="329871"/>
        </a:xfrm>
        <a:custGeom>
          <a:avLst/>
          <a:gdLst/>
          <a:ahLst/>
          <a:cxnLst/>
          <a:rect l="0" t="0" r="0" b="0"/>
          <a:pathLst>
            <a:path>
              <a:moveTo>
                <a:pt x="197253" y="0"/>
              </a:moveTo>
              <a:lnTo>
                <a:pt x="197253" y="329871"/>
              </a:lnTo>
              <a:lnTo>
                <a:pt x="0" y="329871"/>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D016444F-AD6D-48B4-BA05-AB0082807280}">
      <dsp:nvSpPr>
        <dsp:cNvPr id="0" name=""/>
        <dsp:cNvSpPr/>
      </dsp:nvSpPr>
      <dsp:spPr>
        <a:xfrm>
          <a:off x="1501604" y="2127905"/>
          <a:ext cx="191776" cy="2295503"/>
        </a:xfrm>
        <a:custGeom>
          <a:avLst/>
          <a:gdLst/>
          <a:ahLst/>
          <a:cxnLst/>
          <a:rect l="0" t="0" r="0" b="0"/>
          <a:pathLst>
            <a:path>
              <a:moveTo>
                <a:pt x="191776" y="0"/>
              </a:moveTo>
              <a:lnTo>
                <a:pt x="191776" y="2295503"/>
              </a:lnTo>
              <a:lnTo>
                <a:pt x="0" y="2295503"/>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94BC0566-7A41-4598-B513-66D295A4497D}">
      <dsp:nvSpPr>
        <dsp:cNvPr id="0" name=""/>
        <dsp:cNvSpPr/>
      </dsp:nvSpPr>
      <dsp:spPr>
        <a:xfrm>
          <a:off x="1500821" y="2127905"/>
          <a:ext cx="192560" cy="1800592"/>
        </a:xfrm>
        <a:custGeom>
          <a:avLst/>
          <a:gdLst/>
          <a:ahLst/>
          <a:cxnLst/>
          <a:rect l="0" t="0" r="0" b="0"/>
          <a:pathLst>
            <a:path>
              <a:moveTo>
                <a:pt x="192560" y="0"/>
              </a:moveTo>
              <a:lnTo>
                <a:pt x="192560" y="1800592"/>
              </a:lnTo>
              <a:lnTo>
                <a:pt x="0" y="1800592"/>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3DD7993B-8A20-4662-A04A-FF26300987AC}">
      <dsp:nvSpPr>
        <dsp:cNvPr id="0" name=""/>
        <dsp:cNvSpPr/>
      </dsp:nvSpPr>
      <dsp:spPr>
        <a:xfrm>
          <a:off x="1497834" y="2127905"/>
          <a:ext cx="195546" cy="1315236"/>
        </a:xfrm>
        <a:custGeom>
          <a:avLst/>
          <a:gdLst/>
          <a:ahLst/>
          <a:cxnLst/>
          <a:rect l="0" t="0" r="0" b="0"/>
          <a:pathLst>
            <a:path>
              <a:moveTo>
                <a:pt x="195546" y="0"/>
              </a:moveTo>
              <a:lnTo>
                <a:pt x="195546" y="1315236"/>
              </a:lnTo>
              <a:lnTo>
                <a:pt x="0" y="1315236"/>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053EEAB3-381F-4167-AB57-0D39193864A0}">
      <dsp:nvSpPr>
        <dsp:cNvPr id="0" name=""/>
        <dsp:cNvSpPr/>
      </dsp:nvSpPr>
      <dsp:spPr>
        <a:xfrm>
          <a:off x="1499114" y="2127905"/>
          <a:ext cx="194266" cy="822555"/>
        </a:xfrm>
        <a:custGeom>
          <a:avLst/>
          <a:gdLst/>
          <a:ahLst/>
          <a:cxnLst/>
          <a:rect l="0" t="0" r="0" b="0"/>
          <a:pathLst>
            <a:path>
              <a:moveTo>
                <a:pt x="194266" y="0"/>
              </a:moveTo>
              <a:lnTo>
                <a:pt x="194266" y="822555"/>
              </a:lnTo>
              <a:lnTo>
                <a:pt x="0" y="822555"/>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BE37BF0F-D1B5-4B7D-84AD-C26E63896BFF}">
      <dsp:nvSpPr>
        <dsp:cNvPr id="0" name=""/>
        <dsp:cNvSpPr/>
      </dsp:nvSpPr>
      <dsp:spPr>
        <a:xfrm>
          <a:off x="2081278" y="1587474"/>
          <a:ext cx="165120" cy="346481"/>
        </a:xfrm>
        <a:custGeom>
          <a:avLst/>
          <a:gdLst/>
          <a:ahLst/>
          <a:cxnLst/>
          <a:rect l="0" t="0" r="0" b="0"/>
          <a:pathLst>
            <a:path>
              <a:moveTo>
                <a:pt x="165120" y="0"/>
              </a:moveTo>
              <a:lnTo>
                <a:pt x="165120" y="346481"/>
              </a:lnTo>
              <a:lnTo>
                <a:pt x="0" y="346481"/>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DC8111BC-B92F-41C5-9BAD-92F01CDF184B}">
      <dsp:nvSpPr>
        <dsp:cNvPr id="0" name=""/>
        <dsp:cNvSpPr/>
      </dsp:nvSpPr>
      <dsp:spPr>
        <a:xfrm>
          <a:off x="2246398" y="1027940"/>
          <a:ext cx="494941" cy="171636"/>
        </a:xfrm>
        <a:custGeom>
          <a:avLst/>
          <a:gdLst/>
          <a:ahLst/>
          <a:cxnLst/>
          <a:rect l="0" t="0" r="0" b="0"/>
          <a:pathLst>
            <a:path>
              <a:moveTo>
                <a:pt x="494941" y="0"/>
              </a:moveTo>
              <a:lnTo>
                <a:pt x="494941" y="90178"/>
              </a:lnTo>
              <a:lnTo>
                <a:pt x="0" y="90178"/>
              </a:lnTo>
              <a:lnTo>
                <a:pt x="0" y="171636"/>
              </a:lnTo>
            </a:path>
          </a:pathLst>
        </a:custGeom>
        <a:noFill/>
        <a:ln w="12700" cap="flat" cmpd="sng" algn="ctr">
          <a:solidFill>
            <a:schemeClr val="accent1">
              <a:tint val="7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EB75967A-83C4-440A-88CF-5CD192FE5F8B}">
      <dsp:nvSpPr>
        <dsp:cNvPr id="0" name=""/>
        <dsp:cNvSpPr/>
      </dsp:nvSpPr>
      <dsp:spPr>
        <a:xfrm>
          <a:off x="2741340" y="413076"/>
          <a:ext cx="938711" cy="226966"/>
        </a:xfrm>
        <a:custGeom>
          <a:avLst/>
          <a:gdLst/>
          <a:ahLst/>
          <a:cxnLst/>
          <a:rect l="0" t="0" r="0" b="0"/>
          <a:pathLst>
            <a:path>
              <a:moveTo>
                <a:pt x="938711" y="0"/>
              </a:moveTo>
              <a:lnTo>
                <a:pt x="938711" y="145508"/>
              </a:lnTo>
              <a:lnTo>
                <a:pt x="0" y="145508"/>
              </a:lnTo>
              <a:lnTo>
                <a:pt x="0" y="226966"/>
              </a:lnTo>
            </a:path>
          </a:pathLst>
        </a:custGeom>
        <a:noFill/>
        <a:ln w="12700" cap="flat" cmpd="sng" algn="ctr">
          <a:solidFill>
            <a:schemeClr val="accent1">
              <a:tint val="9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6B5191A4-72DB-477F-8CAB-1096989A9B18}">
      <dsp:nvSpPr>
        <dsp:cNvPr id="0" name=""/>
        <dsp:cNvSpPr/>
      </dsp:nvSpPr>
      <dsp:spPr>
        <a:xfrm>
          <a:off x="3292154" y="25179"/>
          <a:ext cx="775794"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Šifrování</a:t>
          </a:r>
          <a:endParaRPr lang="cs-CZ" sz="1000" b="0" kern="1200" dirty="0">
            <a:latin typeface="+mn-lt"/>
          </a:endParaRPr>
        </a:p>
      </dsp:txBody>
      <dsp:txXfrm>
        <a:off x="3292154" y="25179"/>
        <a:ext cx="775794" cy="387897"/>
      </dsp:txXfrm>
    </dsp:sp>
    <dsp:sp modelId="{11079ACC-6219-4EFC-A343-1A5A1CE8C1AD}">
      <dsp:nvSpPr>
        <dsp:cNvPr id="0" name=""/>
        <dsp:cNvSpPr/>
      </dsp:nvSpPr>
      <dsp:spPr>
        <a:xfrm>
          <a:off x="2353443" y="640042"/>
          <a:ext cx="775794"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Klasické</a:t>
          </a:r>
          <a:endParaRPr lang="cs-CZ" sz="1000" b="0" kern="1200" dirty="0">
            <a:latin typeface="+mn-lt"/>
          </a:endParaRPr>
        </a:p>
      </dsp:txBody>
      <dsp:txXfrm>
        <a:off x="2353443" y="640042"/>
        <a:ext cx="775794" cy="387897"/>
      </dsp:txXfrm>
    </dsp:sp>
    <dsp:sp modelId="{7E57A341-20CE-4242-A9C9-C021ECC04B6B}">
      <dsp:nvSpPr>
        <dsp:cNvPr id="0" name=""/>
        <dsp:cNvSpPr/>
      </dsp:nvSpPr>
      <dsp:spPr>
        <a:xfrm>
          <a:off x="1858501" y="1199577"/>
          <a:ext cx="775794"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Šifra</a:t>
          </a:r>
          <a:endParaRPr lang="cs-CZ" sz="1000" b="0" kern="1200" dirty="0">
            <a:latin typeface="+mn-lt"/>
          </a:endParaRPr>
        </a:p>
      </dsp:txBody>
      <dsp:txXfrm>
        <a:off x="1858501" y="1199577"/>
        <a:ext cx="775794" cy="387897"/>
      </dsp:txXfrm>
    </dsp:sp>
    <dsp:sp modelId="{F73E38C1-9A84-4E1C-8B4F-BF2787589F68}">
      <dsp:nvSpPr>
        <dsp:cNvPr id="0" name=""/>
        <dsp:cNvSpPr/>
      </dsp:nvSpPr>
      <dsp:spPr>
        <a:xfrm>
          <a:off x="1305483" y="1740007"/>
          <a:ext cx="775794"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Substituce</a:t>
          </a:r>
          <a:endParaRPr lang="cs-CZ" sz="1000" b="0" kern="1200" dirty="0">
            <a:latin typeface="+mn-lt"/>
          </a:endParaRPr>
        </a:p>
      </dsp:txBody>
      <dsp:txXfrm>
        <a:off x="1305483" y="1740007"/>
        <a:ext cx="775794" cy="387897"/>
      </dsp:txXfrm>
    </dsp:sp>
    <dsp:sp modelId="{0276A479-B742-43BC-AE49-57FFAB8E13E2}">
      <dsp:nvSpPr>
        <dsp:cNvPr id="0" name=""/>
        <dsp:cNvSpPr/>
      </dsp:nvSpPr>
      <dsp:spPr>
        <a:xfrm>
          <a:off x="567028" y="2756512"/>
          <a:ext cx="932086"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err="1" smtClean="0">
              <a:latin typeface="+mn-lt"/>
            </a:rPr>
            <a:t>Polyalfabetická</a:t>
          </a:r>
          <a:endParaRPr lang="cs-CZ" sz="1000" b="0" kern="1200" dirty="0">
            <a:latin typeface="+mn-lt"/>
          </a:endParaRPr>
        </a:p>
      </dsp:txBody>
      <dsp:txXfrm>
        <a:off x="567028" y="2756512"/>
        <a:ext cx="932086" cy="387897"/>
      </dsp:txXfrm>
    </dsp:sp>
    <dsp:sp modelId="{B43434EF-91CB-4712-B9C9-DFBFDB3E47E6}">
      <dsp:nvSpPr>
        <dsp:cNvPr id="0" name=""/>
        <dsp:cNvSpPr/>
      </dsp:nvSpPr>
      <dsp:spPr>
        <a:xfrm>
          <a:off x="565747" y="3249192"/>
          <a:ext cx="932086"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Polygrafická</a:t>
          </a:r>
          <a:endParaRPr lang="cs-CZ" sz="1000" b="0" kern="1200" dirty="0">
            <a:latin typeface="+mn-lt"/>
          </a:endParaRPr>
        </a:p>
      </dsp:txBody>
      <dsp:txXfrm>
        <a:off x="565747" y="3249192"/>
        <a:ext cx="932086" cy="387897"/>
      </dsp:txXfrm>
    </dsp:sp>
    <dsp:sp modelId="{748BA2A6-0044-4560-A2C5-33C983530483}">
      <dsp:nvSpPr>
        <dsp:cNvPr id="0" name=""/>
        <dsp:cNvSpPr/>
      </dsp:nvSpPr>
      <dsp:spPr>
        <a:xfrm>
          <a:off x="568230" y="3734549"/>
          <a:ext cx="932590"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Homofonní</a:t>
          </a:r>
          <a:endParaRPr lang="cs-CZ" sz="1000" b="0" kern="1200" dirty="0">
            <a:latin typeface="+mn-lt"/>
          </a:endParaRPr>
        </a:p>
      </dsp:txBody>
      <dsp:txXfrm>
        <a:off x="568230" y="3734549"/>
        <a:ext cx="932590" cy="387897"/>
      </dsp:txXfrm>
    </dsp:sp>
    <dsp:sp modelId="{6474903C-C102-4026-AAF0-FCB20724229B}">
      <dsp:nvSpPr>
        <dsp:cNvPr id="0" name=""/>
        <dsp:cNvSpPr/>
      </dsp:nvSpPr>
      <dsp:spPr>
        <a:xfrm>
          <a:off x="569518" y="4229459"/>
          <a:ext cx="932086"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Ostatní</a:t>
          </a:r>
          <a:endParaRPr lang="cs-CZ" sz="1000" b="0" kern="1200" dirty="0">
            <a:latin typeface="+mn-lt"/>
          </a:endParaRPr>
        </a:p>
      </dsp:txBody>
      <dsp:txXfrm>
        <a:off x="569518" y="4229459"/>
        <a:ext cx="932086" cy="387897"/>
      </dsp:txXfrm>
    </dsp:sp>
    <dsp:sp modelId="{D4DE7456-054E-49BF-B350-7B512A35913C}">
      <dsp:nvSpPr>
        <dsp:cNvPr id="0" name=""/>
        <dsp:cNvSpPr/>
      </dsp:nvSpPr>
      <dsp:spPr>
        <a:xfrm>
          <a:off x="565810" y="2263828"/>
          <a:ext cx="930317"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err="1" smtClean="0">
              <a:latin typeface="+mn-lt"/>
            </a:rPr>
            <a:t>Monoalfabetická</a:t>
          </a:r>
          <a:endParaRPr lang="cs-CZ" sz="1000" b="0" kern="1200" dirty="0">
            <a:latin typeface="+mn-lt"/>
          </a:endParaRPr>
        </a:p>
      </dsp:txBody>
      <dsp:txXfrm>
        <a:off x="565810" y="2263828"/>
        <a:ext cx="930317" cy="387897"/>
      </dsp:txXfrm>
    </dsp:sp>
    <dsp:sp modelId="{0ABE534E-9B05-4C55-ABBE-22896DB9423A}">
      <dsp:nvSpPr>
        <dsp:cNvPr id="0" name=""/>
        <dsp:cNvSpPr/>
      </dsp:nvSpPr>
      <dsp:spPr>
        <a:xfrm>
          <a:off x="2413606" y="1740007"/>
          <a:ext cx="775794"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Transpozice</a:t>
          </a:r>
          <a:endParaRPr lang="cs-CZ" sz="1000" b="0" kern="1200" dirty="0">
            <a:latin typeface="+mn-lt"/>
          </a:endParaRPr>
        </a:p>
      </dsp:txBody>
      <dsp:txXfrm>
        <a:off x="2413606" y="1740007"/>
        <a:ext cx="775794" cy="387897"/>
      </dsp:txXfrm>
    </dsp:sp>
    <dsp:sp modelId="{3C7EDF34-E5AB-4E29-A389-F074F7543C1C}">
      <dsp:nvSpPr>
        <dsp:cNvPr id="0" name=""/>
        <dsp:cNvSpPr/>
      </dsp:nvSpPr>
      <dsp:spPr>
        <a:xfrm>
          <a:off x="2797213" y="1199577"/>
          <a:ext cx="775794" cy="387897"/>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solidFill>
                <a:schemeClr val="tx1"/>
              </a:solidFill>
              <a:latin typeface="+mn-lt"/>
            </a:rPr>
            <a:t>Kód</a:t>
          </a:r>
          <a:endParaRPr lang="cs-CZ" sz="600" b="0" kern="1200" dirty="0">
            <a:solidFill>
              <a:schemeClr val="tx1"/>
            </a:solidFill>
            <a:latin typeface="+mn-lt"/>
          </a:endParaRPr>
        </a:p>
      </dsp:txBody>
      <dsp:txXfrm>
        <a:off x="2797213" y="1199577"/>
        <a:ext cx="775794" cy="387897"/>
      </dsp:txXfrm>
    </dsp:sp>
    <dsp:sp modelId="{626239AB-F6A5-4DFB-9187-11F7B0632191}">
      <dsp:nvSpPr>
        <dsp:cNvPr id="0" name=""/>
        <dsp:cNvSpPr/>
      </dsp:nvSpPr>
      <dsp:spPr>
        <a:xfrm>
          <a:off x="4230866" y="640042"/>
          <a:ext cx="775794" cy="387897"/>
        </a:xfrm>
        <a:prstGeom prst="rect">
          <a:avLst/>
        </a:prstGeom>
        <a:solidFill>
          <a:srgbClr val="00B0F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cs-CZ" sz="1200" b="1" kern="1200" dirty="0" smtClean="0">
              <a:latin typeface="+mn-lt"/>
            </a:rPr>
            <a:t>Moderní</a:t>
          </a:r>
          <a:endParaRPr lang="cs-CZ" sz="1200" b="1" kern="1200" dirty="0">
            <a:latin typeface="+mn-lt"/>
          </a:endParaRPr>
        </a:p>
      </dsp:txBody>
      <dsp:txXfrm>
        <a:off x="4230866" y="640042"/>
        <a:ext cx="775794" cy="387897"/>
      </dsp:txXfrm>
    </dsp:sp>
    <dsp:sp modelId="{7EE6A075-D640-48B4-A94E-4C1F315515A2}">
      <dsp:nvSpPr>
        <dsp:cNvPr id="0" name=""/>
        <dsp:cNvSpPr/>
      </dsp:nvSpPr>
      <dsp:spPr>
        <a:xfrm>
          <a:off x="3735925" y="1199577"/>
          <a:ext cx="775794" cy="387897"/>
        </a:xfrm>
        <a:prstGeom prst="rect">
          <a:avLst/>
        </a:prstGeom>
        <a:solidFill>
          <a:srgbClr val="00B0F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cs-CZ" sz="1100" b="1" kern="1200" dirty="0" smtClean="0">
              <a:latin typeface="+mn-lt"/>
            </a:rPr>
            <a:t>Asymetrické</a:t>
          </a:r>
          <a:endParaRPr lang="cs-CZ" sz="1100" b="1" kern="1200" dirty="0">
            <a:latin typeface="+mn-lt"/>
          </a:endParaRPr>
        </a:p>
      </dsp:txBody>
      <dsp:txXfrm>
        <a:off x="3735925" y="1199577"/>
        <a:ext cx="775794" cy="387897"/>
      </dsp:txXfrm>
    </dsp:sp>
    <dsp:sp modelId="{B45C7E3D-3E23-4B71-B383-4E28B3BEED05}">
      <dsp:nvSpPr>
        <dsp:cNvPr id="0" name=""/>
        <dsp:cNvSpPr/>
      </dsp:nvSpPr>
      <dsp:spPr>
        <a:xfrm>
          <a:off x="4674636" y="1199577"/>
          <a:ext cx="775794" cy="387897"/>
        </a:xfrm>
        <a:prstGeom prst="rect">
          <a:avLst/>
        </a:prstGeom>
        <a:solidFill>
          <a:srgbClr val="00B0F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cs-CZ" sz="1100" b="1" kern="1200" dirty="0" smtClean="0">
              <a:latin typeface="+mn-lt"/>
            </a:rPr>
            <a:t>Symetrické</a:t>
          </a:r>
          <a:endParaRPr lang="cs-CZ" sz="1100" b="1" kern="1200" dirty="0">
            <a:latin typeface="+mn-lt"/>
          </a:endParaRPr>
        </a:p>
      </dsp:txBody>
      <dsp:txXfrm>
        <a:off x="4674636" y="1199577"/>
        <a:ext cx="775794" cy="387897"/>
      </dsp:txXfrm>
    </dsp:sp>
    <dsp:sp modelId="{6A51756D-1978-43BE-A7A9-7096851178CA}">
      <dsp:nvSpPr>
        <dsp:cNvPr id="0" name=""/>
        <dsp:cNvSpPr/>
      </dsp:nvSpPr>
      <dsp:spPr>
        <a:xfrm>
          <a:off x="4122270" y="1740007"/>
          <a:ext cx="775794" cy="387897"/>
        </a:xfrm>
        <a:prstGeom prst="rect">
          <a:avLst/>
        </a:prstGeom>
        <a:solidFill>
          <a:srgbClr val="00B0F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cs-CZ" sz="1100" b="1" kern="1200" dirty="0" smtClean="0">
              <a:latin typeface="+mn-lt"/>
            </a:rPr>
            <a:t>Proudové</a:t>
          </a:r>
          <a:endParaRPr lang="cs-CZ" sz="1100" b="1" kern="1200" dirty="0">
            <a:latin typeface="+mn-lt"/>
          </a:endParaRPr>
        </a:p>
      </dsp:txBody>
      <dsp:txXfrm>
        <a:off x="4122270" y="1740007"/>
        <a:ext cx="775794" cy="387897"/>
      </dsp:txXfrm>
    </dsp:sp>
    <dsp:sp modelId="{82FDA824-8E69-4182-8283-C0C6F6FBFD09}">
      <dsp:nvSpPr>
        <dsp:cNvPr id="0" name=""/>
        <dsp:cNvSpPr/>
      </dsp:nvSpPr>
      <dsp:spPr>
        <a:xfrm>
          <a:off x="5216847" y="1740007"/>
          <a:ext cx="775794" cy="387897"/>
        </a:xfrm>
        <a:prstGeom prst="rect">
          <a:avLst/>
        </a:prstGeom>
        <a:solidFill>
          <a:srgbClr val="00B0F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cs-CZ" sz="1100" b="1" kern="1200" dirty="0" smtClean="0">
              <a:latin typeface="+mn-lt"/>
            </a:rPr>
            <a:t>Blokové</a:t>
          </a:r>
          <a:endParaRPr lang="cs-CZ" sz="1100" b="1" kern="1200" dirty="0">
            <a:latin typeface="+mn-lt"/>
          </a:endParaRPr>
        </a:p>
      </dsp:txBody>
      <dsp:txXfrm>
        <a:off x="5216847" y="1740007"/>
        <a:ext cx="775794" cy="387897"/>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cs-CZ" dirty="0"/>
          </a:p>
        </p:txBody>
      </p:sp>
      <p:sp>
        <p:nvSpPr>
          <p:cNvPr id="3" name="Zástupný symbol pro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22EBE91-A7AE-4244-970D-C857B1B2CDE5}" type="datetime1">
              <a:rPr lang="cs-CZ" smtClean="0"/>
              <a:t>14. 5. 2018</a:t>
            </a:fld>
            <a:endParaRPr lang="cs-CZ" dirty="0"/>
          </a:p>
        </p:txBody>
      </p:sp>
      <p:sp>
        <p:nvSpPr>
          <p:cNvPr id="4" name="Zástupný symbol pro zápatí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cs-CZ" dirty="0"/>
          </a:p>
        </p:txBody>
      </p:sp>
      <p:sp>
        <p:nvSpPr>
          <p:cNvPr id="5" name="Zástupný symbol pro číslo snímk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ECB32D8-F2D2-4D01-80A9-88F3B128AE75}" type="slidenum">
              <a:rPr lang="cs-CZ" smtClean="0"/>
              <a:t>‹#›</a:t>
            </a:fld>
            <a:endParaRPr lang="cs-CZ" dirty="0"/>
          </a:p>
        </p:txBody>
      </p:sp>
    </p:spTree>
    <p:extLst>
      <p:ext uri="{BB962C8B-B14F-4D97-AF65-F5344CB8AC3E}">
        <p14:creationId xmlns:p14="http://schemas.microsoft.com/office/powerpoint/2010/main" val="21908472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cs-CZ" noProof="0" dirty="0"/>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7CE9F8FA-07E3-4898-B3EB-B912B6AEC086}" type="datetime1">
              <a:rPr lang="cs-CZ" noProof="0" smtClean="0"/>
              <a:t>14. 5. 2018</a:t>
            </a:fld>
            <a:endParaRPr lang="cs-CZ" noProof="0" dirty="0"/>
          </a:p>
        </p:txBody>
      </p:sp>
      <p:sp>
        <p:nvSpPr>
          <p:cNvPr id="4" name="Zástupný symbol obrázku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cs-CZ" noProof="0" dirty="0"/>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cs-CZ" noProof="0" dirty="0" smtClean="0"/>
              <a:t>Kliknutím můžete upravit styl předlohy textů.</a:t>
            </a:r>
          </a:p>
          <a:p>
            <a:pPr lvl="1" rtl="0"/>
            <a:r>
              <a:rPr lang="cs-CZ" noProof="0" dirty="0" smtClean="0"/>
              <a:t>Druhá úroveň</a:t>
            </a:r>
          </a:p>
          <a:p>
            <a:pPr lvl="2" rtl="0"/>
            <a:r>
              <a:rPr lang="cs-CZ" noProof="0" dirty="0" smtClean="0"/>
              <a:t>Třetí úroveň</a:t>
            </a:r>
          </a:p>
          <a:p>
            <a:pPr lvl="3" rtl="0"/>
            <a:r>
              <a:rPr lang="cs-CZ" noProof="0" dirty="0" smtClean="0"/>
              <a:t>Čtvrtá úroveň</a:t>
            </a:r>
          </a:p>
          <a:p>
            <a:pPr lvl="4" rtl="0"/>
            <a:r>
              <a:rPr lang="cs-CZ" noProof="0" dirty="0" smtClean="0"/>
              <a:t>Pátá úroveň</a:t>
            </a:r>
            <a:endParaRPr lang="cs-CZ" noProof="0" dirty="0"/>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cs-CZ" noProof="0" dirty="0"/>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5C1D8F7-2BDD-4C56-98AF-2E212EF349F3}" type="slidenum">
              <a:rPr lang="cs-CZ" noProof="0" smtClean="0"/>
              <a:t>‹#›</a:t>
            </a:fld>
            <a:endParaRPr lang="cs-CZ" noProof="0" dirty="0"/>
          </a:p>
        </p:txBody>
      </p:sp>
    </p:spTree>
    <p:extLst>
      <p:ext uri="{BB962C8B-B14F-4D97-AF65-F5344CB8AC3E}">
        <p14:creationId xmlns:p14="http://schemas.microsoft.com/office/powerpoint/2010/main" val="2107619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a:t>
            </a:fld>
            <a:endParaRPr lang="cs-CZ" dirty="0"/>
          </a:p>
        </p:txBody>
      </p:sp>
    </p:spTree>
    <p:extLst>
      <p:ext uri="{BB962C8B-B14F-4D97-AF65-F5344CB8AC3E}">
        <p14:creationId xmlns:p14="http://schemas.microsoft.com/office/powerpoint/2010/main" val="1091403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14</a:t>
            </a:fld>
            <a:endParaRPr lang="cs-CZ" dirty="0"/>
          </a:p>
        </p:txBody>
      </p:sp>
    </p:spTree>
    <p:extLst>
      <p:ext uri="{BB962C8B-B14F-4D97-AF65-F5344CB8AC3E}">
        <p14:creationId xmlns:p14="http://schemas.microsoft.com/office/powerpoint/2010/main" val="2613654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15</a:t>
            </a:fld>
            <a:endParaRPr lang="cs-CZ" dirty="0"/>
          </a:p>
        </p:txBody>
      </p:sp>
    </p:spTree>
    <p:extLst>
      <p:ext uri="{BB962C8B-B14F-4D97-AF65-F5344CB8AC3E}">
        <p14:creationId xmlns:p14="http://schemas.microsoft.com/office/powerpoint/2010/main" val="231548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buFontTx/>
              <a:buChar char="-"/>
            </a:pPr>
            <a:r>
              <a:rPr lang="cs-CZ" sz="1200" kern="1200" dirty="0" smtClean="0">
                <a:solidFill>
                  <a:schemeClr val="tx1"/>
                </a:solidFill>
                <a:effectLst/>
                <a:latin typeface="+mn-lt"/>
                <a:ea typeface="+mn-ea"/>
                <a:cs typeface="+mn-cs"/>
              </a:rPr>
              <a:t>Šifrování</a:t>
            </a:r>
          </a:p>
          <a:p>
            <a:pPr marL="171450" indent="-171450">
              <a:buFontTx/>
              <a:buChar cha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16</a:t>
            </a:fld>
            <a:endParaRPr lang="cs-CZ" dirty="0"/>
          </a:p>
        </p:txBody>
      </p:sp>
    </p:spTree>
    <p:extLst>
      <p:ext uri="{BB962C8B-B14F-4D97-AF65-F5344CB8AC3E}">
        <p14:creationId xmlns:p14="http://schemas.microsoft.com/office/powerpoint/2010/main" val="970532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Blokové šifrování by mělo probíhat rozdělením binární sekvence do bloků o určité délce, přičemž každý blok šifrujeme nezávisle na ostatních blocích. Tento případ nazýváme ECB,</a:t>
            </a:r>
            <a:r>
              <a:rPr lang="cs-CZ" sz="1200" kern="1200" baseline="0" dirty="0" smtClean="0">
                <a:solidFill>
                  <a:schemeClr val="tx1"/>
                </a:solidFill>
                <a:effectLst/>
                <a:latin typeface="+mn-lt"/>
                <a:ea typeface="+mn-ea"/>
                <a:cs typeface="+mn-cs"/>
              </a:rPr>
              <a:t> a</a:t>
            </a:r>
            <a:r>
              <a:rPr lang="cs-CZ" sz="1200" kern="1200" dirty="0" smtClean="0">
                <a:solidFill>
                  <a:schemeClr val="tx1"/>
                </a:solidFill>
                <a:effectLst/>
                <a:latin typeface="+mn-lt"/>
                <a:ea typeface="+mn-ea"/>
                <a:cs typeface="+mn-cs"/>
              </a:rPr>
              <a:t>bychom předešli rizikům rozluštění zpráv, používáme dva způsoby (CFB a CBC). </a:t>
            </a: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17</a:t>
            </a:fld>
            <a:endParaRPr lang="cs-CZ" dirty="0"/>
          </a:p>
        </p:txBody>
      </p:sp>
    </p:spTree>
    <p:extLst>
      <p:ext uri="{BB962C8B-B14F-4D97-AF65-F5344CB8AC3E}">
        <p14:creationId xmlns:p14="http://schemas.microsoft.com/office/powerpoint/2010/main" val="2555660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19</a:t>
            </a:fld>
            <a:endParaRPr lang="cs-CZ" dirty="0"/>
          </a:p>
        </p:txBody>
      </p:sp>
    </p:spTree>
    <p:extLst>
      <p:ext uri="{BB962C8B-B14F-4D97-AF65-F5344CB8AC3E}">
        <p14:creationId xmlns:p14="http://schemas.microsoft.com/office/powerpoint/2010/main" val="31321941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20</a:t>
            </a:fld>
            <a:endParaRPr lang="cs-CZ" dirty="0"/>
          </a:p>
        </p:txBody>
      </p:sp>
    </p:spTree>
    <p:extLst>
      <p:ext uri="{BB962C8B-B14F-4D97-AF65-F5344CB8AC3E}">
        <p14:creationId xmlns:p14="http://schemas.microsoft.com/office/powerpoint/2010/main" val="649885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21</a:t>
            </a:fld>
            <a:endParaRPr lang="cs-CZ" dirty="0"/>
          </a:p>
        </p:txBody>
      </p:sp>
    </p:spTree>
    <p:extLst>
      <p:ext uri="{BB962C8B-B14F-4D97-AF65-F5344CB8AC3E}">
        <p14:creationId xmlns:p14="http://schemas.microsoft.com/office/powerpoint/2010/main" val="1969535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22</a:t>
            </a:fld>
            <a:endParaRPr lang="cs-CZ" dirty="0"/>
          </a:p>
        </p:txBody>
      </p:sp>
    </p:spTree>
    <p:extLst>
      <p:ext uri="{BB962C8B-B14F-4D97-AF65-F5344CB8AC3E}">
        <p14:creationId xmlns:p14="http://schemas.microsoft.com/office/powerpoint/2010/main" val="771563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23</a:t>
            </a:fld>
            <a:endParaRPr lang="cs-CZ" dirty="0"/>
          </a:p>
        </p:txBody>
      </p:sp>
    </p:spTree>
    <p:extLst>
      <p:ext uri="{BB962C8B-B14F-4D97-AF65-F5344CB8AC3E}">
        <p14:creationId xmlns:p14="http://schemas.microsoft.com/office/powerpoint/2010/main" val="33416659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24</a:t>
            </a:fld>
            <a:endParaRPr lang="cs-CZ" dirty="0"/>
          </a:p>
        </p:txBody>
      </p:sp>
    </p:spTree>
    <p:extLst>
      <p:ext uri="{BB962C8B-B14F-4D97-AF65-F5344CB8AC3E}">
        <p14:creationId xmlns:p14="http://schemas.microsoft.com/office/powerpoint/2010/main" val="946307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a:t>
            </a:fld>
            <a:endParaRPr lang="cs-CZ" dirty="0"/>
          </a:p>
        </p:txBody>
      </p:sp>
    </p:spTree>
    <p:extLst>
      <p:ext uri="{BB962C8B-B14F-4D97-AF65-F5344CB8AC3E}">
        <p14:creationId xmlns:p14="http://schemas.microsoft.com/office/powerpoint/2010/main" val="17098720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25</a:t>
            </a:fld>
            <a:endParaRPr lang="cs-CZ" dirty="0"/>
          </a:p>
        </p:txBody>
      </p:sp>
    </p:spTree>
    <p:extLst>
      <p:ext uri="{BB962C8B-B14F-4D97-AF65-F5344CB8AC3E}">
        <p14:creationId xmlns:p14="http://schemas.microsoft.com/office/powerpoint/2010/main" val="4062803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3</a:t>
            </a:fld>
            <a:endParaRPr lang="cs-CZ" dirty="0"/>
          </a:p>
        </p:txBody>
      </p:sp>
    </p:spTree>
    <p:extLst>
      <p:ext uri="{BB962C8B-B14F-4D97-AF65-F5344CB8AC3E}">
        <p14:creationId xmlns:p14="http://schemas.microsoft.com/office/powerpoint/2010/main" val="553426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 ASCII (</a:t>
            </a:r>
            <a:r>
              <a:rPr lang="cs-CZ" sz="1200" kern="1200" dirty="0" err="1" smtClean="0">
                <a:solidFill>
                  <a:schemeClr val="tx1"/>
                </a:solidFill>
                <a:effectLst/>
                <a:latin typeface="+mn-lt"/>
                <a:ea typeface="+mn-ea"/>
                <a:cs typeface="+mn-cs"/>
              </a:rPr>
              <a:t>American</a:t>
            </a:r>
            <a:r>
              <a:rPr lang="cs-CZ" sz="1200" kern="1200" dirty="0" smtClean="0">
                <a:solidFill>
                  <a:schemeClr val="tx1"/>
                </a:solidFill>
                <a:effectLst/>
                <a:latin typeface="+mn-lt"/>
                <a:ea typeface="+mn-ea"/>
                <a:cs typeface="+mn-cs"/>
              </a:rPr>
              <a:t> Standard </a:t>
            </a:r>
            <a:r>
              <a:rPr lang="cs-CZ" sz="1200" kern="1200" dirty="0" err="1" smtClean="0">
                <a:solidFill>
                  <a:schemeClr val="tx1"/>
                </a:solidFill>
                <a:effectLst/>
                <a:latin typeface="+mn-lt"/>
                <a:ea typeface="+mn-ea"/>
                <a:cs typeface="+mn-cs"/>
              </a:rPr>
              <a:t>Code</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for</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Information</a:t>
            </a:r>
            <a:r>
              <a:rPr lang="cs-CZ" sz="1200" kern="1200" dirty="0" smtClean="0">
                <a:solidFill>
                  <a:schemeClr val="tx1"/>
                </a:solidFill>
                <a:effectLst/>
                <a:latin typeface="+mn-lt"/>
                <a:ea typeface="+mn-ea"/>
                <a:cs typeface="+mn-cs"/>
              </a:rPr>
              <a:t> </a:t>
            </a:r>
            <a:r>
              <a:rPr lang="cs-CZ" sz="1200" kern="1200" dirty="0" err="1" smtClean="0">
                <a:solidFill>
                  <a:schemeClr val="tx1"/>
                </a:solidFill>
                <a:effectLst/>
                <a:latin typeface="+mn-lt"/>
                <a:ea typeface="+mn-ea"/>
                <a:cs typeface="+mn-cs"/>
              </a:rPr>
              <a:t>Interchange</a:t>
            </a:r>
            <a:r>
              <a:rPr lang="cs-CZ" sz="1200" kern="1200" dirty="0" smtClean="0">
                <a:solidFill>
                  <a:schemeClr val="tx1"/>
                </a:solidFill>
                <a:effectLst/>
                <a:latin typeface="+mn-lt"/>
                <a:ea typeface="+mn-ea"/>
                <a:cs typeface="+mn-cs"/>
              </a:rPr>
              <a:t> (Americký standardní kód pro výměnu informací)) – viz Vyukova_prezentace_2</a:t>
            </a:r>
          </a:p>
          <a:p>
            <a:r>
              <a:rPr lang="cs-CZ" sz="1200" kern="1200" dirty="0" smtClean="0">
                <a:solidFill>
                  <a:schemeClr val="tx1"/>
                </a:solidFill>
                <a:effectLst/>
                <a:latin typeface="+mn-lt"/>
                <a:ea typeface="+mn-ea"/>
                <a:cs typeface="+mn-cs"/>
              </a:rPr>
              <a:t>- Každý znak v tabulce obsahuje osm bitů</a:t>
            </a: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4</a:t>
            </a:fld>
            <a:endParaRPr lang="cs-CZ" dirty="0"/>
          </a:p>
        </p:txBody>
      </p:sp>
    </p:spTree>
    <p:extLst>
      <p:ext uri="{BB962C8B-B14F-4D97-AF65-F5344CB8AC3E}">
        <p14:creationId xmlns:p14="http://schemas.microsoft.com/office/powerpoint/2010/main" val="728149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 Velikost binárního řetězce o délce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𝑛</m:t>
                    </m:r>
                  </m:oMath>
                </a14:m>
                <a:r>
                  <a:rPr lang="cs-CZ" sz="1200" kern="1200" dirty="0">
                    <a:solidFill>
                      <a:schemeClr val="tx1"/>
                    </a:solidFill>
                    <a:effectLst/>
                    <a:latin typeface="+mn-lt"/>
                    <a:ea typeface="+mn-ea"/>
                    <a:cs typeface="+mn-cs"/>
                  </a:rPr>
                  <a:t> můžeme brát jako posloupnost celých čísel od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0</m:t>
                    </m:r>
                  </m:oMath>
                </a14:m>
                <a:r>
                  <a:rPr lang="cs-CZ" sz="1200" kern="1200" dirty="0">
                    <a:solidFill>
                      <a:schemeClr val="tx1"/>
                    </a:solidFill>
                    <a:effectLst/>
                    <a:latin typeface="+mn-lt"/>
                    <a:ea typeface="+mn-ea"/>
                    <a:cs typeface="+mn-cs"/>
                  </a:rPr>
                  <a:t> do </a:t>
                </a:r>
                <a14:m>
                  <m:oMath xmlns:m="http://schemas.openxmlformats.org/officeDocument/2006/math">
                    <m:sSup>
                      <m:sSupPr>
                        <m:ctrlPr>
                          <a:rPr lang="cs-CZ" sz="1200" i="1" kern="1200">
                            <a:solidFill>
                              <a:schemeClr val="tx1"/>
                            </a:solidFill>
                            <a:effectLst/>
                            <a:latin typeface="Cambria Math" panose="02040503050406030204" pitchFamily="18" charset="0"/>
                            <a:ea typeface="+mn-ea"/>
                            <a:cs typeface="+mn-cs"/>
                          </a:rPr>
                        </m:ctrlPr>
                      </m:sSupPr>
                      <m:e>
                        <m:r>
                          <a:rPr lang="cs-CZ" sz="1200" i="1" kern="1200">
                            <a:solidFill>
                              <a:schemeClr val="tx1"/>
                            </a:solidFill>
                            <a:effectLst/>
                            <a:latin typeface="Cambria Math" panose="02040503050406030204" pitchFamily="18" charset="0"/>
                            <a:ea typeface="+mn-ea"/>
                            <a:cs typeface="+mn-cs"/>
                          </a:rPr>
                          <m:t>2</m:t>
                        </m:r>
                      </m:e>
                      <m:sup>
                        <m:r>
                          <a:rPr lang="cs-CZ" sz="1200" i="1" kern="1200">
                            <a:solidFill>
                              <a:schemeClr val="tx1"/>
                            </a:solidFill>
                            <a:effectLst/>
                            <a:latin typeface="Cambria Math" panose="02040503050406030204" pitchFamily="18" charset="0"/>
                            <a:ea typeface="+mn-ea"/>
                            <a:cs typeface="+mn-cs"/>
                          </a:rPr>
                          <m:t>𝑛</m:t>
                        </m:r>
                      </m:sup>
                    </m:sSup>
                    <m:r>
                      <a:rPr lang="cs-CZ" sz="1200" i="1" kern="1200">
                        <a:solidFill>
                          <a:schemeClr val="tx1"/>
                        </a:solidFill>
                        <a:effectLst/>
                        <a:latin typeface="Cambria Math" panose="02040503050406030204" pitchFamily="18" charset="0"/>
                        <a:ea typeface="+mn-ea"/>
                        <a:cs typeface="+mn-cs"/>
                      </a:rPr>
                      <m:t>−1</m:t>
                    </m:r>
                  </m:oMath>
                </a14:m>
                <a:r>
                  <a:rPr lang="cs-CZ" sz="1200" kern="1200" dirty="0">
                    <a:solidFill>
                      <a:schemeClr val="tx1"/>
                    </a:solidFill>
                    <a:effectLst/>
                    <a:latin typeface="+mn-lt"/>
                    <a:ea typeface="+mn-ea"/>
                    <a:cs typeface="+mn-cs"/>
                  </a:rPr>
                  <a:t>. Po určení délky bloku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𝑠</m:t>
                    </m:r>
                  </m:oMath>
                </a14:m>
                <a:r>
                  <a:rPr lang="cs-CZ" sz="1200" kern="1200" dirty="0">
                    <a:solidFill>
                      <a:schemeClr val="tx1"/>
                    </a:solidFill>
                    <a:effectLst/>
                    <a:latin typeface="+mn-lt"/>
                    <a:ea typeface="+mn-ea"/>
                    <a:cs typeface="+mn-cs"/>
                  </a:rPr>
                  <a:t> získáme libovolně dlouhý binární řetězec, který představuje posloupnost celých čísel v rozsahu od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0</m:t>
                    </m:r>
                  </m:oMath>
                </a14:m>
                <a:r>
                  <a:rPr lang="cs-CZ" sz="1200" kern="1200" dirty="0">
                    <a:solidFill>
                      <a:schemeClr val="tx1"/>
                    </a:solidFill>
                    <a:effectLst/>
                    <a:latin typeface="+mn-lt"/>
                    <a:ea typeface="+mn-ea"/>
                    <a:cs typeface="+mn-cs"/>
                  </a:rPr>
                  <a:t> do </a:t>
                </a:r>
                <a14:m>
                  <m:oMath xmlns:m="http://schemas.openxmlformats.org/officeDocument/2006/math">
                    <m:sSup>
                      <m:sSupPr>
                        <m:ctrlPr>
                          <a:rPr lang="cs-CZ" sz="1200" i="1" kern="1200">
                            <a:solidFill>
                              <a:schemeClr val="tx1"/>
                            </a:solidFill>
                            <a:effectLst/>
                            <a:latin typeface="Cambria Math" panose="02040503050406030204" pitchFamily="18" charset="0"/>
                            <a:ea typeface="+mn-ea"/>
                            <a:cs typeface="+mn-cs"/>
                          </a:rPr>
                        </m:ctrlPr>
                      </m:sSupPr>
                      <m:e>
                        <m:r>
                          <a:rPr lang="cs-CZ" sz="1200" i="1" kern="1200">
                            <a:solidFill>
                              <a:schemeClr val="tx1"/>
                            </a:solidFill>
                            <a:effectLst/>
                            <a:latin typeface="Cambria Math" panose="02040503050406030204" pitchFamily="18" charset="0"/>
                            <a:ea typeface="+mn-ea"/>
                            <a:cs typeface="+mn-cs"/>
                          </a:rPr>
                          <m:t>2</m:t>
                        </m:r>
                      </m:e>
                      <m:sup>
                        <m:r>
                          <a:rPr lang="cs-CZ" sz="1200" i="1" kern="1200">
                            <a:solidFill>
                              <a:schemeClr val="tx1"/>
                            </a:solidFill>
                            <a:effectLst/>
                            <a:latin typeface="Cambria Math" panose="02040503050406030204" pitchFamily="18" charset="0"/>
                            <a:ea typeface="+mn-ea"/>
                            <a:cs typeface="+mn-cs"/>
                          </a:rPr>
                          <m:t>𝑠</m:t>
                        </m:r>
                      </m:sup>
                    </m:sSup>
                    <m:r>
                      <a:rPr lang="cs-CZ" sz="1200" i="1" kern="1200">
                        <a:solidFill>
                          <a:schemeClr val="tx1"/>
                        </a:solidFill>
                        <a:effectLst/>
                        <a:latin typeface="Cambria Math" panose="02040503050406030204" pitchFamily="18" charset="0"/>
                        <a:ea typeface="+mn-ea"/>
                        <a:cs typeface="+mn-cs"/>
                      </a:rPr>
                      <m:t>−1</m:t>
                    </m:r>
                  </m:oMath>
                </a14:m>
                <a:r>
                  <a:rPr lang="cs-CZ" sz="1200" kern="1200" dirty="0">
                    <a:solidFill>
                      <a:schemeClr val="tx1"/>
                    </a:solidFill>
                    <a:effectLst/>
                    <a:latin typeface="+mn-lt"/>
                    <a:ea typeface="+mn-ea"/>
                    <a:cs typeface="+mn-cs"/>
                  </a:rPr>
                  <a:t>. Dle velikosti bloku určujeme počet bitů, které reprezentují daný blok, pokud číslo bude příliš malé, musíme před něj doplnit nuly tak, aby každý blok obsahoval určený počet bitů. Např. binární zápis čísla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7</m:t>
                    </m:r>
                  </m:oMath>
                </a14:m>
                <a:r>
                  <a:rPr lang="cs-CZ" sz="1200" kern="1200" dirty="0">
                    <a:solidFill>
                      <a:schemeClr val="tx1"/>
                    </a:solidFill>
                    <a:effectLst/>
                    <a:latin typeface="+mn-lt"/>
                    <a:ea typeface="+mn-ea"/>
                    <a:cs typeface="+mn-cs"/>
                  </a:rPr>
                  <a:t> je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111</m:t>
                    </m:r>
                  </m:oMath>
                </a14:m>
                <a:r>
                  <a:rPr lang="cs-CZ" sz="1200" kern="1200" dirty="0">
                    <a:solidFill>
                      <a:schemeClr val="tx1"/>
                    </a:solidFill>
                    <a:effectLst/>
                    <a:latin typeface="+mn-lt"/>
                    <a:ea typeface="+mn-ea"/>
                    <a:cs typeface="+mn-cs"/>
                  </a:rPr>
                  <a:t>, pro velikost bloku o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6</m:t>
                    </m:r>
                  </m:oMath>
                </a14:m>
                <a:r>
                  <a:rPr lang="cs-CZ" sz="1200" kern="1200" dirty="0">
                    <a:solidFill>
                      <a:schemeClr val="tx1"/>
                    </a:solidFill>
                    <a:effectLst/>
                    <a:latin typeface="+mn-lt"/>
                    <a:ea typeface="+mn-ea"/>
                    <a:cs typeface="+mn-cs"/>
                  </a:rPr>
                  <a:t>ti bitech zapíšeme číslo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7</m:t>
                    </m:r>
                  </m:oMath>
                </a14:m>
                <a:r>
                  <a:rPr lang="cs-CZ" sz="1200" kern="1200" dirty="0">
                    <a:solidFill>
                      <a:schemeClr val="tx1"/>
                    </a:solidFill>
                    <a:effectLst/>
                    <a:latin typeface="+mn-lt"/>
                    <a:ea typeface="+mn-ea"/>
                    <a:cs typeface="+mn-cs"/>
                  </a:rPr>
                  <a:t> jako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000111</m:t>
                    </m:r>
                  </m:oMath>
                </a14:m>
                <a:r>
                  <a:rPr lang="cs-CZ" sz="1200" kern="1200" dirty="0">
                    <a:solidFill>
                      <a:schemeClr val="tx1"/>
                    </a:solidFill>
                    <a:effectLst/>
                    <a:latin typeface="+mn-lt"/>
                    <a:ea typeface="+mn-ea"/>
                    <a:cs typeface="+mn-cs"/>
                  </a:rPr>
                  <a:t>, u bloku o velikosti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8</m:t>
                    </m:r>
                  </m:oMath>
                </a14:m>
                <a:r>
                  <a:rPr lang="cs-CZ" sz="1200" kern="1200" dirty="0">
                    <a:solidFill>
                      <a:schemeClr val="tx1"/>
                    </a:solidFill>
                    <a:effectLst/>
                    <a:latin typeface="+mn-lt"/>
                    <a:ea typeface="+mn-ea"/>
                    <a:cs typeface="+mn-cs"/>
                  </a:rPr>
                  <a:t> bude zápis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00000111</m:t>
                    </m:r>
                  </m:oMath>
                </a14:m>
                <a:r>
                  <a:rPr lang="cs-CZ" sz="1200" kern="1200" dirty="0">
                    <a:solidFill>
                      <a:schemeClr val="tx1"/>
                    </a:solidFill>
                    <a:effectLst/>
                    <a:latin typeface="+mn-lt"/>
                    <a:ea typeface="+mn-ea"/>
                    <a:cs typeface="+mn-cs"/>
                  </a:rPr>
                  <a:t>. </a:t>
                </a:r>
                <a:r>
                  <a:rPr lang="cs-CZ" sz="1200" kern="1200" dirty="0" smtClean="0">
                    <a:solidFill>
                      <a:schemeClr val="tx1"/>
                    </a:solidFill>
                    <a:effectLst/>
                    <a:latin typeface="+mn-lt"/>
                    <a:ea typeface="+mn-ea"/>
                    <a:cs typeface="+mn-cs"/>
                  </a:rPr>
                  <a:t>- Bitové </a:t>
                </a:r>
                <a:r>
                  <a:rPr lang="cs-CZ" sz="1200" kern="1200" dirty="0">
                    <a:solidFill>
                      <a:schemeClr val="tx1"/>
                    </a:solidFill>
                    <a:effectLst/>
                    <a:latin typeface="+mn-lt"/>
                    <a:ea typeface="+mn-ea"/>
                    <a:cs typeface="+mn-cs"/>
                  </a:rPr>
                  <a:t>řetězce můžeme zapisovat také pomocí hexadecimálních čísel. Zde je řetězec rozdělen do bloků s velikostí </a:t>
                </a:r>
                <a14:m>
                  <m:oMath xmlns:m="http://schemas.openxmlformats.org/officeDocument/2006/math">
                    <m:r>
                      <a:rPr lang="cs-CZ" sz="1200" i="1" kern="1200">
                        <a:solidFill>
                          <a:schemeClr val="tx1"/>
                        </a:solidFill>
                        <a:effectLst/>
                        <a:latin typeface="Cambria Math" panose="02040503050406030204" pitchFamily="18" charset="0"/>
                        <a:ea typeface="+mn-ea"/>
                        <a:cs typeface="+mn-cs"/>
                      </a:rPr>
                      <m:t>4</m:t>
                    </m:r>
                  </m:oMath>
                </a14:m>
                <a:r>
                  <a:rPr lang="cs-CZ" sz="1200" kern="1200" dirty="0">
                    <a:solidFill>
                      <a:schemeClr val="tx1"/>
                    </a:solidFill>
                    <a:effectLst/>
                    <a:latin typeface="+mn-lt"/>
                    <a:ea typeface="+mn-ea"/>
                    <a:cs typeface="+mn-cs"/>
                  </a:rPr>
                  <a:t>.</a:t>
                </a:r>
              </a:p>
            </p:txBody>
          </p:sp>
        </mc:Choice>
        <mc:Fallback xmlns="">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Velikost binárního řetězce o délce </a:t>
                </a:r>
                <a:r>
                  <a:rPr lang="cs-CZ" sz="1200" i="0" kern="1200">
                    <a:solidFill>
                      <a:schemeClr val="tx1"/>
                    </a:solidFill>
                    <a:effectLst/>
                    <a:latin typeface="+mn-lt"/>
                    <a:ea typeface="+mn-ea"/>
                    <a:cs typeface="+mn-cs"/>
                  </a:rPr>
                  <a:t>𝑛</a:t>
                </a:r>
                <a:r>
                  <a:rPr lang="cs-CZ" sz="1200" kern="1200" dirty="0">
                    <a:solidFill>
                      <a:schemeClr val="tx1"/>
                    </a:solidFill>
                    <a:effectLst/>
                    <a:latin typeface="+mn-lt"/>
                    <a:ea typeface="+mn-ea"/>
                    <a:cs typeface="+mn-cs"/>
                  </a:rPr>
                  <a:t> můžeme brát jako posloupnost celých čísel od </a:t>
                </a:r>
                <a:r>
                  <a:rPr lang="cs-CZ" sz="1200" i="0" kern="1200">
                    <a:solidFill>
                      <a:schemeClr val="tx1"/>
                    </a:solidFill>
                    <a:effectLst/>
                    <a:latin typeface="+mn-lt"/>
                    <a:ea typeface="+mn-ea"/>
                    <a:cs typeface="+mn-cs"/>
                  </a:rPr>
                  <a:t>0</a:t>
                </a:r>
                <a:r>
                  <a:rPr lang="cs-CZ" sz="1200" kern="1200" dirty="0">
                    <a:solidFill>
                      <a:schemeClr val="tx1"/>
                    </a:solidFill>
                    <a:effectLst/>
                    <a:latin typeface="+mn-lt"/>
                    <a:ea typeface="+mn-ea"/>
                    <a:cs typeface="+mn-cs"/>
                  </a:rPr>
                  <a:t> do </a:t>
                </a:r>
                <a:r>
                  <a:rPr lang="cs-CZ" sz="1200" i="0" kern="1200">
                    <a:solidFill>
                      <a:schemeClr val="tx1"/>
                    </a:solidFill>
                    <a:effectLst/>
                    <a:latin typeface="+mn-lt"/>
                    <a:ea typeface="+mn-ea"/>
                    <a:cs typeface="+mn-cs"/>
                  </a:rPr>
                  <a:t>2^𝑛−1</a:t>
                </a:r>
                <a:r>
                  <a:rPr lang="cs-CZ" sz="1200" kern="1200" dirty="0">
                    <a:solidFill>
                      <a:schemeClr val="tx1"/>
                    </a:solidFill>
                    <a:effectLst/>
                    <a:latin typeface="+mn-lt"/>
                    <a:ea typeface="+mn-ea"/>
                    <a:cs typeface="+mn-cs"/>
                  </a:rPr>
                  <a:t>. Po určení délky bloku </a:t>
                </a:r>
                <a:r>
                  <a:rPr lang="cs-CZ" sz="1200" i="0" kern="1200">
                    <a:solidFill>
                      <a:schemeClr val="tx1"/>
                    </a:solidFill>
                    <a:effectLst/>
                    <a:latin typeface="+mn-lt"/>
                    <a:ea typeface="+mn-ea"/>
                    <a:cs typeface="+mn-cs"/>
                  </a:rPr>
                  <a:t>𝑠</a:t>
                </a:r>
                <a:r>
                  <a:rPr lang="cs-CZ" sz="1200" kern="1200" dirty="0">
                    <a:solidFill>
                      <a:schemeClr val="tx1"/>
                    </a:solidFill>
                    <a:effectLst/>
                    <a:latin typeface="+mn-lt"/>
                    <a:ea typeface="+mn-ea"/>
                    <a:cs typeface="+mn-cs"/>
                  </a:rPr>
                  <a:t> získáme libovolně dlouhý binární řetězec, který představuje posloupnost celých čísel v rozsahu od </a:t>
                </a:r>
                <a:r>
                  <a:rPr lang="cs-CZ" sz="1200" i="0" kern="1200">
                    <a:solidFill>
                      <a:schemeClr val="tx1"/>
                    </a:solidFill>
                    <a:effectLst/>
                    <a:latin typeface="+mn-lt"/>
                    <a:ea typeface="+mn-ea"/>
                    <a:cs typeface="+mn-cs"/>
                  </a:rPr>
                  <a:t>0</a:t>
                </a:r>
                <a:r>
                  <a:rPr lang="cs-CZ" sz="1200" kern="1200" dirty="0">
                    <a:solidFill>
                      <a:schemeClr val="tx1"/>
                    </a:solidFill>
                    <a:effectLst/>
                    <a:latin typeface="+mn-lt"/>
                    <a:ea typeface="+mn-ea"/>
                    <a:cs typeface="+mn-cs"/>
                  </a:rPr>
                  <a:t> do </a:t>
                </a:r>
                <a:r>
                  <a:rPr lang="cs-CZ" sz="1200" i="0" kern="1200">
                    <a:solidFill>
                      <a:schemeClr val="tx1"/>
                    </a:solidFill>
                    <a:effectLst/>
                    <a:latin typeface="+mn-lt"/>
                    <a:ea typeface="+mn-ea"/>
                    <a:cs typeface="+mn-cs"/>
                  </a:rPr>
                  <a:t>2^𝑠−1</a:t>
                </a:r>
                <a:r>
                  <a:rPr lang="cs-CZ" sz="1200" kern="1200" dirty="0">
                    <a:solidFill>
                      <a:schemeClr val="tx1"/>
                    </a:solidFill>
                    <a:effectLst/>
                    <a:latin typeface="+mn-lt"/>
                    <a:ea typeface="+mn-ea"/>
                    <a:cs typeface="+mn-cs"/>
                  </a:rPr>
                  <a:t>. Dle velikosti bloku určujeme počet bitů, které reprezentují daný blok, pokud číslo bude příliš malé, musíme před něj doplnit nuly tak, aby každý blok obsahoval určený počet bitů. Např. binární zápis čísla </a:t>
                </a:r>
                <a:r>
                  <a:rPr lang="cs-CZ" sz="1200" i="0" kern="1200">
                    <a:solidFill>
                      <a:schemeClr val="tx1"/>
                    </a:solidFill>
                    <a:effectLst/>
                    <a:latin typeface="+mn-lt"/>
                    <a:ea typeface="+mn-ea"/>
                    <a:cs typeface="+mn-cs"/>
                  </a:rPr>
                  <a:t>7</a:t>
                </a:r>
                <a:r>
                  <a:rPr lang="cs-CZ" sz="1200" kern="1200" dirty="0">
                    <a:solidFill>
                      <a:schemeClr val="tx1"/>
                    </a:solidFill>
                    <a:effectLst/>
                    <a:latin typeface="+mn-lt"/>
                    <a:ea typeface="+mn-ea"/>
                    <a:cs typeface="+mn-cs"/>
                  </a:rPr>
                  <a:t> je </a:t>
                </a:r>
                <a:r>
                  <a:rPr lang="cs-CZ" sz="1200" i="0" kern="1200">
                    <a:solidFill>
                      <a:schemeClr val="tx1"/>
                    </a:solidFill>
                    <a:effectLst/>
                    <a:latin typeface="+mn-lt"/>
                    <a:ea typeface="+mn-ea"/>
                    <a:cs typeface="+mn-cs"/>
                  </a:rPr>
                  <a:t>111</a:t>
                </a:r>
                <a:r>
                  <a:rPr lang="cs-CZ" sz="1200" kern="1200" dirty="0">
                    <a:solidFill>
                      <a:schemeClr val="tx1"/>
                    </a:solidFill>
                    <a:effectLst/>
                    <a:latin typeface="+mn-lt"/>
                    <a:ea typeface="+mn-ea"/>
                    <a:cs typeface="+mn-cs"/>
                  </a:rPr>
                  <a:t>, pro velikost bloku o </a:t>
                </a:r>
                <a:r>
                  <a:rPr lang="cs-CZ" sz="1200" i="0" kern="1200">
                    <a:solidFill>
                      <a:schemeClr val="tx1"/>
                    </a:solidFill>
                    <a:effectLst/>
                    <a:latin typeface="+mn-lt"/>
                    <a:ea typeface="+mn-ea"/>
                    <a:cs typeface="+mn-cs"/>
                  </a:rPr>
                  <a:t>6</a:t>
                </a:r>
                <a:r>
                  <a:rPr lang="cs-CZ" sz="1200" kern="1200" dirty="0">
                    <a:solidFill>
                      <a:schemeClr val="tx1"/>
                    </a:solidFill>
                    <a:effectLst/>
                    <a:latin typeface="+mn-lt"/>
                    <a:ea typeface="+mn-ea"/>
                    <a:cs typeface="+mn-cs"/>
                  </a:rPr>
                  <a:t>ti bitech zapíšeme číslo </a:t>
                </a:r>
                <a:r>
                  <a:rPr lang="cs-CZ" sz="1200" i="0" kern="1200">
                    <a:solidFill>
                      <a:schemeClr val="tx1"/>
                    </a:solidFill>
                    <a:effectLst/>
                    <a:latin typeface="+mn-lt"/>
                    <a:ea typeface="+mn-ea"/>
                    <a:cs typeface="+mn-cs"/>
                  </a:rPr>
                  <a:t>7</a:t>
                </a:r>
                <a:r>
                  <a:rPr lang="cs-CZ" sz="1200" kern="1200" dirty="0">
                    <a:solidFill>
                      <a:schemeClr val="tx1"/>
                    </a:solidFill>
                    <a:effectLst/>
                    <a:latin typeface="+mn-lt"/>
                    <a:ea typeface="+mn-ea"/>
                    <a:cs typeface="+mn-cs"/>
                  </a:rPr>
                  <a:t> jako </a:t>
                </a:r>
                <a:r>
                  <a:rPr lang="cs-CZ" sz="1200" i="0" kern="1200">
                    <a:solidFill>
                      <a:schemeClr val="tx1"/>
                    </a:solidFill>
                    <a:effectLst/>
                    <a:latin typeface="+mn-lt"/>
                    <a:ea typeface="+mn-ea"/>
                    <a:cs typeface="+mn-cs"/>
                  </a:rPr>
                  <a:t>000111</a:t>
                </a:r>
                <a:r>
                  <a:rPr lang="cs-CZ" sz="1200" kern="1200" dirty="0">
                    <a:solidFill>
                      <a:schemeClr val="tx1"/>
                    </a:solidFill>
                    <a:effectLst/>
                    <a:latin typeface="+mn-lt"/>
                    <a:ea typeface="+mn-ea"/>
                    <a:cs typeface="+mn-cs"/>
                  </a:rPr>
                  <a:t>, u bloku o velikosti </a:t>
                </a:r>
                <a:r>
                  <a:rPr lang="cs-CZ" sz="1200" i="0" kern="1200">
                    <a:solidFill>
                      <a:schemeClr val="tx1"/>
                    </a:solidFill>
                    <a:effectLst/>
                    <a:latin typeface="+mn-lt"/>
                    <a:ea typeface="+mn-ea"/>
                    <a:cs typeface="+mn-cs"/>
                  </a:rPr>
                  <a:t>8</a:t>
                </a:r>
                <a:r>
                  <a:rPr lang="cs-CZ" sz="1200" kern="1200" dirty="0">
                    <a:solidFill>
                      <a:schemeClr val="tx1"/>
                    </a:solidFill>
                    <a:effectLst/>
                    <a:latin typeface="+mn-lt"/>
                    <a:ea typeface="+mn-ea"/>
                    <a:cs typeface="+mn-cs"/>
                  </a:rPr>
                  <a:t> bude zápis </a:t>
                </a:r>
                <a:r>
                  <a:rPr lang="cs-CZ" sz="1200" i="0" kern="1200">
                    <a:solidFill>
                      <a:schemeClr val="tx1"/>
                    </a:solidFill>
                    <a:effectLst/>
                    <a:latin typeface="+mn-lt"/>
                    <a:ea typeface="+mn-ea"/>
                    <a:cs typeface="+mn-cs"/>
                  </a:rPr>
                  <a:t>00000111</a:t>
                </a:r>
                <a:r>
                  <a:rPr lang="cs-CZ" sz="1200" kern="1200" dirty="0">
                    <a:solidFill>
                      <a:schemeClr val="tx1"/>
                    </a:solidFill>
                    <a:effectLst/>
                    <a:latin typeface="+mn-lt"/>
                    <a:ea typeface="+mn-ea"/>
                    <a:cs typeface="+mn-cs"/>
                  </a:rPr>
                  <a:t>. Bitové řetězce můžeme zapisovat také pomocí hexadecimálních čísel. Zde je řetězec rozdělen do bloků s velikostí </a:t>
                </a:r>
                <a:r>
                  <a:rPr lang="cs-CZ" sz="1200" i="0" kern="1200">
                    <a:solidFill>
                      <a:schemeClr val="tx1"/>
                    </a:solidFill>
                    <a:effectLst/>
                    <a:latin typeface="+mn-lt"/>
                    <a:ea typeface="+mn-ea"/>
                    <a:cs typeface="+mn-cs"/>
                  </a:rPr>
                  <a:t>4</a:t>
                </a:r>
                <a:r>
                  <a:rPr lang="cs-CZ" sz="1200" kern="1200" dirty="0">
                    <a:solidFill>
                      <a:schemeClr val="tx1"/>
                    </a:solidFill>
                    <a:effectLst/>
                    <a:latin typeface="+mn-lt"/>
                    <a:ea typeface="+mn-ea"/>
                    <a:cs typeface="+mn-cs"/>
                  </a:rPr>
                  <a:t>.</a:t>
                </a:r>
              </a:p>
            </p:txBody>
          </p:sp>
        </mc:Fallback>
      </mc:AlternateContent>
      <p:sp>
        <p:nvSpPr>
          <p:cNvPr id="4" name="Zástupný symbol pro číslo snímku 3"/>
          <p:cNvSpPr>
            <a:spLocks noGrp="1"/>
          </p:cNvSpPr>
          <p:nvPr>
            <p:ph type="sldNum" sz="quarter" idx="10"/>
          </p:nvPr>
        </p:nvSpPr>
        <p:spPr/>
        <p:txBody>
          <a:bodyPr/>
          <a:lstStyle/>
          <a:p>
            <a:pPr rtl="0"/>
            <a:fld id="{05C1D8F7-2BDD-4C56-98AF-2E212EF349F3}" type="slidenum">
              <a:rPr lang="cs-CZ" smtClean="0"/>
              <a:t>5</a:t>
            </a:fld>
            <a:endParaRPr lang="cs-CZ" dirty="0"/>
          </a:p>
        </p:txBody>
      </p:sp>
    </p:spTree>
    <p:extLst>
      <p:ext uri="{BB962C8B-B14F-4D97-AF65-F5344CB8AC3E}">
        <p14:creationId xmlns:p14="http://schemas.microsoft.com/office/powerpoint/2010/main" val="2118367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noProof="0" smtClean="0"/>
              <a:t>7</a:t>
            </a:fld>
            <a:endParaRPr lang="cs-CZ" noProof="0" dirty="0"/>
          </a:p>
        </p:txBody>
      </p:sp>
    </p:spTree>
    <p:extLst>
      <p:ext uri="{BB962C8B-B14F-4D97-AF65-F5344CB8AC3E}">
        <p14:creationId xmlns:p14="http://schemas.microsoft.com/office/powerpoint/2010/main" val="3750832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smtClean="0">
                <a:solidFill>
                  <a:schemeClr val="tx1"/>
                </a:solidFill>
                <a:effectLst/>
                <a:latin typeface="+mn-lt"/>
                <a:ea typeface="+mn-ea"/>
                <a:cs typeface="+mn-cs"/>
              </a:rPr>
              <a:t>Pokud bude klíč moc předvídatelný či moc krátký, luštitel bude mít dostatek času na to, aby otestoval všechny možnosti klíče a tím získal šifrový text. Musíme tedy dbát na to, aby nebylo možné otestovat všechny klíče v dosažitelném čase.</a:t>
            </a:r>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noProof="0" smtClean="0"/>
              <a:t>9</a:t>
            </a:fld>
            <a:endParaRPr lang="cs-CZ" noProof="0" dirty="0"/>
          </a:p>
        </p:txBody>
      </p:sp>
    </p:spTree>
    <p:extLst>
      <p:ext uri="{BB962C8B-B14F-4D97-AF65-F5344CB8AC3E}">
        <p14:creationId xmlns:p14="http://schemas.microsoft.com/office/powerpoint/2010/main" val="3376752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noProof="0" smtClean="0"/>
              <a:t>10</a:t>
            </a:fld>
            <a:endParaRPr lang="cs-CZ" noProof="0" dirty="0"/>
          </a:p>
        </p:txBody>
      </p:sp>
    </p:spTree>
    <p:extLst>
      <p:ext uri="{BB962C8B-B14F-4D97-AF65-F5344CB8AC3E}">
        <p14:creationId xmlns:p14="http://schemas.microsoft.com/office/powerpoint/2010/main" val="149076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noProof="0" smtClean="0"/>
              <a:t>11</a:t>
            </a:fld>
            <a:endParaRPr lang="cs-CZ" noProof="0" dirty="0"/>
          </a:p>
        </p:txBody>
      </p:sp>
    </p:spTree>
    <p:extLst>
      <p:ext uri="{BB962C8B-B14F-4D97-AF65-F5344CB8AC3E}">
        <p14:creationId xmlns:p14="http://schemas.microsoft.com/office/powerpoint/2010/main" val="1193090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5638800" y="304801"/>
            <a:ext cx="5486400" cy="2514599"/>
          </a:xfrm>
        </p:spPr>
        <p:txBody>
          <a:bodyPr rtlCol="0" anchor="b">
            <a:normAutofit/>
          </a:bodyPr>
          <a:lstStyle>
            <a:lvl1pPr algn="l">
              <a:defRPr sz="5400"/>
            </a:lvl1pPr>
          </a:lstStyle>
          <a:p>
            <a:pPr rtl="0"/>
            <a:r>
              <a:rPr lang="cs-CZ" noProof="0" smtClean="0"/>
              <a:t>Kliknutím lze upravit styl.</a:t>
            </a:r>
            <a:endParaRPr lang="cs-CZ" noProof="0" dirty="0"/>
          </a:p>
        </p:txBody>
      </p:sp>
      <p:sp>
        <p:nvSpPr>
          <p:cNvPr id="3" name="Podnadpis 2"/>
          <p:cNvSpPr>
            <a:spLocks noGrp="1"/>
          </p:cNvSpPr>
          <p:nvPr>
            <p:ph type="subTitle" idx="1"/>
          </p:nvPr>
        </p:nvSpPr>
        <p:spPr>
          <a:xfrm>
            <a:off x="5638800" y="2895600"/>
            <a:ext cx="5486400" cy="914400"/>
          </a:xfrm>
        </p:spPr>
        <p:txBody>
          <a:bodyPr rtlCol="0"/>
          <a:lstStyle>
            <a:lvl1pPr marL="0" indent="0" algn="l">
              <a:spcBef>
                <a:spcPts val="1200"/>
              </a:spcBef>
              <a:buNone/>
              <a:defRPr sz="2400">
                <a:solidFill>
                  <a:schemeClr val="bg2">
                    <a:lumMod val="25000"/>
                    <a:lumOff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cs-CZ" noProof="0" smtClean="0"/>
              <a:t>Kliknutím můžete upravit styl předlohy.</a:t>
            </a:r>
            <a:endParaRPr lang="cs-CZ" noProof="0" dirty="0"/>
          </a:p>
        </p:txBody>
      </p:sp>
    </p:spTree>
    <p:extLst>
      <p:ext uri="{BB962C8B-B14F-4D97-AF65-F5344CB8AC3E}">
        <p14:creationId xmlns:p14="http://schemas.microsoft.com/office/powerpoint/2010/main" val="820533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noProof="0" smtClean="0"/>
              <a:t>Kliknutím lze upravit styl.</a:t>
            </a:r>
            <a:endParaRPr lang="cs-CZ" noProof="0" dirty="0"/>
          </a:p>
        </p:txBody>
      </p:sp>
      <p:sp>
        <p:nvSpPr>
          <p:cNvPr id="3" name="Zástupný symbol pro svislý text 2"/>
          <p:cNvSpPr>
            <a:spLocks noGrp="1"/>
          </p:cNvSpPr>
          <p:nvPr>
            <p:ph type="body" orient="vert" idx="1"/>
          </p:nvPr>
        </p:nvSpPr>
        <p:spPr/>
        <p:txBody>
          <a:bodyPr vert="eaVert"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5" name="Zástupný symbol pro zápatí 4"/>
          <p:cNvSpPr>
            <a:spLocks noGrp="1"/>
          </p:cNvSpPr>
          <p:nvPr>
            <p:ph type="ftr" sz="quarter" idx="11"/>
          </p:nvPr>
        </p:nvSpPr>
        <p:spPr/>
        <p:txBody>
          <a:bodyPr rtlCol="0"/>
          <a:lstStyle/>
          <a:p>
            <a:pPr rtl="0"/>
            <a:r>
              <a:rPr lang="cs-CZ" noProof="0" dirty="0" smtClean="0"/>
              <a:t>Přidejte zápatí.</a:t>
            </a:r>
            <a:endParaRPr lang="cs-CZ" noProof="0" dirty="0"/>
          </a:p>
        </p:txBody>
      </p:sp>
      <p:sp>
        <p:nvSpPr>
          <p:cNvPr id="4" name="Zástupný symbol pro datum 3"/>
          <p:cNvSpPr>
            <a:spLocks noGrp="1"/>
          </p:cNvSpPr>
          <p:nvPr>
            <p:ph type="dt" sz="half" idx="10"/>
          </p:nvPr>
        </p:nvSpPr>
        <p:spPr/>
        <p:txBody>
          <a:bodyPr rtlCol="0"/>
          <a:lstStyle/>
          <a:p>
            <a:pPr rtl="0"/>
            <a:fld id="{8DF48D98-FB7D-4E70-812D-CE9F8A8F291A}" type="datetime1">
              <a:rPr lang="cs-CZ" noProof="0" smtClean="0"/>
              <a:t>14. 5. 2018</a:t>
            </a:fld>
            <a:endParaRPr lang="cs-CZ" noProof="0" dirty="0"/>
          </a:p>
        </p:txBody>
      </p:sp>
      <p:sp>
        <p:nvSpPr>
          <p:cNvPr id="6" name="Zástupný symbol pro číslo snímku 5"/>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3174512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9296400" y="365125"/>
            <a:ext cx="1828800" cy="5654675"/>
          </a:xfrm>
        </p:spPr>
        <p:txBody>
          <a:bodyPr vert="eaVert" rtlCol="0"/>
          <a:lstStyle/>
          <a:p>
            <a:pPr rtl="0"/>
            <a:r>
              <a:rPr lang="cs-CZ" noProof="0" smtClean="0"/>
              <a:t>Kliknutím lze upravit styl.</a:t>
            </a:r>
            <a:endParaRPr lang="cs-CZ" noProof="0" dirty="0"/>
          </a:p>
        </p:txBody>
      </p:sp>
      <p:sp>
        <p:nvSpPr>
          <p:cNvPr id="3" name="Zástupný symbol pro svislý text 2"/>
          <p:cNvSpPr>
            <a:spLocks noGrp="1"/>
          </p:cNvSpPr>
          <p:nvPr>
            <p:ph type="body" orient="vert" idx="1"/>
          </p:nvPr>
        </p:nvSpPr>
        <p:spPr>
          <a:xfrm>
            <a:off x="1066800" y="365125"/>
            <a:ext cx="8001000" cy="5654675"/>
          </a:xfrm>
        </p:spPr>
        <p:txBody>
          <a:bodyPr vert="eaVert"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5" name="Zástupný symbol pro zápatí 4"/>
          <p:cNvSpPr>
            <a:spLocks noGrp="1"/>
          </p:cNvSpPr>
          <p:nvPr>
            <p:ph type="ftr" sz="quarter" idx="11"/>
          </p:nvPr>
        </p:nvSpPr>
        <p:spPr/>
        <p:txBody>
          <a:bodyPr rtlCol="0"/>
          <a:lstStyle/>
          <a:p>
            <a:pPr rtl="0"/>
            <a:r>
              <a:rPr lang="cs-CZ" noProof="0" dirty="0" smtClean="0"/>
              <a:t>Přidejte zápatí.</a:t>
            </a:r>
            <a:endParaRPr lang="cs-CZ" noProof="0" dirty="0"/>
          </a:p>
        </p:txBody>
      </p:sp>
      <p:sp>
        <p:nvSpPr>
          <p:cNvPr id="4" name="Zástupný symbol pro datum 3"/>
          <p:cNvSpPr>
            <a:spLocks noGrp="1"/>
          </p:cNvSpPr>
          <p:nvPr>
            <p:ph type="dt" sz="half" idx="10"/>
          </p:nvPr>
        </p:nvSpPr>
        <p:spPr/>
        <p:txBody>
          <a:bodyPr rtlCol="0"/>
          <a:lstStyle/>
          <a:p>
            <a:pPr rtl="0"/>
            <a:fld id="{0F0D7044-7CC8-4E60-AEA2-F262D2F3EB29}" type="datetime1">
              <a:rPr lang="cs-CZ" noProof="0" smtClean="0"/>
              <a:t>14. 5. 2018</a:t>
            </a:fld>
            <a:endParaRPr lang="cs-CZ" noProof="0" dirty="0"/>
          </a:p>
        </p:txBody>
      </p:sp>
      <p:sp>
        <p:nvSpPr>
          <p:cNvPr id="6" name="Zástupný symbol pro číslo snímku 5"/>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447379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noProof="0" smtClean="0"/>
              <a:t>Kliknutím lze upravit styl.</a:t>
            </a:r>
            <a:endParaRPr lang="cs-CZ" noProof="0" dirty="0"/>
          </a:p>
        </p:txBody>
      </p:sp>
      <p:sp>
        <p:nvSpPr>
          <p:cNvPr id="3" name="Zástupný symbol pro obsah 2"/>
          <p:cNvSpPr>
            <a:spLocks noGrp="1"/>
          </p:cNvSpPr>
          <p:nvPr>
            <p:ph idx="1"/>
          </p:nvPr>
        </p:nvSpPr>
        <p:spPr/>
        <p:txBody>
          <a:bodyPr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5" name="Zástupný symbol pro zápatí 4"/>
          <p:cNvSpPr>
            <a:spLocks noGrp="1"/>
          </p:cNvSpPr>
          <p:nvPr>
            <p:ph type="ftr" sz="quarter" idx="11"/>
          </p:nvPr>
        </p:nvSpPr>
        <p:spPr/>
        <p:txBody>
          <a:bodyPr rtlCol="0"/>
          <a:lstStyle/>
          <a:p>
            <a:pPr rtl="0"/>
            <a:r>
              <a:rPr lang="cs-CZ" noProof="0" dirty="0" smtClean="0"/>
              <a:t>Přidejte zápatí.</a:t>
            </a:r>
            <a:endParaRPr lang="cs-CZ" noProof="0" dirty="0"/>
          </a:p>
        </p:txBody>
      </p:sp>
      <p:sp>
        <p:nvSpPr>
          <p:cNvPr id="4" name="Zástupný symbol pro datum 3"/>
          <p:cNvSpPr>
            <a:spLocks noGrp="1"/>
          </p:cNvSpPr>
          <p:nvPr>
            <p:ph type="dt" sz="half" idx="10"/>
          </p:nvPr>
        </p:nvSpPr>
        <p:spPr/>
        <p:txBody>
          <a:bodyPr rtlCol="0"/>
          <a:lstStyle/>
          <a:p>
            <a:pPr rtl="0"/>
            <a:fld id="{BCD4875E-077B-4064-BC04-D13F7361BEC8}" type="datetime1">
              <a:rPr lang="cs-CZ" noProof="0" smtClean="0"/>
              <a:t>14. 5. 2018</a:t>
            </a:fld>
            <a:endParaRPr lang="cs-CZ" noProof="0" dirty="0"/>
          </a:p>
        </p:txBody>
      </p:sp>
      <p:sp>
        <p:nvSpPr>
          <p:cNvPr id="6" name="Zástupný symbol pro číslo snímku 5"/>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3273009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p:cNvSpPr>
            <a:spLocks noGrp="1"/>
          </p:cNvSpPr>
          <p:nvPr>
            <p:ph type="title"/>
          </p:nvPr>
        </p:nvSpPr>
        <p:spPr>
          <a:xfrm>
            <a:off x="1060450" y="1676401"/>
            <a:ext cx="10058400" cy="1752600"/>
          </a:xfrm>
        </p:spPr>
        <p:txBody>
          <a:bodyPr rtlCol="0" anchor="b">
            <a:normAutofit/>
          </a:bodyPr>
          <a:lstStyle>
            <a:lvl1pPr>
              <a:defRPr sz="4800"/>
            </a:lvl1pPr>
          </a:lstStyle>
          <a:p>
            <a:pPr rtl="0"/>
            <a:r>
              <a:rPr lang="cs-CZ" noProof="0" smtClean="0"/>
              <a:t>Kliknutím lze upravit styl.</a:t>
            </a:r>
            <a:endParaRPr lang="cs-CZ" noProof="0" dirty="0"/>
          </a:p>
        </p:txBody>
      </p:sp>
      <p:sp>
        <p:nvSpPr>
          <p:cNvPr id="3" name="Zástupný symbol pro text 2"/>
          <p:cNvSpPr>
            <a:spLocks noGrp="1"/>
          </p:cNvSpPr>
          <p:nvPr>
            <p:ph type="body" idx="1"/>
          </p:nvPr>
        </p:nvSpPr>
        <p:spPr>
          <a:xfrm>
            <a:off x="1060450" y="3581400"/>
            <a:ext cx="10058400" cy="1143000"/>
          </a:xfrm>
        </p:spPr>
        <p:txBody>
          <a:bodyPr rtlCol="0"/>
          <a:lstStyle>
            <a:lvl1pPr marL="0" indent="0">
              <a:spcBef>
                <a:spcPts val="1200"/>
              </a:spcBef>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cs-CZ" noProof="0" smtClean="0"/>
              <a:t>Upravte styly předlohy textu.</a:t>
            </a:r>
          </a:p>
        </p:txBody>
      </p:sp>
      <p:sp>
        <p:nvSpPr>
          <p:cNvPr id="5" name="Zástupný symbol pro zápatí 4"/>
          <p:cNvSpPr>
            <a:spLocks noGrp="1"/>
          </p:cNvSpPr>
          <p:nvPr>
            <p:ph type="ftr" sz="quarter" idx="11"/>
          </p:nvPr>
        </p:nvSpPr>
        <p:spPr/>
        <p:txBody>
          <a:bodyPr rtlCol="0"/>
          <a:lstStyle/>
          <a:p>
            <a:pPr rtl="0"/>
            <a:r>
              <a:rPr lang="cs-CZ" noProof="0" dirty="0" smtClean="0"/>
              <a:t>Přidejte zápatí.</a:t>
            </a:r>
            <a:endParaRPr lang="cs-CZ" noProof="0" dirty="0"/>
          </a:p>
        </p:txBody>
      </p:sp>
      <p:sp>
        <p:nvSpPr>
          <p:cNvPr id="4" name="Zástupný symbol pro datum 3"/>
          <p:cNvSpPr>
            <a:spLocks noGrp="1"/>
          </p:cNvSpPr>
          <p:nvPr>
            <p:ph type="dt" sz="half" idx="10"/>
          </p:nvPr>
        </p:nvSpPr>
        <p:spPr/>
        <p:txBody>
          <a:bodyPr rtlCol="0"/>
          <a:lstStyle/>
          <a:p>
            <a:pPr rtl="0"/>
            <a:fld id="{C90F1FA4-C41F-44A8-8608-467F50CB43E7}" type="datetime1">
              <a:rPr lang="cs-CZ" noProof="0" smtClean="0"/>
              <a:t>14. 5. 2018</a:t>
            </a:fld>
            <a:endParaRPr lang="cs-CZ" noProof="0" dirty="0"/>
          </a:p>
        </p:txBody>
      </p:sp>
      <p:sp>
        <p:nvSpPr>
          <p:cNvPr id="6" name="Zástupný symbol pro číslo snímku 5"/>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415665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ě obsahové části">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noProof="0" smtClean="0"/>
              <a:t>Kliknutím lze upravit styl.</a:t>
            </a:r>
            <a:endParaRPr lang="cs-CZ" noProof="0" dirty="0"/>
          </a:p>
        </p:txBody>
      </p:sp>
      <p:sp>
        <p:nvSpPr>
          <p:cNvPr id="3" name="Zástupný symbol pro obsah 2"/>
          <p:cNvSpPr>
            <a:spLocks noGrp="1"/>
          </p:cNvSpPr>
          <p:nvPr>
            <p:ph sz="half" idx="1"/>
          </p:nvPr>
        </p:nvSpPr>
        <p:spPr>
          <a:xfrm>
            <a:off x="1066800" y="1676401"/>
            <a:ext cx="4846320" cy="4343400"/>
          </a:xfrm>
        </p:spPr>
        <p:txBody>
          <a:bodyPr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4" name="Zástupný symbol pro obsah 3"/>
          <p:cNvSpPr>
            <a:spLocks noGrp="1"/>
          </p:cNvSpPr>
          <p:nvPr>
            <p:ph sz="half" idx="2"/>
          </p:nvPr>
        </p:nvSpPr>
        <p:spPr>
          <a:xfrm>
            <a:off x="6278880" y="1676401"/>
            <a:ext cx="4846320" cy="4343400"/>
          </a:xfrm>
        </p:spPr>
        <p:txBody>
          <a:bodyPr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6" name="Zástupný symbol pro zápatí 5"/>
          <p:cNvSpPr>
            <a:spLocks noGrp="1"/>
          </p:cNvSpPr>
          <p:nvPr>
            <p:ph type="ftr" sz="quarter" idx="11"/>
          </p:nvPr>
        </p:nvSpPr>
        <p:spPr/>
        <p:txBody>
          <a:bodyPr rtlCol="0"/>
          <a:lstStyle/>
          <a:p>
            <a:pPr rtl="0"/>
            <a:r>
              <a:rPr lang="cs-CZ" noProof="0" dirty="0" smtClean="0"/>
              <a:t>Přidejte zápatí.</a:t>
            </a:r>
            <a:endParaRPr lang="cs-CZ" noProof="0" dirty="0"/>
          </a:p>
        </p:txBody>
      </p:sp>
      <p:sp>
        <p:nvSpPr>
          <p:cNvPr id="5" name="Zástupný symbol pro datum 4"/>
          <p:cNvSpPr>
            <a:spLocks noGrp="1"/>
          </p:cNvSpPr>
          <p:nvPr>
            <p:ph type="dt" sz="half" idx="10"/>
          </p:nvPr>
        </p:nvSpPr>
        <p:spPr/>
        <p:txBody>
          <a:bodyPr rtlCol="0"/>
          <a:lstStyle/>
          <a:p>
            <a:pPr rtl="0"/>
            <a:fld id="{3B863F9A-14DA-4733-A98F-31FDF9F424EF}" type="datetime1">
              <a:rPr lang="cs-CZ" noProof="0" smtClean="0"/>
              <a:t>14. 5. 2018</a:t>
            </a:fld>
            <a:endParaRPr lang="cs-CZ" noProof="0" dirty="0"/>
          </a:p>
        </p:txBody>
      </p:sp>
      <p:sp>
        <p:nvSpPr>
          <p:cNvPr id="7" name="Zástupný symbol pro číslo snímku 6"/>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33902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noProof="0" smtClean="0"/>
              <a:t>Kliknutím lze upravit styl.</a:t>
            </a:r>
            <a:endParaRPr lang="cs-CZ" noProof="0" dirty="0"/>
          </a:p>
        </p:txBody>
      </p:sp>
      <p:sp>
        <p:nvSpPr>
          <p:cNvPr id="3" name="Zástupný symbol pro text 2"/>
          <p:cNvSpPr>
            <a:spLocks noGrp="1"/>
          </p:cNvSpPr>
          <p:nvPr>
            <p:ph type="body" idx="1"/>
          </p:nvPr>
        </p:nvSpPr>
        <p:spPr>
          <a:xfrm>
            <a:off x="1066800" y="1681163"/>
            <a:ext cx="4846320" cy="823912"/>
          </a:xfrm>
        </p:spPr>
        <p:txBody>
          <a:bodyPr rtlCol="0" anchor="ctr"/>
          <a:lstStyle>
            <a:lvl1pPr marL="0" indent="0">
              <a:buNone/>
              <a:defRPr sz="2400" b="0">
                <a:solidFill>
                  <a:schemeClr val="bg2">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cs-CZ" noProof="0" smtClean="0"/>
              <a:t>Upravte styly předlohy textu.</a:t>
            </a:r>
          </a:p>
        </p:txBody>
      </p:sp>
      <p:sp>
        <p:nvSpPr>
          <p:cNvPr id="4" name="Zástupný symbol pro obsah 3"/>
          <p:cNvSpPr>
            <a:spLocks noGrp="1"/>
          </p:cNvSpPr>
          <p:nvPr>
            <p:ph sz="half" idx="2"/>
          </p:nvPr>
        </p:nvSpPr>
        <p:spPr>
          <a:xfrm>
            <a:off x="1066800" y="2505075"/>
            <a:ext cx="4846320" cy="3514725"/>
          </a:xfrm>
        </p:spPr>
        <p:txBody>
          <a:bodyPr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5" name="Zástupný symbol pro text 4"/>
          <p:cNvSpPr>
            <a:spLocks noGrp="1"/>
          </p:cNvSpPr>
          <p:nvPr>
            <p:ph type="body" sz="quarter" idx="3"/>
          </p:nvPr>
        </p:nvSpPr>
        <p:spPr>
          <a:xfrm>
            <a:off x="6278880" y="1681163"/>
            <a:ext cx="4846320" cy="823912"/>
          </a:xfrm>
        </p:spPr>
        <p:txBody>
          <a:bodyPr rtlCol="0" anchor="ctr"/>
          <a:lstStyle>
            <a:lvl1pPr marL="0" indent="0">
              <a:buNone/>
              <a:defRPr sz="2400" b="0">
                <a:solidFill>
                  <a:schemeClr val="bg2">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cs-CZ" noProof="0" smtClean="0"/>
              <a:t>Upravte styly předlohy textu.</a:t>
            </a:r>
          </a:p>
        </p:txBody>
      </p:sp>
      <p:sp>
        <p:nvSpPr>
          <p:cNvPr id="6" name="Zástupný symbol pro obsah 5"/>
          <p:cNvSpPr>
            <a:spLocks noGrp="1"/>
          </p:cNvSpPr>
          <p:nvPr>
            <p:ph sz="quarter" idx="4"/>
          </p:nvPr>
        </p:nvSpPr>
        <p:spPr>
          <a:xfrm>
            <a:off x="6278880" y="2505075"/>
            <a:ext cx="4846320" cy="3514725"/>
          </a:xfrm>
        </p:spPr>
        <p:txBody>
          <a:bodyPr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8" name="Zástupný symbol pro zápatí 7"/>
          <p:cNvSpPr>
            <a:spLocks noGrp="1"/>
          </p:cNvSpPr>
          <p:nvPr>
            <p:ph type="ftr" sz="quarter" idx="11"/>
          </p:nvPr>
        </p:nvSpPr>
        <p:spPr/>
        <p:txBody>
          <a:bodyPr rtlCol="0"/>
          <a:lstStyle/>
          <a:p>
            <a:pPr rtl="0"/>
            <a:r>
              <a:rPr lang="cs-CZ" noProof="0" dirty="0" smtClean="0"/>
              <a:t>Přidejte zápatí.</a:t>
            </a:r>
            <a:endParaRPr lang="cs-CZ" noProof="0" dirty="0"/>
          </a:p>
        </p:txBody>
      </p:sp>
      <p:sp>
        <p:nvSpPr>
          <p:cNvPr id="7" name="Zástupný symbol pro datum 6"/>
          <p:cNvSpPr>
            <a:spLocks noGrp="1"/>
          </p:cNvSpPr>
          <p:nvPr>
            <p:ph type="dt" sz="half" idx="10"/>
          </p:nvPr>
        </p:nvSpPr>
        <p:spPr/>
        <p:txBody>
          <a:bodyPr rtlCol="0"/>
          <a:lstStyle/>
          <a:p>
            <a:pPr rtl="0"/>
            <a:fld id="{2CFB06E4-2783-4715-BC7D-31AE065C30C8}" type="datetime1">
              <a:rPr lang="cs-CZ" noProof="0" smtClean="0"/>
              <a:t>14. 5. 2018</a:t>
            </a:fld>
            <a:endParaRPr lang="cs-CZ" noProof="0" dirty="0"/>
          </a:p>
        </p:txBody>
      </p:sp>
      <p:sp>
        <p:nvSpPr>
          <p:cNvPr id="9" name="Zástupný symbol pro číslo snímku 8"/>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69242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noProof="0" smtClean="0"/>
              <a:t>Kliknutím lze upravit styl.</a:t>
            </a:r>
            <a:endParaRPr lang="cs-CZ" noProof="0" dirty="0"/>
          </a:p>
        </p:txBody>
      </p:sp>
      <p:sp>
        <p:nvSpPr>
          <p:cNvPr id="4" name="Zástupný symbol pro zápatí 3"/>
          <p:cNvSpPr>
            <a:spLocks noGrp="1"/>
          </p:cNvSpPr>
          <p:nvPr>
            <p:ph type="ftr" sz="quarter" idx="11"/>
          </p:nvPr>
        </p:nvSpPr>
        <p:spPr/>
        <p:txBody>
          <a:bodyPr rtlCol="0"/>
          <a:lstStyle/>
          <a:p>
            <a:pPr rtl="0"/>
            <a:r>
              <a:rPr lang="cs-CZ" noProof="0" dirty="0" smtClean="0"/>
              <a:t>Přidejte zápatí.</a:t>
            </a:r>
            <a:endParaRPr lang="cs-CZ" noProof="0" dirty="0"/>
          </a:p>
        </p:txBody>
      </p:sp>
      <p:sp>
        <p:nvSpPr>
          <p:cNvPr id="3" name="Zástupný symbol pro datum 2"/>
          <p:cNvSpPr>
            <a:spLocks noGrp="1"/>
          </p:cNvSpPr>
          <p:nvPr>
            <p:ph type="dt" sz="half" idx="10"/>
          </p:nvPr>
        </p:nvSpPr>
        <p:spPr/>
        <p:txBody>
          <a:bodyPr rtlCol="0"/>
          <a:lstStyle/>
          <a:p>
            <a:pPr rtl="0"/>
            <a:fld id="{52A4541E-30E3-44AE-BB87-CB3BC2CAE820}" type="datetime1">
              <a:rPr lang="cs-CZ" noProof="0" smtClean="0"/>
              <a:t>14. 5. 2018</a:t>
            </a:fld>
            <a:endParaRPr lang="cs-CZ" noProof="0" dirty="0"/>
          </a:p>
        </p:txBody>
      </p:sp>
      <p:sp>
        <p:nvSpPr>
          <p:cNvPr id="5" name="Zástupný symbol pro číslo snímku 4"/>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3810930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é">
    <p:spTree>
      <p:nvGrpSpPr>
        <p:cNvPr id="1" name=""/>
        <p:cNvGrpSpPr/>
        <p:nvPr/>
      </p:nvGrpSpPr>
      <p:grpSpPr>
        <a:xfrm>
          <a:off x="0" y="0"/>
          <a:ext cx="0" cy="0"/>
          <a:chOff x="0" y="0"/>
          <a:chExt cx="0" cy="0"/>
        </a:xfrm>
      </p:grpSpPr>
      <p:sp>
        <p:nvSpPr>
          <p:cNvPr id="3" name="Zástupný symbol pro zápatí 2"/>
          <p:cNvSpPr>
            <a:spLocks noGrp="1"/>
          </p:cNvSpPr>
          <p:nvPr>
            <p:ph type="ftr" sz="quarter" idx="11"/>
          </p:nvPr>
        </p:nvSpPr>
        <p:spPr/>
        <p:txBody>
          <a:bodyPr rtlCol="0"/>
          <a:lstStyle/>
          <a:p>
            <a:pPr rtl="0"/>
            <a:r>
              <a:rPr lang="cs-CZ" noProof="0" dirty="0" smtClean="0"/>
              <a:t>Přidejte zápatí.</a:t>
            </a:r>
            <a:endParaRPr lang="cs-CZ" noProof="0" dirty="0"/>
          </a:p>
        </p:txBody>
      </p:sp>
      <p:sp>
        <p:nvSpPr>
          <p:cNvPr id="2" name="Zástupný symbol pro datum 1"/>
          <p:cNvSpPr>
            <a:spLocks noGrp="1"/>
          </p:cNvSpPr>
          <p:nvPr>
            <p:ph type="dt" sz="half" idx="10"/>
          </p:nvPr>
        </p:nvSpPr>
        <p:spPr/>
        <p:txBody>
          <a:bodyPr rtlCol="0"/>
          <a:lstStyle/>
          <a:p>
            <a:pPr rtl="0"/>
            <a:fld id="{2EB050FC-7156-43C5-926D-D6CEF0952F88}" type="datetime1">
              <a:rPr lang="cs-CZ" noProof="0" smtClean="0"/>
              <a:t>14. 5. 2018</a:t>
            </a:fld>
            <a:endParaRPr lang="cs-CZ" noProof="0" dirty="0"/>
          </a:p>
        </p:txBody>
      </p:sp>
      <p:sp>
        <p:nvSpPr>
          <p:cNvPr id="4" name="Zástupný symbol pro číslo snímku 3"/>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2351200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8" name="Obdélník 7"/>
          <p:cNvSpPr/>
          <p:nvPr/>
        </p:nvSpPr>
        <p:spPr>
          <a:xfrm>
            <a:off x="0" y="0"/>
            <a:ext cx="74676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cs-CZ" noProof="0" dirty="0"/>
          </a:p>
        </p:txBody>
      </p:sp>
      <p:sp>
        <p:nvSpPr>
          <p:cNvPr id="2" name="Nadpis 1"/>
          <p:cNvSpPr>
            <a:spLocks noGrp="1"/>
          </p:cNvSpPr>
          <p:nvPr>
            <p:ph type="title"/>
          </p:nvPr>
        </p:nvSpPr>
        <p:spPr>
          <a:xfrm>
            <a:off x="7924800" y="838200"/>
            <a:ext cx="3657600" cy="2133600"/>
          </a:xfrm>
        </p:spPr>
        <p:txBody>
          <a:bodyPr rtlCol="0" anchor="b">
            <a:normAutofit/>
          </a:bodyPr>
          <a:lstStyle>
            <a:lvl1pPr>
              <a:defRPr sz="3600"/>
            </a:lvl1pPr>
          </a:lstStyle>
          <a:p>
            <a:pPr rtl="0"/>
            <a:r>
              <a:rPr lang="cs-CZ" noProof="0" smtClean="0"/>
              <a:t>Kliknutím lze upravit styl.</a:t>
            </a:r>
            <a:endParaRPr lang="cs-CZ" noProof="0" dirty="0"/>
          </a:p>
        </p:txBody>
      </p:sp>
      <p:sp>
        <p:nvSpPr>
          <p:cNvPr id="3" name="Zástupný symbol pro obsah 2"/>
          <p:cNvSpPr>
            <a:spLocks noGrp="1"/>
          </p:cNvSpPr>
          <p:nvPr>
            <p:ph idx="1"/>
          </p:nvPr>
        </p:nvSpPr>
        <p:spPr>
          <a:xfrm>
            <a:off x="609600" y="838200"/>
            <a:ext cx="6172200" cy="5181601"/>
          </a:xfrm>
        </p:spPr>
        <p:txBody>
          <a:bodyPr rtlCol="0">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4" name="Zástupný symbol pro text 3"/>
          <p:cNvSpPr>
            <a:spLocks noGrp="1"/>
          </p:cNvSpPr>
          <p:nvPr>
            <p:ph type="body" sz="half" idx="2"/>
          </p:nvPr>
        </p:nvSpPr>
        <p:spPr>
          <a:xfrm>
            <a:off x="7924802" y="3124200"/>
            <a:ext cx="3657600" cy="2895600"/>
          </a:xfrm>
        </p:spPr>
        <p:txBody>
          <a:bodyPr rtlCol="0">
            <a:normAutofit/>
          </a:bodyPr>
          <a:lstStyle>
            <a:lvl1pPr marL="0" indent="0">
              <a:spcBef>
                <a:spcPts val="1200"/>
              </a:spcBef>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cs-CZ" noProof="0" smtClean="0"/>
              <a:t>Upravte styly předlohy textu.</a:t>
            </a:r>
          </a:p>
        </p:txBody>
      </p:sp>
    </p:spTree>
    <p:extLst>
      <p:ext uri="{BB962C8B-B14F-4D97-AF65-F5344CB8AC3E}">
        <p14:creationId xmlns:p14="http://schemas.microsoft.com/office/powerpoint/2010/main" val="397959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7924800" y="838200"/>
            <a:ext cx="3657600" cy="2133600"/>
          </a:xfrm>
        </p:spPr>
        <p:txBody>
          <a:bodyPr rtlCol="0" anchor="b">
            <a:normAutofit/>
          </a:bodyPr>
          <a:lstStyle>
            <a:lvl1pPr>
              <a:defRPr sz="3600"/>
            </a:lvl1pPr>
          </a:lstStyle>
          <a:p>
            <a:pPr rtl="0"/>
            <a:r>
              <a:rPr lang="cs-CZ" noProof="0" smtClean="0"/>
              <a:t>Kliknutím lze upravit styl.</a:t>
            </a:r>
            <a:endParaRPr lang="cs-CZ" noProof="0" dirty="0"/>
          </a:p>
        </p:txBody>
      </p:sp>
      <p:sp>
        <p:nvSpPr>
          <p:cNvPr id="3" name="Zástupný symbol obrázku 2" descr="Prázdný zástupný symbol pro přidání obrázku Klikněte na zástupný symbol a vyberte obrázek, který chcete přidat."/>
          <p:cNvSpPr>
            <a:spLocks noGrp="1"/>
          </p:cNvSpPr>
          <p:nvPr>
            <p:ph type="pic" idx="1"/>
          </p:nvPr>
        </p:nvSpPr>
        <p:spPr>
          <a:xfrm>
            <a:off x="0" y="0"/>
            <a:ext cx="7239000" cy="6858000"/>
          </a:xfrm>
          <a:solidFill>
            <a:schemeClr val="bg1"/>
          </a:solidFill>
        </p:spPr>
        <p:txBody>
          <a:bodyPr tIns="365760" rtlCol="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cs-CZ" noProof="0" smtClean="0"/>
              <a:t>Kliknutím na ikonu přidáte obrázek.</a:t>
            </a:r>
            <a:endParaRPr lang="cs-CZ" noProof="0" dirty="0"/>
          </a:p>
        </p:txBody>
      </p:sp>
      <p:sp>
        <p:nvSpPr>
          <p:cNvPr id="4" name="Zástupný symbol pro text 3"/>
          <p:cNvSpPr>
            <a:spLocks noGrp="1"/>
          </p:cNvSpPr>
          <p:nvPr>
            <p:ph type="body" sz="half" idx="2"/>
          </p:nvPr>
        </p:nvSpPr>
        <p:spPr>
          <a:xfrm>
            <a:off x="7924801" y="3124200"/>
            <a:ext cx="3657600" cy="2895600"/>
          </a:xfrm>
        </p:spPr>
        <p:txBody>
          <a:bodyPr rtlCol="0">
            <a:normAutofit/>
          </a:bodyPr>
          <a:lstStyle>
            <a:lvl1pPr marL="0" indent="0">
              <a:spcBef>
                <a:spcPts val="1200"/>
              </a:spcBef>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cs-CZ" noProof="0" smtClean="0"/>
              <a:t>Upravte styly předlohy textu.</a:t>
            </a:r>
          </a:p>
        </p:txBody>
      </p:sp>
      <p:sp>
        <p:nvSpPr>
          <p:cNvPr id="8" name="Obdélník 7"/>
          <p:cNvSpPr/>
          <p:nvPr/>
        </p:nvSpPr>
        <p:spPr>
          <a:xfrm>
            <a:off x="7239000" y="0"/>
            <a:ext cx="2286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cs-CZ" noProof="0" dirty="0"/>
          </a:p>
        </p:txBody>
      </p:sp>
    </p:spTree>
    <p:extLst>
      <p:ext uri="{BB962C8B-B14F-4D97-AF65-F5344CB8AC3E}">
        <p14:creationId xmlns:p14="http://schemas.microsoft.com/office/powerpoint/2010/main" val="194411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1066800" y="304800"/>
            <a:ext cx="10058400" cy="1143000"/>
          </a:xfrm>
          <a:prstGeom prst="rect">
            <a:avLst/>
          </a:prstGeom>
        </p:spPr>
        <p:txBody>
          <a:bodyPr vert="horz" lIns="91440" tIns="45720" rIns="91440" bIns="45720" rtlCol="0" anchor="b">
            <a:normAutofit/>
          </a:bodyPr>
          <a:lstStyle/>
          <a:p>
            <a:pPr rtl="0"/>
            <a:r>
              <a:rPr lang="cs-CZ" noProof="0" dirty="0" smtClean="0"/>
              <a:t>Kliknutím můžete upravit styl předlohy nadpisů.</a:t>
            </a:r>
            <a:endParaRPr lang="cs-CZ" noProof="0" dirty="0"/>
          </a:p>
        </p:txBody>
      </p:sp>
      <p:sp>
        <p:nvSpPr>
          <p:cNvPr id="3" name="Zástupný symbol pro text 2"/>
          <p:cNvSpPr>
            <a:spLocks noGrp="1"/>
          </p:cNvSpPr>
          <p:nvPr>
            <p:ph type="body" idx="1"/>
          </p:nvPr>
        </p:nvSpPr>
        <p:spPr>
          <a:xfrm>
            <a:off x="1066800" y="1676400"/>
            <a:ext cx="10058400" cy="4343400"/>
          </a:xfrm>
          <a:prstGeom prst="rect">
            <a:avLst/>
          </a:prstGeom>
        </p:spPr>
        <p:txBody>
          <a:bodyPr vert="horz" lIns="91440" tIns="45720" rIns="91440" bIns="45720" rtlCol="0">
            <a:normAutofit/>
          </a:bodyPr>
          <a:lstStyle/>
          <a:p>
            <a:pPr lvl="0" rtl="0"/>
            <a:r>
              <a:rPr lang="cs-CZ" noProof="0" dirty="0" smtClean="0"/>
              <a:t>Kliknutím můžete upravit styl předlohy textů.</a:t>
            </a:r>
          </a:p>
          <a:p>
            <a:pPr lvl="1" rtl="0"/>
            <a:r>
              <a:rPr lang="cs-CZ" noProof="0" dirty="0" smtClean="0"/>
              <a:t>Druhá úroveň</a:t>
            </a:r>
          </a:p>
          <a:p>
            <a:pPr lvl="2" rtl="0"/>
            <a:r>
              <a:rPr lang="cs-CZ" noProof="0" dirty="0" smtClean="0"/>
              <a:t>Třetí úroveň</a:t>
            </a:r>
          </a:p>
          <a:p>
            <a:pPr lvl="3" rtl="0"/>
            <a:r>
              <a:rPr lang="cs-CZ" noProof="0" dirty="0" smtClean="0"/>
              <a:t>Čtvrtá úroveň</a:t>
            </a:r>
          </a:p>
          <a:p>
            <a:pPr lvl="4" rtl="0"/>
            <a:r>
              <a:rPr lang="cs-CZ" noProof="0" dirty="0" smtClean="0"/>
              <a:t>Pátá úroveň</a:t>
            </a:r>
            <a:endParaRPr lang="cs-CZ" noProof="0" dirty="0"/>
          </a:p>
        </p:txBody>
      </p:sp>
      <p:sp>
        <p:nvSpPr>
          <p:cNvPr id="5" name="Zástupný symbol pro zápatí 4"/>
          <p:cNvSpPr>
            <a:spLocks noGrp="1"/>
          </p:cNvSpPr>
          <p:nvPr>
            <p:ph type="ftr" sz="quarter" idx="3"/>
          </p:nvPr>
        </p:nvSpPr>
        <p:spPr>
          <a:xfrm>
            <a:off x="1070918" y="6392562"/>
            <a:ext cx="7082481" cy="180976"/>
          </a:xfrm>
          <a:prstGeom prst="rect">
            <a:avLst/>
          </a:prstGeom>
        </p:spPr>
        <p:txBody>
          <a:bodyPr vert="horz" lIns="91440" tIns="45720" rIns="91440" bIns="45720" rtlCol="0" anchor="ctr"/>
          <a:lstStyle>
            <a:lvl1pPr algn="l">
              <a:defRPr sz="1100">
                <a:solidFill>
                  <a:schemeClr val="tx1">
                    <a:tint val="75000"/>
                  </a:schemeClr>
                </a:solidFill>
              </a:defRPr>
            </a:lvl1pPr>
          </a:lstStyle>
          <a:p>
            <a:pPr rtl="0"/>
            <a:r>
              <a:rPr lang="cs-CZ" noProof="0" dirty="0" smtClean="0"/>
              <a:t>Přidejte zápatí.</a:t>
            </a:r>
            <a:endParaRPr lang="cs-CZ" noProof="0" dirty="0"/>
          </a:p>
        </p:txBody>
      </p:sp>
      <p:sp>
        <p:nvSpPr>
          <p:cNvPr id="4" name="Zástupný symbol pro datum 3"/>
          <p:cNvSpPr>
            <a:spLocks noGrp="1"/>
          </p:cNvSpPr>
          <p:nvPr>
            <p:ph type="dt" sz="half" idx="2"/>
          </p:nvPr>
        </p:nvSpPr>
        <p:spPr>
          <a:xfrm>
            <a:off x="8534400" y="6392562"/>
            <a:ext cx="1295400" cy="180976"/>
          </a:xfrm>
          <a:prstGeom prst="rect">
            <a:avLst/>
          </a:prstGeom>
        </p:spPr>
        <p:txBody>
          <a:bodyPr vert="horz" lIns="91440" tIns="45720" rIns="91440" bIns="45720" rtlCol="0" anchor="ctr"/>
          <a:lstStyle>
            <a:lvl1pPr algn="r">
              <a:defRPr sz="1100">
                <a:solidFill>
                  <a:schemeClr val="tx1">
                    <a:tint val="75000"/>
                  </a:schemeClr>
                </a:solidFill>
              </a:defRPr>
            </a:lvl1pPr>
          </a:lstStyle>
          <a:p>
            <a:pPr rtl="0"/>
            <a:fld id="{0551A4D3-48A5-4AC9-AAD0-618D57FDDD2D}" type="datetime1">
              <a:rPr lang="cs-CZ" noProof="0" smtClean="0"/>
              <a:t>14. 5. 2018</a:t>
            </a:fld>
            <a:endParaRPr lang="cs-CZ" noProof="0" dirty="0"/>
          </a:p>
        </p:txBody>
      </p:sp>
      <p:sp>
        <p:nvSpPr>
          <p:cNvPr id="6" name="Zástupný symbol pro číslo snímku 5"/>
          <p:cNvSpPr>
            <a:spLocks noGrp="1"/>
          </p:cNvSpPr>
          <p:nvPr>
            <p:ph type="sldNum" sz="quarter" idx="4"/>
          </p:nvPr>
        </p:nvSpPr>
        <p:spPr>
          <a:xfrm>
            <a:off x="10058400" y="6392562"/>
            <a:ext cx="1066800" cy="180976"/>
          </a:xfrm>
          <a:prstGeom prst="rect">
            <a:avLst/>
          </a:prstGeom>
        </p:spPr>
        <p:txBody>
          <a:bodyPr vert="horz" lIns="91440" tIns="45720" rIns="91440" bIns="45720" rtlCol="0" anchor="ctr"/>
          <a:lstStyle>
            <a:lvl1pPr algn="r">
              <a:defRPr sz="1100">
                <a:solidFill>
                  <a:schemeClr val="tx1">
                    <a:tint val="75000"/>
                  </a:schemeClr>
                </a:solidFill>
              </a:defRPr>
            </a:lvl1pPr>
          </a:lstStyle>
          <a:p>
            <a:pPr rtl="0"/>
            <a:fld id="{F9043838-BFF5-400C-B067-3DF4A5F395D6}" type="slidenum">
              <a:rPr lang="cs-CZ" noProof="0" smtClean="0"/>
              <a:pPr rtl="0"/>
              <a:t>‹#›</a:t>
            </a:fld>
            <a:endParaRPr lang="cs-CZ" noProof="0" dirty="0"/>
          </a:p>
        </p:txBody>
      </p:sp>
    </p:spTree>
    <p:extLst>
      <p:ext uri="{BB962C8B-B14F-4D97-AF65-F5344CB8AC3E}">
        <p14:creationId xmlns:p14="http://schemas.microsoft.com/office/powerpoint/2010/main" val="2569209519"/>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Arial" panose="020B0604020202020204"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Font typeface="Arial" panose="020B0604020202020204" pitchFamily="34" charset="0"/>
        <a:buChar char="•"/>
        <a:defRPr sz="2000" kern="1200">
          <a:solidFill>
            <a:schemeClr val="tx1"/>
          </a:solidFill>
          <a:latin typeface="+mn-lt"/>
          <a:ea typeface="+mn-ea"/>
          <a:cs typeface="+mn-cs"/>
        </a:defRPr>
      </a:lvl2pPr>
      <a:lvl3pPr marL="777240" indent="-228600" algn="l" defTabSz="914400" rtl="0" eaLnBrk="1" latinLnBrk="0" hangingPunct="1">
        <a:lnSpc>
          <a:spcPct val="90000"/>
        </a:lnSpc>
        <a:spcBef>
          <a:spcPts val="600"/>
        </a:spcBef>
        <a:buFont typeface="Arial" panose="020B0604020202020204" pitchFamily="34" charset="0"/>
        <a:buChar char="•"/>
        <a:defRPr sz="1800" kern="1200">
          <a:solidFill>
            <a:schemeClr val="tx1"/>
          </a:solidFill>
          <a:latin typeface="+mn-lt"/>
          <a:ea typeface="+mn-ea"/>
          <a:cs typeface="+mn-cs"/>
        </a:defRPr>
      </a:lvl3pPr>
      <a:lvl4pPr marL="105156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4pPr>
      <a:lvl5pPr marL="132588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187452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214884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8pPr>
      <a:lvl9pPr marL="242316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paymentscardsandmobile.com/wp-content/uploads/2018/01/Cryptograph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Obdélník 5"/>
          <p:cNvSpPr/>
          <p:nvPr/>
        </p:nvSpPr>
        <p:spPr>
          <a:xfrm>
            <a:off x="0" y="0"/>
            <a:ext cx="12192000" cy="6858001"/>
          </a:xfrm>
          <a:prstGeom prst="rect">
            <a:avLst/>
          </a:prstGeom>
          <a:solidFill>
            <a:schemeClr val="dk1">
              <a:alpha val="3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s-CZ"/>
          </a:p>
        </p:txBody>
      </p:sp>
      <p:sp>
        <p:nvSpPr>
          <p:cNvPr id="2" name="Nadpis 1"/>
          <p:cNvSpPr>
            <a:spLocks noGrp="1"/>
          </p:cNvSpPr>
          <p:nvPr>
            <p:ph type="ctrTitle"/>
          </p:nvPr>
        </p:nvSpPr>
        <p:spPr>
          <a:xfrm>
            <a:off x="911424" y="3214465"/>
            <a:ext cx="5486400" cy="2154559"/>
          </a:xfrm>
        </p:spPr>
        <p:txBody>
          <a:bodyPr rtlCol="0">
            <a:normAutofit/>
          </a:bodyPr>
          <a:lstStyle/>
          <a:p>
            <a:pPr rtl="0"/>
            <a:r>
              <a:rPr lang="cs-CZ" dirty="0" smtClean="0"/>
              <a:t>Moderní šifry</a:t>
            </a:r>
            <a:endParaRPr lang="cs-CZ" dirty="0"/>
          </a:p>
        </p:txBody>
      </p:sp>
      <p:sp>
        <p:nvSpPr>
          <p:cNvPr id="3" name="Podnadpis 2"/>
          <p:cNvSpPr>
            <a:spLocks noGrp="1"/>
          </p:cNvSpPr>
          <p:nvPr>
            <p:ph type="subTitle" idx="1"/>
          </p:nvPr>
        </p:nvSpPr>
        <p:spPr>
          <a:xfrm>
            <a:off x="911424" y="5445224"/>
            <a:ext cx="5486400" cy="914400"/>
          </a:xfrm>
        </p:spPr>
        <p:txBody>
          <a:bodyPr rtlCol="0"/>
          <a:lstStyle/>
          <a:p>
            <a:r>
              <a:rPr lang="cs-CZ" b="1" dirty="0">
                <a:solidFill>
                  <a:schemeClr val="tx1"/>
                </a:solidFill>
              </a:rPr>
              <a:t>Bc. Martina Žabčíková</a:t>
            </a:r>
          </a:p>
          <a:p>
            <a:pPr rtl="0"/>
            <a:endParaRPr lang="cs-CZ" dirty="0" smtClean="0">
              <a:solidFill>
                <a:schemeClr val="tx1"/>
              </a:solidFill>
            </a:endParaRPr>
          </a:p>
        </p:txBody>
      </p:sp>
    </p:spTree>
    <p:extLst>
      <p:ext uri="{BB962C8B-B14F-4D97-AF65-F5344CB8AC3E}">
        <p14:creationId xmlns:p14="http://schemas.microsoft.com/office/powerpoint/2010/main" val="576090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Bezpečnost - hesla</a:t>
            </a:r>
            <a:endParaRPr lang="cs-CZ" dirty="0"/>
          </a:p>
        </p:txBody>
      </p:sp>
      <p:sp>
        <p:nvSpPr>
          <p:cNvPr id="7" name="Zástupný symbol pro obsah 6"/>
          <p:cNvSpPr>
            <a:spLocks noGrp="1"/>
          </p:cNvSpPr>
          <p:nvPr>
            <p:ph idx="1"/>
          </p:nvPr>
        </p:nvSpPr>
        <p:spPr>
          <a:xfrm>
            <a:off x="1066800" y="1676400"/>
            <a:ext cx="10058400" cy="4848944"/>
          </a:xfrm>
        </p:spPr>
        <p:txBody>
          <a:bodyPr>
            <a:normAutofit lnSpcReduction="10000"/>
          </a:bodyPr>
          <a:lstStyle/>
          <a:p>
            <a:pPr>
              <a:buFont typeface="Wingdings" panose="05000000000000000000" pitchFamily="2" charset="2"/>
              <a:buChar char="Ø"/>
            </a:pPr>
            <a:r>
              <a:rPr lang="cs-CZ" dirty="0"/>
              <a:t>Musíme myslet i na řádnou správu klíčů (abychom předešli získání klíče útočníkem jakýmkoli způsobem) a na dostatečnou sílu hesla (dostatečně dlouhé, složité, náhodné a neopakující se)</a:t>
            </a:r>
          </a:p>
          <a:p>
            <a:pPr>
              <a:buFont typeface="Wingdings" panose="05000000000000000000" pitchFamily="2" charset="2"/>
              <a:buChar char="Ø"/>
            </a:pPr>
            <a:r>
              <a:rPr lang="cs-CZ" dirty="0"/>
              <a:t>Nejčastější chyby - ponechání výchozího hesla, sdělení hesel jiné osobě, používání stejného hesla ke všem </a:t>
            </a:r>
            <a:r>
              <a:rPr lang="cs-CZ" dirty="0" smtClean="0"/>
              <a:t>systémům</a:t>
            </a:r>
          </a:p>
          <a:p>
            <a:pPr>
              <a:buFont typeface="Wingdings" panose="05000000000000000000" pitchFamily="2" charset="2"/>
              <a:buChar char="Ø"/>
            </a:pPr>
            <a:r>
              <a:rPr lang="cs-CZ" dirty="0" smtClean="0"/>
              <a:t>Základními </a:t>
            </a:r>
            <a:r>
              <a:rPr lang="cs-CZ" dirty="0"/>
              <a:t>zásadami pro používání hesel je v dnešní době použití minimálně </a:t>
            </a:r>
            <a:r>
              <a:rPr lang="cs-CZ" dirty="0" smtClean="0"/>
              <a:t>16 znaků</a:t>
            </a:r>
          </a:p>
          <a:p>
            <a:pPr>
              <a:buFont typeface="Wingdings" panose="05000000000000000000" pitchFamily="2" charset="2"/>
              <a:buChar char="Ø"/>
            </a:pPr>
            <a:r>
              <a:rPr lang="cs-CZ" dirty="0"/>
              <a:t>Heslo by mělo být kvalitní (velká a malá písmena, číslice a speciální znaky), dostatečně dlouhé a zapamatovatelné, měli bychom jej v pravidelných intervalech měnit, abychom předešli možnosti jeho </a:t>
            </a:r>
            <a:r>
              <a:rPr lang="cs-CZ" dirty="0" smtClean="0"/>
              <a:t>zjištění</a:t>
            </a:r>
          </a:p>
          <a:p>
            <a:pPr>
              <a:buFont typeface="Wingdings" panose="05000000000000000000" pitchFamily="2" charset="2"/>
              <a:buChar char="Ø"/>
            </a:pPr>
            <a:r>
              <a:rPr lang="cs-CZ" dirty="0" smtClean="0"/>
              <a:t>Tvorba </a:t>
            </a:r>
            <a:r>
              <a:rPr lang="cs-CZ" dirty="0"/>
              <a:t>hesla by měla probíhat tak, aby uživatel měl dostatečně silné heslo, ale také </a:t>
            </a:r>
            <a:r>
              <a:rPr lang="cs-CZ" dirty="0" smtClean="0"/>
              <a:t>zapamatovatelné</a:t>
            </a:r>
            <a:endParaRPr lang="cs-CZ" dirty="0"/>
          </a:p>
        </p:txBody>
      </p:sp>
    </p:spTree>
    <p:extLst>
      <p:ext uri="{BB962C8B-B14F-4D97-AF65-F5344CB8AC3E}">
        <p14:creationId xmlns:p14="http://schemas.microsoft.com/office/powerpoint/2010/main" val="25031831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fade">
                                      <p:cBhvr>
                                        <p:cTn id="19" dur="500"/>
                                        <p:tgtEl>
                                          <p:spTgt spid="7">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fade">
                                      <p:cBhvr>
                                        <p:cTn id="23" dur="500"/>
                                        <p:tgtEl>
                                          <p:spTgt spid="7">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4.bp.blogspot.com/-1o5V_7HlFmg/WFSITo2SSSI/AAAAAAAADW0/cVwmXGtN0uk-hhNLrC5_P0mSnaQ_CtrIwCLcB/s1600/data-security-slide.png"/>
          <p:cNvPicPr>
            <a:picLocks noChangeAspect="1" noChangeArrowheads="1"/>
          </p:cNvPicPr>
          <p:nvPr/>
        </p:nvPicPr>
        <p:blipFill rotWithShape="1">
          <a:blip r:embed="rId3">
            <a:extLst>
              <a:ext uri="{28A0092B-C50C-407E-A947-70E740481C1C}">
                <a14:useLocalDpi xmlns:a14="http://schemas.microsoft.com/office/drawing/2010/main" val="0"/>
              </a:ext>
            </a:extLst>
          </a:blip>
          <a:srcRect l="28612"/>
          <a:stretch/>
        </p:blipFill>
        <p:spPr bwMode="auto">
          <a:xfrm>
            <a:off x="-24680" y="-1"/>
            <a:ext cx="12216680" cy="6866681"/>
          </a:xfrm>
          <a:prstGeom prst="rect">
            <a:avLst/>
          </a:prstGeom>
          <a:noFill/>
          <a:extLst>
            <a:ext uri="{909E8E84-426E-40DD-AFC4-6F175D3DCCD1}">
              <a14:hiddenFill xmlns:a14="http://schemas.microsoft.com/office/drawing/2010/main">
                <a:solidFill>
                  <a:srgbClr val="FFFFFF"/>
                </a:solidFill>
              </a14:hiddenFill>
            </a:ext>
          </a:extLst>
        </p:spPr>
      </p:pic>
      <p:sp>
        <p:nvSpPr>
          <p:cNvPr id="8" name="Obdélník 7"/>
          <p:cNvSpPr/>
          <p:nvPr/>
        </p:nvSpPr>
        <p:spPr>
          <a:xfrm>
            <a:off x="0" y="0"/>
            <a:ext cx="12192000" cy="6858001"/>
          </a:xfrm>
          <a:prstGeom prst="rect">
            <a:avLst/>
          </a:prstGeom>
          <a:solidFill>
            <a:schemeClr val="dk1">
              <a:alpha val="6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s-CZ"/>
          </a:p>
        </p:txBody>
      </p:sp>
      <p:sp>
        <p:nvSpPr>
          <p:cNvPr id="2" name="Nadpis 1"/>
          <p:cNvSpPr>
            <a:spLocks noGrp="1"/>
          </p:cNvSpPr>
          <p:nvPr>
            <p:ph type="title"/>
          </p:nvPr>
        </p:nvSpPr>
        <p:spPr/>
        <p:txBody>
          <a:bodyPr/>
          <a:lstStyle/>
          <a:p>
            <a:r>
              <a:rPr lang="cs-CZ" dirty="0" smtClean="0"/>
              <a:t>Bezpečnost - příklad tvorby hesla</a:t>
            </a:r>
            <a:endParaRPr lang="cs-CZ" dirty="0"/>
          </a:p>
        </p:txBody>
      </p:sp>
      <p:sp>
        <p:nvSpPr>
          <p:cNvPr id="7" name="Zástupný symbol pro obsah 6"/>
          <p:cNvSpPr>
            <a:spLocks noGrp="1"/>
          </p:cNvSpPr>
          <p:nvPr>
            <p:ph idx="1"/>
          </p:nvPr>
        </p:nvSpPr>
        <p:spPr>
          <a:xfrm>
            <a:off x="1066800" y="1676400"/>
            <a:ext cx="10645824" cy="4848944"/>
          </a:xfrm>
        </p:spPr>
        <p:txBody>
          <a:bodyPr>
            <a:normAutofit fontScale="92500" lnSpcReduction="10000"/>
          </a:bodyPr>
          <a:lstStyle/>
          <a:p>
            <a:pPr>
              <a:buFont typeface="Wingdings" panose="05000000000000000000" pitchFamily="2" charset="2"/>
              <a:buChar char="Ø"/>
            </a:pPr>
            <a:r>
              <a:rPr lang="cs-CZ" dirty="0" smtClean="0"/>
              <a:t>Můžete </a:t>
            </a:r>
            <a:r>
              <a:rPr lang="cs-CZ" dirty="0"/>
              <a:t>si např. vybrat část oblíbené říkanky, kousek písně, či oblíbený citát. Pro ukázku si heslo vytvoříme dle citátu od Alberta </a:t>
            </a:r>
            <a:r>
              <a:rPr lang="cs-CZ" dirty="0" smtClean="0"/>
              <a:t>Einsteina</a:t>
            </a:r>
            <a:endParaRPr lang="cs-CZ" dirty="0"/>
          </a:p>
          <a:p>
            <a:pPr>
              <a:buFont typeface="Wingdings" panose="05000000000000000000" pitchFamily="2" charset="2"/>
              <a:buChar char="Ø"/>
            </a:pPr>
            <a:r>
              <a:rPr lang="cs-CZ" dirty="0"/>
              <a:t>„Pouze dvě věci jsou nekonečné. Vesmír a lidská hloupost</a:t>
            </a:r>
            <a:r>
              <a:rPr lang="cs-CZ" dirty="0" smtClean="0"/>
              <a:t>. </a:t>
            </a:r>
            <a:r>
              <a:rPr lang="cs-CZ" dirty="0"/>
              <a:t>U té první si tím však nejsem tak jist</a:t>
            </a:r>
            <a:r>
              <a:rPr lang="cs-CZ" dirty="0" smtClean="0"/>
              <a:t>.“:</a:t>
            </a:r>
          </a:p>
          <a:p>
            <a:pPr marL="0" indent="0">
              <a:buNone/>
            </a:pPr>
            <a:r>
              <a:rPr lang="cs-CZ" dirty="0" smtClean="0"/>
              <a:t>	</a:t>
            </a:r>
            <a:r>
              <a:rPr lang="cs-CZ" dirty="0" err="1" smtClean="0">
                <a:solidFill>
                  <a:srgbClr val="00B0F0"/>
                </a:solidFill>
              </a:rPr>
              <a:t>pdvjnvalhutpstvntj</a:t>
            </a:r>
            <a:endParaRPr lang="cs-CZ" dirty="0">
              <a:solidFill>
                <a:srgbClr val="00B0F0"/>
              </a:solidFill>
            </a:endParaRPr>
          </a:p>
          <a:p>
            <a:pPr>
              <a:buFont typeface="Wingdings" panose="05000000000000000000" pitchFamily="2" charset="2"/>
              <a:buChar char="Ø"/>
            </a:pPr>
            <a:r>
              <a:rPr lang="cs-CZ" dirty="0"/>
              <a:t>Heslo můžeme vylepšit dalším </a:t>
            </a:r>
            <a:r>
              <a:rPr lang="cs-CZ" dirty="0" smtClean="0"/>
              <a:t>pravidlem (např</a:t>
            </a:r>
            <a:r>
              <a:rPr lang="cs-CZ" dirty="0"/>
              <a:t>. střídání velkých a malých </a:t>
            </a:r>
            <a:r>
              <a:rPr lang="cs-CZ" dirty="0" smtClean="0"/>
              <a:t>písmen):</a:t>
            </a:r>
          </a:p>
          <a:p>
            <a:pPr marL="0" indent="0">
              <a:buNone/>
            </a:pPr>
            <a:r>
              <a:rPr lang="cs-CZ" dirty="0" smtClean="0">
                <a:solidFill>
                  <a:srgbClr val="00B0F0"/>
                </a:solidFill>
              </a:rPr>
              <a:t>	</a:t>
            </a:r>
            <a:r>
              <a:rPr lang="cs-CZ" dirty="0" err="1" smtClean="0">
                <a:solidFill>
                  <a:srgbClr val="00B0F0"/>
                </a:solidFill>
              </a:rPr>
              <a:t>PdVjNvAlHuTpStVnTj</a:t>
            </a:r>
            <a:endParaRPr lang="cs-CZ" dirty="0">
              <a:solidFill>
                <a:srgbClr val="00B0F0"/>
              </a:solidFill>
            </a:endParaRPr>
          </a:p>
          <a:p>
            <a:pPr>
              <a:buFont typeface="Wingdings" panose="05000000000000000000" pitchFamily="2" charset="2"/>
              <a:buChar char="Ø"/>
            </a:pPr>
            <a:r>
              <a:rPr lang="cs-CZ" dirty="0"/>
              <a:t>Na konec hesla můžeme ještě přidat třeba počet slov v </a:t>
            </a:r>
            <a:r>
              <a:rPr lang="cs-CZ" dirty="0" smtClean="0"/>
              <a:t>citátu:</a:t>
            </a:r>
          </a:p>
          <a:p>
            <a:pPr marL="0" indent="0">
              <a:buNone/>
            </a:pPr>
            <a:r>
              <a:rPr lang="cs-CZ" dirty="0">
                <a:solidFill>
                  <a:srgbClr val="00B0F0"/>
                </a:solidFill>
              </a:rPr>
              <a:t>	</a:t>
            </a:r>
            <a:r>
              <a:rPr lang="cs-CZ" dirty="0" smtClean="0">
                <a:solidFill>
                  <a:srgbClr val="00B0F0"/>
                </a:solidFill>
              </a:rPr>
              <a:t>PdVjNvAlHuTpStVnTj18</a:t>
            </a:r>
            <a:endParaRPr lang="cs-CZ" dirty="0">
              <a:solidFill>
                <a:srgbClr val="00B0F0"/>
              </a:solidFill>
            </a:endParaRPr>
          </a:p>
          <a:p>
            <a:pPr>
              <a:buFont typeface="Wingdings" panose="05000000000000000000" pitchFamily="2" charset="2"/>
              <a:buChar char="Ø"/>
            </a:pPr>
            <a:r>
              <a:rPr lang="cs-CZ" dirty="0"/>
              <a:t>Při zadávání hesla si tedy vzpomenete např. na svůj oblíbený citát a zásady, které jste si zvolili při tvorbě </a:t>
            </a:r>
            <a:r>
              <a:rPr lang="cs-CZ" dirty="0" smtClean="0"/>
              <a:t>hesla</a:t>
            </a:r>
            <a:endParaRPr lang="cs-CZ" dirty="0"/>
          </a:p>
        </p:txBody>
      </p:sp>
    </p:spTree>
    <p:extLst>
      <p:ext uri="{BB962C8B-B14F-4D97-AF65-F5344CB8AC3E}">
        <p14:creationId xmlns:p14="http://schemas.microsoft.com/office/powerpoint/2010/main" val="3287005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fade">
                                      <p:cBhvr>
                                        <p:cTn id="20" dur="500"/>
                                        <p:tgtEl>
                                          <p:spTgt spid="7">
                                            <p:txEl>
                                              <p:pRg st="2" end="2"/>
                                            </p:txEl>
                                          </p:spTgt>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Effect transition="in" filter="fade">
                                      <p:cBhvr>
                                        <p:cTn id="24" dur="500"/>
                                        <p:tgtEl>
                                          <p:spTgt spid="7">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animEffect transition="in" filter="fade">
                                      <p:cBhvr>
                                        <p:cTn id="29" dur="500"/>
                                        <p:tgtEl>
                                          <p:spTgt spid="7">
                                            <p:txEl>
                                              <p:pRg st="4" end="4"/>
                                            </p:txEl>
                                          </p:spTgt>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7">
                                            <p:txEl>
                                              <p:pRg st="5" end="5"/>
                                            </p:txEl>
                                          </p:spTgt>
                                        </p:tgtEl>
                                        <p:attrNameLst>
                                          <p:attrName>style.visibility</p:attrName>
                                        </p:attrNameLst>
                                      </p:cBhvr>
                                      <p:to>
                                        <p:strVal val="visible"/>
                                      </p:to>
                                    </p:set>
                                    <p:animEffect transition="in" filter="fade">
                                      <p:cBhvr>
                                        <p:cTn id="33" dur="500"/>
                                        <p:tgtEl>
                                          <p:spTgt spid="7">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xEl>
                                              <p:pRg st="6" end="6"/>
                                            </p:txEl>
                                          </p:spTgt>
                                        </p:tgtEl>
                                        <p:attrNameLst>
                                          <p:attrName>style.visibility</p:attrName>
                                        </p:attrNameLst>
                                      </p:cBhvr>
                                      <p:to>
                                        <p:strVal val="visible"/>
                                      </p:to>
                                    </p:set>
                                    <p:animEffect transition="in" filter="fade">
                                      <p:cBhvr>
                                        <p:cTn id="38" dur="500"/>
                                        <p:tgtEl>
                                          <p:spTgt spid="7">
                                            <p:txEl>
                                              <p:pRg st="6" end="6"/>
                                            </p:txEl>
                                          </p:spTgt>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Bezpečnost - zajímavosti</a:t>
            </a:r>
            <a:endParaRPr lang="cs-CZ" dirty="0"/>
          </a:p>
        </p:txBody>
      </p:sp>
      <p:sp>
        <p:nvSpPr>
          <p:cNvPr id="7" name="Zástupný symbol pro obsah 6"/>
          <p:cNvSpPr>
            <a:spLocks noGrp="1"/>
          </p:cNvSpPr>
          <p:nvPr>
            <p:ph idx="1"/>
          </p:nvPr>
        </p:nvSpPr>
        <p:spPr/>
        <p:txBody>
          <a:bodyPr>
            <a:normAutofit fontScale="85000" lnSpcReduction="20000"/>
          </a:bodyPr>
          <a:lstStyle/>
          <a:p>
            <a:pPr>
              <a:buFont typeface="Wingdings" panose="05000000000000000000" pitchFamily="2" charset="2"/>
              <a:buChar char="Ø"/>
            </a:pPr>
            <a:r>
              <a:rPr lang="cs-CZ" b="1" dirty="0"/>
              <a:t>Př</a:t>
            </a:r>
            <a:r>
              <a:rPr lang="cs-CZ" b="1" dirty="0" smtClean="0"/>
              <a:t>.: </a:t>
            </a:r>
            <a:r>
              <a:rPr lang="cs-CZ" b="1" dirty="0"/>
              <a:t>1: </a:t>
            </a:r>
            <a:r>
              <a:rPr lang="cs-CZ" dirty="0"/>
              <a:t>Mějme </a:t>
            </a:r>
            <a:r>
              <a:rPr lang="cs-CZ" dirty="0">
                <a:solidFill>
                  <a:srgbClr val="00B0F0"/>
                </a:solidFill>
              </a:rPr>
              <a:t>12 znakové heslo</a:t>
            </a:r>
            <a:r>
              <a:rPr lang="cs-CZ" dirty="0"/>
              <a:t>, malé/velké písmena a číslice. Teoretická doba průlomu </a:t>
            </a:r>
            <a:r>
              <a:rPr lang="cs-CZ" dirty="0" smtClean="0"/>
              <a:t>je  2.56592 x 10</a:t>
            </a:r>
            <a:r>
              <a:rPr lang="cs-CZ" baseline="30000" dirty="0" smtClean="0"/>
              <a:t>50</a:t>
            </a:r>
            <a:r>
              <a:rPr lang="cs-CZ" dirty="0" smtClean="0"/>
              <a:t> </a:t>
            </a:r>
            <a:r>
              <a:rPr lang="cs-CZ" dirty="0"/>
              <a:t>let. Při využití „RT“ se podařilo náhodně generované heslo stejné délky a obtížnosti rozluštit za </a:t>
            </a:r>
            <a:r>
              <a:rPr lang="cs-CZ" dirty="0" smtClean="0"/>
              <a:t>přibližně </a:t>
            </a:r>
            <a:r>
              <a:rPr lang="cs-CZ" dirty="0" smtClean="0">
                <a:solidFill>
                  <a:srgbClr val="00B0F0"/>
                </a:solidFill>
              </a:rPr>
              <a:t>2 minuty</a:t>
            </a:r>
            <a:endParaRPr lang="cs-CZ" dirty="0"/>
          </a:p>
          <a:p>
            <a:pPr>
              <a:buFont typeface="Wingdings" panose="05000000000000000000" pitchFamily="2" charset="2"/>
              <a:buChar char="Ø"/>
            </a:pPr>
            <a:r>
              <a:rPr lang="cs-CZ" b="1" dirty="0"/>
              <a:t>Př</a:t>
            </a:r>
            <a:r>
              <a:rPr lang="cs-CZ" b="1" dirty="0" smtClean="0"/>
              <a:t>.: </a:t>
            </a:r>
            <a:r>
              <a:rPr lang="cs-CZ" b="1" dirty="0"/>
              <a:t>2: </a:t>
            </a:r>
            <a:r>
              <a:rPr lang="cs-CZ" dirty="0">
                <a:solidFill>
                  <a:srgbClr val="00B0F0"/>
                </a:solidFill>
              </a:rPr>
              <a:t>Heslo pod 15 znaků </a:t>
            </a:r>
            <a:r>
              <a:rPr lang="cs-CZ" dirty="0"/>
              <a:t>je rozděleno na 2 části po 7 znacích. Pokud budeme brát heslo s malými, velkými písmeny a čísly dostaneme na jeden znak hesla 62 kombinací. Heslo délky 14 znaků má tedy 12 401 769 434 657 526 912 139 264 kombinací (62</a:t>
            </a:r>
            <a:r>
              <a:rPr lang="cs-CZ" baseline="30000" dirty="0"/>
              <a:t>14</a:t>
            </a:r>
            <a:r>
              <a:rPr lang="cs-CZ" dirty="0"/>
              <a:t>). LM ale toto heslo rozloží na 2 řetězce o délce 7 znaků a vše převede na </a:t>
            </a:r>
            <a:r>
              <a:rPr lang="cs-CZ" dirty="0" smtClean="0"/>
              <a:t>velká </a:t>
            </a:r>
            <a:r>
              <a:rPr lang="cs-CZ" dirty="0"/>
              <a:t>písmena. Počet kombinací tedy bude 36</a:t>
            </a:r>
            <a:r>
              <a:rPr lang="en-US" baseline="30000" dirty="0"/>
              <a:t>7</a:t>
            </a:r>
            <a:r>
              <a:rPr lang="en-US" dirty="0"/>
              <a:t> + 36</a:t>
            </a:r>
            <a:r>
              <a:rPr lang="en-US" baseline="30000" dirty="0"/>
              <a:t>7</a:t>
            </a:r>
            <a:r>
              <a:rPr lang="cs-CZ" dirty="0"/>
              <a:t> = 156 728 328 192. </a:t>
            </a:r>
            <a:r>
              <a:rPr lang="cs-CZ" dirty="0">
                <a:solidFill>
                  <a:srgbClr val="00B0F0"/>
                </a:solidFill>
              </a:rPr>
              <a:t>Snížení kombinací </a:t>
            </a:r>
            <a:r>
              <a:rPr lang="cs-CZ" dirty="0" smtClean="0">
                <a:solidFill>
                  <a:srgbClr val="00B0F0"/>
                </a:solidFill>
              </a:rPr>
              <a:t>7.91291 x 10</a:t>
            </a:r>
            <a:r>
              <a:rPr lang="cs-CZ" baseline="30000" dirty="0" smtClean="0">
                <a:solidFill>
                  <a:srgbClr val="00B0F0"/>
                </a:solidFill>
              </a:rPr>
              <a:t>13 </a:t>
            </a:r>
            <a:r>
              <a:rPr lang="cs-CZ" dirty="0" smtClean="0">
                <a:solidFill>
                  <a:srgbClr val="00B0F0"/>
                </a:solidFill>
              </a:rPr>
              <a:t>krát</a:t>
            </a:r>
            <a:endParaRPr lang="cs-CZ" dirty="0"/>
          </a:p>
          <a:p>
            <a:pPr>
              <a:buFont typeface="Wingdings" panose="05000000000000000000" pitchFamily="2" charset="2"/>
              <a:buChar char="Ø"/>
            </a:pPr>
            <a:r>
              <a:rPr lang="cs-CZ" b="1" dirty="0"/>
              <a:t>Př</a:t>
            </a:r>
            <a:r>
              <a:rPr lang="cs-CZ" b="1" dirty="0" smtClean="0"/>
              <a:t>.: </a:t>
            </a:r>
            <a:r>
              <a:rPr lang="cs-CZ" b="1" dirty="0"/>
              <a:t>3: </a:t>
            </a:r>
            <a:r>
              <a:rPr lang="cs-CZ" dirty="0"/>
              <a:t>Pokud použijeme 128bitové kódování AES, tak počet možných klíčů se 128 bity (</a:t>
            </a:r>
            <a:r>
              <a:rPr lang="cs-CZ" dirty="0">
                <a:solidFill>
                  <a:srgbClr val="00B0F0"/>
                </a:solidFill>
              </a:rPr>
              <a:t>16 znaků</a:t>
            </a:r>
            <a:r>
              <a:rPr lang="cs-CZ" dirty="0" smtClean="0"/>
              <a:t>) bude </a:t>
            </a:r>
            <a:r>
              <a:rPr lang="cs-CZ" dirty="0"/>
              <a:t>číslo 2</a:t>
            </a:r>
            <a:r>
              <a:rPr lang="en-US" baseline="30000" dirty="0"/>
              <a:t>128</a:t>
            </a:r>
            <a:r>
              <a:rPr lang="cs-CZ" dirty="0"/>
              <a:t>, tj. 3,4 x 10</a:t>
            </a:r>
            <a:r>
              <a:rPr lang="cs-CZ" baseline="30000" dirty="0"/>
              <a:t>38</a:t>
            </a:r>
            <a:r>
              <a:rPr lang="cs-CZ" dirty="0"/>
              <a:t>. Při předpokladu, že se klíč nedá odvodit od jakýchkoli informací, by testování každého možného klíče a prolomení při dostatečném výpočetním výkonu (který by dokázal otestovat 1 bilion klíčů za sekundu) zabralo </a:t>
            </a:r>
            <a:r>
              <a:rPr lang="cs-CZ" dirty="0">
                <a:solidFill>
                  <a:srgbClr val="00B0F0"/>
                </a:solidFill>
              </a:rPr>
              <a:t>10,79 trilionu let</a:t>
            </a:r>
            <a:r>
              <a:rPr lang="cs-CZ" dirty="0"/>
              <a:t>. Toto číslo je přibližně </a:t>
            </a:r>
            <a:r>
              <a:rPr lang="cs-CZ" dirty="0">
                <a:solidFill>
                  <a:srgbClr val="00B0F0"/>
                </a:solidFill>
              </a:rPr>
              <a:t>785milionkrát déle</a:t>
            </a:r>
            <a:r>
              <a:rPr lang="cs-CZ" dirty="0"/>
              <a:t>, než je předpokládané </a:t>
            </a:r>
            <a:r>
              <a:rPr lang="cs-CZ" dirty="0">
                <a:solidFill>
                  <a:srgbClr val="00B0F0"/>
                </a:solidFill>
              </a:rPr>
              <a:t>stáří viditelného vesmíru </a:t>
            </a:r>
            <a:r>
              <a:rPr lang="cs-CZ" dirty="0"/>
              <a:t>(13,75 miliardy let). Pokud bychom ale měli velké </a:t>
            </a:r>
            <a:r>
              <a:rPr lang="cs-CZ" dirty="0">
                <a:solidFill>
                  <a:srgbClr val="00B0F0"/>
                </a:solidFill>
              </a:rPr>
              <a:t>štěstí</a:t>
            </a:r>
            <a:r>
              <a:rPr lang="cs-CZ" dirty="0"/>
              <a:t>, mohli bychom získat výsledek třeba již po </a:t>
            </a:r>
            <a:r>
              <a:rPr lang="cs-CZ" dirty="0">
                <a:solidFill>
                  <a:srgbClr val="00B0F0"/>
                </a:solidFill>
              </a:rPr>
              <a:t>prvních deseti </a:t>
            </a:r>
            <a:r>
              <a:rPr lang="cs-CZ" dirty="0" smtClean="0">
                <a:solidFill>
                  <a:srgbClr val="00B0F0"/>
                </a:solidFill>
              </a:rPr>
              <a:t>minutách</a:t>
            </a:r>
            <a:endParaRPr lang="cs-CZ" dirty="0"/>
          </a:p>
        </p:txBody>
      </p:sp>
    </p:spTree>
    <p:extLst>
      <p:ext uri="{BB962C8B-B14F-4D97-AF65-F5344CB8AC3E}">
        <p14:creationId xmlns:p14="http://schemas.microsoft.com/office/powerpoint/2010/main" val="3363743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fade">
                                      <p:cBhvr>
                                        <p:cTn id="19"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Bezpečnost - zajímavosti</a:t>
            </a:r>
            <a:endParaRPr lang="cs-CZ" dirty="0"/>
          </a:p>
        </p:txBody>
      </p:sp>
      <p:sp>
        <p:nvSpPr>
          <p:cNvPr id="7" name="Zástupný symbol pro obsah 6"/>
          <p:cNvSpPr>
            <a:spLocks noGrp="1"/>
          </p:cNvSpPr>
          <p:nvPr>
            <p:ph idx="1"/>
          </p:nvPr>
        </p:nvSpPr>
        <p:spPr/>
        <p:txBody>
          <a:bodyPr>
            <a:normAutofit/>
          </a:bodyPr>
          <a:lstStyle/>
          <a:p>
            <a:pPr>
              <a:buFont typeface="Wingdings" panose="05000000000000000000" pitchFamily="2" charset="2"/>
              <a:buChar char="Ø"/>
            </a:pPr>
            <a:r>
              <a:rPr lang="cs-CZ" dirty="0"/>
              <a:t>Např. šifra </a:t>
            </a:r>
            <a:r>
              <a:rPr lang="cs-CZ" dirty="0">
                <a:solidFill>
                  <a:srgbClr val="00B0F0"/>
                </a:solidFill>
              </a:rPr>
              <a:t>DES</a:t>
            </a:r>
            <a:r>
              <a:rPr lang="cs-CZ" dirty="0"/>
              <a:t> používala v roce 1997 klíč o délce 56 bitů (7 </a:t>
            </a:r>
            <a:r>
              <a:rPr lang="cs-CZ" dirty="0" smtClean="0"/>
              <a:t>znaků)</a:t>
            </a:r>
          </a:p>
          <a:p>
            <a:pPr>
              <a:buFont typeface="Wingdings" panose="05000000000000000000" pitchFamily="2" charset="2"/>
              <a:buChar char="Ø"/>
            </a:pPr>
            <a:r>
              <a:rPr lang="cs-CZ" dirty="0" smtClean="0"/>
              <a:t>Bylo </a:t>
            </a:r>
            <a:r>
              <a:rPr lang="cs-CZ" dirty="0"/>
              <a:t>ovšem zkonstruováno zařízení, které dokázalo projít všech (2</a:t>
            </a:r>
            <a:r>
              <a:rPr lang="cs-CZ" baseline="30000" dirty="0"/>
              <a:t>56</a:t>
            </a:r>
            <a:r>
              <a:rPr lang="cs-CZ" dirty="0"/>
              <a:t>)  možných klíčů šifry DES (pomocí útoku hrubou silou) do </a:t>
            </a:r>
            <a:r>
              <a:rPr lang="cs-CZ" dirty="0">
                <a:solidFill>
                  <a:srgbClr val="00B0F0"/>
                </a:solidFill>
              </a:rPr>
              <a:t>9 </a:t>
            </a:r>
            <a:r>
              <a:rPr lang="cs-CZ" dirty="0" smtClean="0">
                <a:solidFill>
                  <a:srgbClr val="00B0F0"/>
                </a:solidFill>
              </a:rPr>
              <a:t>dní</a:t>
            </a:r>
          </a:p>
          <a:p>
            <a:pPr>
              <a:buFont typeface="Wingdings" panose="05000000000000000000" pitchFamily="2" charset="2"/>
              <a:buChar char="Ø"/>
            </a:pPr>
            <a:r>
              <a:rPr lang="cs-CZ" dirty="0" smtClean="0"/>
              <a:t>Zařízení </a:t>
            </a:r>
            <a:r>
              <a:rPr lang="cs-CZ" dirty="0"/>
              <a:t>bylo vytvořeno z důvodu výzvy od společnosti RSA DSI, která vypsala cenu </a:t>
            </a:r>
            <a:r>
              <a:rPr lang="cs-CZ" dirty="0">
                <a:solidFill>
                  <a:srgbClr val="00B0F0"/>
                </a:solidFill>
              </a:rPr>
              <a:t>10 000 dolarů</a:t>
            </a:r>
            <a:r>
              <a:rPr lang="cs-CZ" dirty="0"/>
              <a:t> tomu, kdo rozluští zprávu zašifrovanou algoritmem </a:t>
            </a:r>
            <a:r>
              <a:rPr lang="cs-CZ" dirty="0" smtClean="0"/>
              <a:t>DES</a:t>
            </a:r>
          </a:p>
          <a:p>
            <a:pPr>
              <a:buFont typeface="Wingdings" panose="05000000000000000000" pitchFamily="2" charset="2"/>
              <a:buChar char="Ø"/>
            </a:pPr>
            <a:r>
              <a:rPr lang="cs-CZ" dirty="0" smtClean="0"/>
              <a:t>Rocke </a:t>
            </a:r>
            <a:r>
              <a:rPr lang="cs-CZ" dirty="0" err="1"/>
              <a:t>Verser</a:t>
            </a:r>
            <a:r>
              <a:rPr lang="cs-CZ" dirty="0"/>
              <a:t> vytvořil program, kde pomocí velkého množství počítačů (</a:t>
            </a:r>
            <a:r>
              <a:rPr lang="cs-CZ" dirty="0">
                <a:solidFill>
                  <a:srgbClr val="00B0F0"/>
                </a:solidFill>
              </a:rPr>
              <a:t>78 tisíc počítačů</a:t>
            </a:r>
            <a:r>
              <a:rPr lang="cs-CZ" dirty="0"/>
              <a:t>) během nečinnosti počítače (na pozadí) prováděl hledání správného </a:t>
            </a:r>
            <a:r>
              <a:rPr lang="cs-CZ" dirty="0" smtClean="0"/>
              <a:t>klíče</a:t>
            </a:r>
          </a:p>
          <a:p>
            <a:pPr>
              <a:buFont typeface="Wingdings" panose="05000000000000000000" pitchFamily="2" charset="2"/>
              <a:buChar char="Ø"/>
            </a:pPr>
            <a:r>
              <a:rPr lang="cs-CZ" dirty="0" smtClean="0"/>
              <a:t>V</a:t>
            </a:r>
            <a:r>
              <a:rPr lang="cs-CZ" dirty="0"/>
              <a:t> dnešní době by měla být dostatečná délka klíče </a:t>
            </a:r>
            <a:r>
              <a:rPr lang="cs-CZ" dirty="0" smtClean="0">
                <a:solidFill>
                  <a:srgbClr val="00B0F0"/>
                </a:solidFill>
              </a:rPr>
              <a:t>16 znaků</a:t>
            </a:r>
            <a:endParaRPr lang="cs-CZ" dirty="0">
              <a:solidFill>
                <a:srgbClr val="00B0F0"/>
              </a:solidFill>
            </a:endParaRPr>
          </a:p>
        </p:txBody>
      </p:sp>
    </p:spTree>
    <p:extLst>
      <p:ext uri="{BB962C8B-B14F-4D97-AF65-F5344CB8AC3E}">
        <p14:creationId xmlns:p14="http://schemas.microsoft.com/office/powerpoint/2010/main" val="22864890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fade">
                                      <p:cBhvr>
                                        <p:cTn id="19" dur="500"/>
                                        <p:tgtEl>
                                          <p:spTgt spid="7">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fade">
                                      <p:cBhvr>
                                        <p:cTn id="23" dur="500"/>
                                        <p:tgtEl>
                                          <p:spTgt spid="7">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Proudové šifry</a:t>
            </a:r>
            <a:endParaRPr lang="cs-CZ" dirty="0"/>
          </a:p>
        </p:txBody>
      </p:sp>
      <p:sp>
        <p:nvSpPr>
          <p:cNvPr id="3" name="Zástupný symbol pro obsah 2"/>
          <p:cNvSpPr>
            <a:spLocks noGrp="1"/>
          </p:cNvSpPr>
          <p:nvPr>
            <p:ph idx="1"/>
          </p:nvPr>
        </p:nvSpPr>
        <p:spPr>
          <a:xfrm>
            <a:off x="1066800" y="1676400"/>
            <a:ext cx="10717832" cy="4776936"/>
          </a:xfrm>
        </p:spPr>
        <p:txBody>
          <a:bodyPr rtlCol="0">
            <a:normAutofit/>
          </a:bodyPr>
          <a:lstStyle/>
          <a:p>
            <a:pPr>
              <a:buFont typeface="Wingdings" panose="05000000000000000000" pitchFamily="2" charset="2"/>
              <a:buChar char="Ø"/>
            </a:pPr>
            <a:r>
              <a:rPr lang="cs-CZ" dirty="0"/>
              <a:t>Otevřený text je šifrován bit po </a:t>
            </a:r>
            <a:r>
              <a:rPr lang="cs-CZ" dirty="0" smtClean="0"/>
              <a:t>bitu</a:t>
            </a:r>
          </a:p>
          <a:p>
            <a:pPr>
              <a:buFont typeface="Wingdings" panose="05000000000000000000" pitchFamily="2" charset="2"/>
              <a:buChar char="Ø"/>
            </a:pPr>
            <a:r>
              <a:rPr lang="cs-CZ" dirty="0" smtClean="0"/>
              <a:t>Výhody</a:t>
            </a:r>
          </a:p>
          <a:p>
            <a:pPr lvl="1">
              <a:buFont typeface="Wingdings" panose="05000000000000000000" pitchFamily="2" charset="2"/>
              <a:buChar char="Ø"/>
            </a:pPr>
            <a:r>
              <a:rPr lang="cs-CZ" dirty="0" smtClean="0"/>
              <a:t>Rychlost</a:t>
            </a:r>
          </a:p>
          <a:p>
            <a:pPr lvl="1">
              <a:buFont typeface="Wingdings" panose="05000000000000000000" pitchFamily="2" charset="2"/>
              <a:buChar char="Ø"/>
            </a:pPr>
            <a:r>
              <a:rPr lang="cs-CZ" dirty="0" smtClean="0"/>
              <a:t>Jednoduchá implementace</a:t>
            </a:r>
          </a:p>
          <a:p>
            <a:pPr lvl="1">
              <a:buFont typeface="Wingdings" panose="05000000000000000000" pitchFamily="2" charset="2"/>
              <a:buChar char="Ø"/>
            </a:pPr>
            <a:r>
              <a:rPr lang="cs-CZ" dirty="0" smtClean="0"/>
              <a:t>Zasílání </a:t>
            </a:r>
            <a:r>
              <a:rPr lang="cs-CZ" dirty="0"/>
              <a:t>textu po kanálu s vysokou hladinou šumu</a:t>
            </a:r>
            <a:endParaRPr lang="cs-CZ" dirty="0" smtClean="0"/>
          </a:p>
          <a:p>
            <a:pPr>
              <a:buFont typeface="Wingdings" panose="05000000000000000000" pitchFamily="2" charset="2"/>
              <a:buChar char="Ø"/>
            </a:pPr>
            <a:r>
              <a:rPr lang="cs-CZ" dirty="0" smtClean="0"/>
              <a:t>Nejznámější představitelé</a:t>
            </a:r>
          </a:p>
          <a:p>
            <a:pPr lvl="1">
              <a:buFont typeface="Wingdings" panose="05000000000000000000" pitchFamily="2" charset="2"/>
              <a:buChar char="Ø"/>
            </a:pPr>
            <a:r>
              <a:rPr lang="cs-CZ" dirty="0" smtClean="0"/>
              <a:t>FISH</a:t>
            </a:r>
          </a:p>
          <a:p>
            <a:pPr lvl="1">
              <a:buFont typeface="Wingdings" panose="05000000000000000000" pitchFamily="2" charset="2"/>
              <a:buChar char="Ø"/>
            </a:pPr>
            <a:r>
              <a:rPr lang="cs-CZ" dirty="0" smtClean="0"/>
              <a:t>RC4</a:t>
            </a:r>
          </a:p>
          <a:p>
            <a:pPr lvl="1">
              <a:buFont typeface="Wingdings" panose="05000000000000000000" pitchFamily="2" charset="2"/>
              <a:buChar char="Ø"/>
            </a:pPr>
            <a:r>
              <a:rPr lang="cs-CZ" dirty="0" err="1" smtClean="0"/>
              <a:t>Vernamova</a:t>
            </a:r>
            <a:r>
              <a:rPr lang="cs-CZ" dirty="0" smtClean="0"/>
              <a:t> šifra</a:t>
            </a:r>
          </a:p>
          <a:p>
            <a:pPr>
              <a:buFont typeface="Wingdings" panose="05000000000000000000" pitchFamily="2" charset="2"/>
              <a:buChar char="Ø"/>
            </a:pPr>
            <a:r>
              <a:rPr lang="cs-CZ" dirty="0"/>
              <a:t>Využívá se např. pro šifrování digitalizované řeči </a:t>
            </a:r>
            <a:r>
              <a:rPr lang="cs-CZ" dirty="0" smtClean="0"/>
              <a:t>v mobilních </a:t>
            </a:r>
            <a:r>
              <a:rPr lang="cs-CZ" dirty="0"/>
              <a:t>sítích </a:t>
            </a:r>
            <a:r>
              <a:rPr lang="cs-CZ" dirty="0" smtClean="0"/>
              <a:t>GSM</a:t>
            </a:r>
          </a:p>
          <a:p>
            <a:pPr>
              <a:buFont typeface="Wingdings" panose="05000000000000000000" pitchFamily="2" charset="2"/>
              <a:buChar char="Ø"/>
            </a:pPr>
            <a:endParaRPr lang="cs-CZ" dirty="0"/>
          </a:p>
        </p:txBody>
      </p:sp>
      <p:pic>
        <p:nvPicPr>
          <p:cNvPr id="7" name="Obrázek 6" descr="Ciencia a la última: Los jóvenes e internet (Alba Morales ..."/>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b="11073"/>
          <a:stretch/>
        </p:blipFill>
        <p:spPr>
          <a:xfrm>
            <a:off x="7680176" y="620688"/>
            <a:ext cx="3934755" cy="2575820"/>
          </a:xfrm>
          <a:prstGeom prst="rect">
            <a:avLst/>
          </a:prstGeom>
        </p:spPr>
      </p:pic>
    </p:spTree>
    <p:extLst>
      <p:ext uri="{BB962C8B-B14F-4D97-AF65-F5344CB8AC3E}">
        <p14:creationId xmlns:p14="http://schemas.microsoft.com/office/powerpoint/2010/main" val="3969794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Vernamova šifra</a:t>
            </a:r>
            <a:endParaRPr lang="cs-CZ" dirty="0"/>
          </a:p>
        </p:txBody>
      </p:sp>
      <p:sp>
        <p:nvSpPr>
          <p:cNvPr id="3" name="Zástupný symbol pro obsah 2"/>
          <p:cNvSpPr>
            <a:spLocks noGrp="1"/>
          </p:cNvSpPr>
          <p:nvPr>
            <p:ph idx="1"/>
          </p:nvPr>
        </p:nvSpPr>
        <p:spPr>
          <a:xfrm>
            <a:off x="1066800" y="1676400"/>
            <a:ext cx="10717832" cy="4343400"/>
          </a:xfrm>
        </p:spPr>
        <p:txBody>
          <a:bodyPr rtlCol="0">
            <a:normAutofit/>
          </a:bodyPr>
          <a:lstStyle/>
          <a:p>
            <a:pPr>
              <a:buFont typeface="Wingdings" panose="05000000000000000000" pitchFamily="2" charset="2"/>
              <a:buChar char="Ø"/>
            </a:pPr>
            <a:r>
              <a:rPr lang="cs-CZ" dirty="0" smtClean="0"/>
              <a:t>Jedná </a:t>
            </a:r>
            <a:r>
              <a:rPr lang="cs-CZ" dirty="0"/>
              <a:t>se o symetrickou proudovou šifru, kde se provádí binární operace XOR mezi otevřeným textem a </a:t>
            </a:r>
            <a:r>
              <a:rPr lang="cs-CZ" dirty="0" smtClean="0"/>
              <a:t>klíčem</a:t>
            </a:r>
          </a:p>
          <a:p>
            <a:pPr>
              <a:buFont typeface="Wingdings" panose="05000000000000000000" pitchFamily="2" charset="2"/>
              <a:buChar char="Ø"/>
            </a:pPr>
            <a:r>
              <a:rPr lang="cs-CZ" dirty="0" smtClean="0"/>
              <a:t>Jde </a:t>
            </a:r>
            <a:r>
              <a:rPr lang="cs-CZ" dirty="0"/>
              <a:t>o zcela náhodnou záměnu </a:t>
            </a:r>
            <a:r>
              <a:rPr lang="cs-CZ" dirty="0" smtClean="0"/>
              <a:t>písmene </a:t>
            </a:r>
            <a:r>
              <a:rPr lang="cs-CZ" dirty="0"/>
              <a:t>otevřeného textu za písmeno šifrového textu pomocí klíče, stejně jako u Caesarovi </a:t>
            </a:r>
            <a:r>
              <a:rPr lang="cs-CZ" dirty="0" smtClean="0"/>
              <a:t>šifry (zde ale klíč </a:t>
            </a:r>
            <a:r>
              <a:rPr lang="cs-CZ" dirty="0"/>
              <a:t>generujeme náhodě pro každý znak zvlášť a musí se při každé komunikaci </a:t>
            </a:r>
            <a:r>
              <a:rPr lang="cs-CZ" dirty="0" smtClean="0"/>
              <a:t>měnit)</a:t>
            </a:r>
          </a:p>
          <a:p>
            <a:pPr>
              <a:buFont typeface="Wingdings" panose="05000000000000000000" pitchFamily="2" charset="2"/>
              <a:buChar char="Ø"/>
            </a:pPr>
            <a:r>
              <a:rPr lang="cs-CZ" dirty="0" smtClean="0"/>
              <a:t>Pokud </a:t>
            </a:r>
            <a:r>
              <a:rPr lang="cs-CZ" dirty="0"/>
              <a:t>se dodrží tyto zásady, pak bude šifra v principu </a:t>
            </a:r>
            <a:r>
              <a:rPr lang="cs-CZ" dirty="0" smtClean="0"/>
              <a:t>nerozluštitelná</a:t>
            </a:r>
          </a:p>
          <a:p>
            <a:pPr>
              <a:buFont typeface="Wingdings" panose="05000000000000000000" pitchFamily="2" charset="2"/>
              <a:buChar char="Ø"/>
            </a:pPr>
            <a:endParaRPr lang="cs-CZ" dirty="0"/>
          </a:p>
        </p:txBody>
      </p:sp>
      <p:pic>
        <p:nvPicPr>
          <p:cNvPr id="3074" name="Picture 2" descr="https://3.bp.blogspot.com/-HlfnOd7BhMU/Wkxdyng7E-I/AAAAAAAAAqY/cfgGnvn0H6ESDB-uTc-cj2hjlQ7N0ZXIACLcBGAs/s320/One-Time%2BP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5652" y="4365104"/>
            <a:ext cx="4200128" cy="2152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98613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fade">
                                      <p:cBhvr>
                                        <p:cTn id="2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err="1" smtClean="0"/>
              <a:t>Vernamova</a:t>
            </a:r>
            <a:r>
              <a:rPr lang="cs-CZ" dirty="0" smtClean="0"/>
              <a:t> šifra - příklad</a:t>
            </a:r>
            <a:endParaRPr lang="cs-CZ" dirty="0"/>
          </a:p>
        </p:txBody>
      </p:sp>
      <p:sp>
        <p:nvSpPr>
          <p:cNvPr id="3" name="Zástupný symbol pro obsah 2"/>
          <p:cNvSpPr>
            <a:spLocks noGrp="1"/>
          </p:cNvSpPr>
          <p:nvPr>
            <p:ph idx="1"/>
          </p:nvPr>
        </p:nvSpPr>
        <p:spPr>
          <a:xfrm>
            <a:off x="1066800" y="1676400"/>
            <a:ext cx="10717832" cy="4343400"/>
          </a:xfrm>
        </p:spPr>
        <p:txBody>
          <a:bodyPr rtlCol="0">
            <a:normAutofit lnSpcReduction="10000"/>
          </a:bodyPr>
          <a:lstStyle/>
          <a:p>
            <a:pPr>
              <a:buFont typeface="Wingdings" panose="05000000000000000000" pitchFamily="2" charset="2"/>
              <a:buChar char="Ø"/>
            </a:pPr>
            <a:r>
              <a:rPr lang="cs-CZ" dirty="0"/>
              <a:t>Zjednodušená verze - </a:t>
            </a:r>
            <a:r>
              <a:rPr lang="cs-CZ" dirty="0" smtClean="0"/>
              <a:t>posun </a:t>
            </a:r>
            <a:r>
              <a:rPr lang="cs-CZ" dirty="0"/>
              <a:t>každého znaku otevřeného textu o náhodně zvolený počet míst v abecedě (klíč</a:t>
            </a:r>
            <a:r>
              <a:rPr lang="cs-CZ" dirty="0" smtClean="0"/>
              <a:t>)</a:t>
            </a:r>
          </a:p>
          <a:p>
            <a:pPr>
              <a:buFont typeface="Wingdings" panose="05000000000000000000" pitchFamily="2" charset="2"/>
              <a:buChar char="Ø"/>
            </a:pPr>
            <a:r>
              <a:rPr lang="cs-CZ" dirty="0" smtClean="0"/>
              <a:t>Otevřený </a:t>
            </a:r>
            <a:r>
              <a:rPr lang="cs-CZ" dirty="0"/>
              <a:t>text zapíšeme do mezinárodní abecedy bez </a:t>
            </a:r>
            <a:r>
              <a:rPr lang="cs-CZ" dirty="0" smtClean="0"/>
              <a:t>diakritiky</a:t>
            </a:r>
          </a:p>
          <a:p>
            <a:pPr>
              <a:buFont typeface="Wingdings" panose="05000000000000000000" pitchFamily="2" charset="2"/>
              <a:buChar char="Ø"/>
            </a:pPr>
            <a:r>
              <a:rPr lang="cs-CZ" dirty="0" smtClean="0"/>
              <a:t>Klíčem </a:t>
            </a:r>
            <a:r>
              <a:rPr lang="cs-CZ" dirty="0"/>
              <a:t>volíme </a:t>
            </a:r>
            <a:r>
              <a:rPr lang="cs-CZ" dirty="0" smtClean="0"/>
              <a:t>libovolná </a:t>
            </a:r>
            <a:r>
              <a:rPr lang="cs-CZ" dirty="0"/>
              <a:t>čísla, díky kterým budeme o tento počet posouvat znaky dále v </a:t>
            </a:r>
            <a:r>
              <a:rPr lang="cs-CZ" dirty="0" smtClean="0"/>
              <a:t>abecedě</a:t>
            </a:r>
            <a:endParaRPr lang="cs-CZ" dirty="0"/>
          </a:p>
          <a:p>
            <a:pPr>
              <a:buFont typeface="Wingdings" panose="05000000000000000000" pitchFamily="2" charset="2"/>
              <a:buChar char="Ø"/>
            </a:pPr>
            <a:r>
              <a:rPr lang="cs-CZ" dirty="0"/>
              <a:t>Otevřený text</a:t>
            </a:r>
            <a:r>
              <a:rPr lang="cs-CZ" dirty="0" smtClean="0"/>
              <a:t>:	Šifra</a:t>
            </a:r>
            <a:endParaRPr lang="cs-CZ" dirty="0"/>
          </a:p>
          <a:p>
            <a:pPr>
              <a:buFont typeface="Wingdings" panose="05000000000000000000" pitchFamily="2" charset="2"/>
              <a:buChar char="Ø"/>
            </a:pPr>
            <a:r>
              <a:rPr lang="cs-CZ" dirty="0" smtClean="0"/>
              <a:t>MA:			 S   I   F  R  A</a:t>
            </a:r>
          </a:p>
          <a:p>
            <a:pPr>
              <a:buFont typeface="Wingdings" panose="05000000000000000000" pitchFamily="2" charset="2"/>
              <a:buChar char="Ø"/>
            </a:pPr>
            <a:r>
              <a:rPr lang="cs-CZ" dirty="0" smtClean="0"/>
              <a:t>Heslo:		10 2 13  5  3</a:t>
            </a:r>
          </a:p>
          <a:p>
            <a:pPr>
              <a:buFont typeface="Wingdings" panose="05000000000000000000" pitchFamily="2" charset="2"/>
              <a:buChar char="Ø"/>
            </a:pPr>
            <a:r>
              <a:rPr lang="cs-CZ" dirty="0" smtClean="0"/>
              <a:t>ŠT:			 C   K  S  W D</a:t>
            </a:r>
            <a:endParaRPr lang="cs-CZ" dirty="0"/>
          </a:p>
        </p:txBody>
      </p:sp>
    </p:spTree>
    <p:extLst>
      <p:ext uri="{BB962C8B-B14F-4D97-AF65-F5344CB8AC3E}">
        <p14:creationId xmlns:p14="http://schemas.microsoft.com/office/powerpoint/2010/main" val="35053892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5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Blokové šifry</a:t>
            </a:r>
            <a:endParaRPr lang="cs-CZ" dirty="0"/>
          </a:p>
        </p:txBody>
      </p:sp>
      <p:sp>
        <p:nvSpPr>
          <p:cNvPr id="3" name="Zástupný symbol pro obsah 2"/>
          <p:cNvSpPr>
            <a:spLocks noGrp="1"/>
          </p:cNvSpPr>
          <p:nvPr>
            <p:ph idx="1"/>
          </p:nvPr>
        </p:nvSpPr>
        <p:spPr>
          <a:xfrm>
            <a:off x="1066800" y="1676400"/>
            <a:ext cx="10717832" cy="4848944"/>
          </a:xfrm>
        </p:spPr>
        <p:txBody>
          <a:bodyPr rtlCol="0">
            <a:normAutofit fontScale="85000" lnSpcReduction="20000"/>
          </a:bodyPr>
          <a:lstStyle/>
          <a:p>
            <a:pPr>
              <a:buFont typeface="Wingdings" panose="05000000000000000000" pitchFamily="2" charset="2"/>
              <a:buChar char="Ø"/>
            </a:pPr>
            <a:r>
              <a:rPr lang="cs-CZ" dirty="0" smtClean="0"/>
              <a:t>Bitový </a:t>
            </a:r>
            <a:r>
              <a:rPr lang="cs-CZ" dirty="0"/>
              <a:t>řetězec </a:t>
            </a:r>
            <a:r>
              <a:rPr lang="cs-CZ" dirty="0" smtClean="0"/>
              <a:t>je rozdělen </a:t>
            </a:r>
            <a:r>
              <a:rPr lang="cs-CZ" dirty="0"/>
              <a:t>do bloků s pevnou </a:t>
            </a:r>
            <a:r>
              <a:rPr lang="cs-CZ" dirty="0" smtClean="0"/>
              <a:t>délkou</a:t>
            </a:r>
          </a:p>
          <a:p>
            <a:pPr>
              <a:buFont typeface="Wingdings" panose="05000000000000000000" pitchFamily="2" charset="2"/>
              <a:buChar char="Ø"/>
            </a:pPr>
            <a:r>
              <a:rPr lang="cs-CZ" dirty="0" smtClean="0"/>
              <a:t>Módy</a:t>
            </a:r>
          </a:p>
          <a:p>
            <a:pPr lvl="1">
              <a:buFont typeface="Wingdings" panose="05000000000000000000" pitchFamily="2" charset="2"/>
              <a:buChar char="Ø"/>
            </a:pPr>
            <a:r>
              <a:rPr lang="cs-CZ" dirty="0" smtClean="0"/>
              <a:t>ECB (</a:t>
            </a:r>
            <a:r>
              <a:rPr lang="cs-CZ" dirty="0" err="1" smtClean="0"/>
              <a:t>electronic</a:t>
            </a:r>
            <a:r>
              <a:rPr lang="cs-CZ" dirty="0" smtClean="0"/>
              <a:t> </a:t>
            </a:r>
            <a:r>
              <a:rPr lang="cs-CZ" dirty="0" err="1" smtClean="0"/>
              <a:t>code</a:t>
            </a:r>
            <a:r>
              <a:rPr lang="cs-CZ" dirty="0" smtClean="0"/>
              <a:t> </a:t>
            </a:r>
            <a:r>
              <a:rPr lang="cs-CZ" dirty="0" err="1" smtClean="0"/>
              <a:t>book</a:t>
            </a:r>
            <a:r>
              <a:rPr lang="cs-CZ" dirty="0" smtClean="0"/>
              <a:t>) – elektronické kódové knihy</a:t>
            </a:r>
          </a:p>
          <a:p>
            <a:pPr lvl="1">
              <a:buFont typeface="Wingdings" panose="05000000000000000000" pitchFamily="2" charset="2"/>
              <a:buChar char="Ø"/>
            </a:pPr>
            <a:r>
              <a:rPr lang="cs-CZ" dirty="0" smtClean="0"/>
              <a:t>CFB (</a:t>
            </a:r>
            <a:r>
              <a:rPr lang="cs-CZ" dirty="0" err="1" smtClean="0"/>
              <a:t>cipher</a:t>
            </a:r>
            <a:r>
              <a:rPr lang="cs-CZ" dirty="0" smtClean="0"/>
              <a:t> feedback) – zpětná vazba šifry</a:t>
            </a:r>
          </a:p>
          <a:p>
            <a:pPr lvl="1">
              <a:buFont typeface="Wingdings" panose="05000000000000000000" pitchFamily="2" charset="2"/>
              <a:buChar char="Ø"/>
            </a:pPr>
            <a:r>
              <a:rPr lang="cs-CZ" dirty="0" smtClean="0"/>
              <a:t>CBC (</a:t>
            </a:r>
            <a:r>
              <a:rPr lang="cs-CZ" dirty="0" err="1" smtClean="0"/>
              <a:t>cipher</a:t>
            </a:r>
            <a:r>
              <a:rPr lang="cs-CZ" dirty="0" smtClean="0"/>
              <a:t> </a:t>
            </a:r>
            <a:r>
              <a:rPr lang="cs-CZ" dirty="0" err="1" smtClean="0"/>
              <a:t>block</a:t>
            </a:r>
            <a:r>
              <a:rPr lang="cs-CZ" dirty="0" smtClean="0"/>
              <a:t> </a:t>
            </a:r>
            <a:r>
              <a:rPr lang="cs-CZ" dirty="0" err="1" smtClean="0"/>
              <a:t>chaining</a:t>
            </a:r>
            <a:r>
              <a:rPr lang="cs-CZ" dirty="0" smtClean="0"/>
              <a:t>) – řetězení šifrových bloků</a:t>
            </a:r>
          </a:p>
          <a:p>
            <a:pPr>
              <a:buFont typeface="Wingdings" panose="05000000000000000000" pitchFamily="2" charset="2"/>
              <a:buChar char="Ø"/>
            </a:pPr>
            <a:r>
              <a:rPr lang="cs-CZ" dirty="0" smtClean="0"/>
              <a:t>Nevýhody</a:t>
            </a:r>
          </a:p>
          <a:p>
            <a:pPr lvl="1">
              <a:buFont typeface="Wingdings" panose="05000000000000000000" pitchFamily="2" charset="2"/>
              <a:buChar char="Ø"/>
            </a:pPr>
            <a:r>
              <a:rPr lang="cs-CZ" dirty="0" smtClean="0"/>
              <a:t>Při </a:t>
            </a:r>
            <a:r>
              <a:rPr lang="cs-CZ" dirty="0"/>
              <a:t>špatně přijatém bitu je špatně dešifrován celý </a:t>
            </a:r>
            <a:r>
              <a:rPr lang="cs-CZ" dirty="0" smtClean="0"/>
              <a:t>blok</a:t>
            </a:r>
          </a:p>
          <a:p>
            <a:pPr>
              <a:buFont typeface="Wingdings" panose="05000000000000000000" pitchFamily="2" charset="2"/>
              <a:buChar char="Ø"/>
            </a:pPr>
            <a:r>
              <a:rPr lang="cs-CZ" dirty="0" smtClean="0"/>
              <a:t>Výhody</a:t>
            </a:r>
          </a:p>
          <a:p>
            <a:pPr lvl="1">
              <a:buFont typeface="Wingdings" panose="05000000000000000000" pitchFamily="2" charset="2"/>
              <a:buChar char="Ø"/>
            </a:pPr>
            <a:r>
              <a:rPr lang="cs-CZ" dirty="0" smtClean="0"/>
              <a:t>Vysoké zabezpečení</a:t>
            </a:r>
          </a:p>
          <a:p>
            <a:pPr lvl="1">
              <a:buFont typeface="Wingdings" panose="05000000000000000000" pitchFamily="2" charset="2"/>
              <a:buChar char="Ø"/>
            </a:pPr>
            <a:r>
              <a:rPr lang="cs-CZ" dirty="0" smtClean="0"/>
              <a:t>Integrita dat</a:t>
            </a:r>
          </a:p>
          <a:p>
            <a:pPr lvl="1">
              <a:buFont typeface="Wingdings" panose="05000000000000000000" pitchFamily="2" charset="2"/>
              <a:buChar char="Ø"/>
            </a:pPr>
            <a:r>
              <a:rPr lang="cs-CZ" dirty="0" smtClean="0"/>
              <a:t>Ověření uživatele</a:t>
            </a:r>
          </a:p>
          <a:p>
            <a:pPr>
              <a:buFont typeface="Wingdings" panose="05000000000000000000" pitchFamily="2" charset="2"/>
              <a:buChar char="Ø"/>
            </a:pPr>
            <a:r>
              <a:rPr lang="cs-CZ" dirty="0" smtClean="0"/>
              <a:t>Nejznámější představitelé</a:t>
            </a:r>
          </a:p>
          <a:p>
            <a:pPr lvl="1">
              <a:buFont typeface="Wingdings" panose="05000000000000000000" pitchFamily="2" charset="2"/>
              <a:buChar char="Ø"/>
            </a:pPr>
            <a:r>
              <a:rPr lang="cs-CZ" dirty="0" smtClean="0"/>
              <a:t>AES</a:t>
            </a:r>
            <a:r>
              <a:rPr lang="cs-CZ" dirty="0"/>
              <a:t>, </a:t>
            </a:r>
            <a:r>
              <a:rPr lang="cs-CZ" dirty="0" smtClean="0"/>
              <a:t>DES</a:t>
            </a:r>
            <a:r>
              <a:rPr lang="cs-CZ" dirty="0"/>
              <a:t>, Triple DES, IDEA, RC2, </a:t>
            </a:r>
            <a:r>
              <a:rPr lang="cs-CZ" dirty="0" smtClean="0"/>
              <a:t>RC5, ..</a:t>
            </a:r>
            <a:endParaRPr lang="cs-CZ" dirty="0"/>
          </a:p>
        </p:txBody>
      </p:sp>
      <p:pic>
        <p:nvPicPr>
          <p:cNvPr id="5122" name="Picture 2" descr="VÃ½sledek obrÃ¡zku pro user authentic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0576" y="2132856"/>
            <a:ext cx="4314056" cy="2944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4592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500"/>
                                        <p:tgtEl>
                                          <p:spTgt spid="3">
                                            <p:txEl>
                                              <p:pRg st="10" end="1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500"/>
                                        <p:tgtEl>
                                          <p:spTgt spid="3">
                                            <p:txEl>
                                              <p:pRg st="11" end="11"/>
                                            </p:tx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animEffect transition="in" filter="fade">
                                      <p:cBhvr>
                                        <p:cTn id="59" dur="500"/>
                                        <p:tgtEl>
                                          <p:spTgt spid="3">
                                            <p:txEl>
                                              <p:pRg st="12" end="12"/>
                                            </p:txEl>
                                          </p:spTgt>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122"/>
                                        </p:tgtEl>
                                        <p:attrNameLst>
                                          <p:attrName>style.visibility</p:attrName>
                                        </p:attrNameLst>
                                      </p:cBhvr>
                                      <p:to>
                                        <p:strVal val="visible"/>
                                      </p:to>
                                    </p:set>
                                    <p:animEffect transition="in" filter="fade">
                                      <p:cBhvr>
                                        <p:cTn id="63"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Hybridní systémy</a:t>
            </a:r>
            <a:endParaRPr lang="cs-CZ" dirty="0"/>
          </a:p>
        </p:txBody>
      </p:sp>
      <p:sp>
        <p:nvSpPr>
          <p:cNvPr id="7" name="Zástupný symbol pro obsah 6"/>
          <p:cNvSpPr>
            <a:spLocks noGrp="1"/>
          </p:cNvSpPr>
          <p:nvPr>
            <p:ph idx="1"/>
          </p:nvPr>
        </p:nvSpPr>
        <p:spPr/>
        <p:txBody>
          <a:bodyPr/>
          <a:lstStyle/>
          <a:p>
            <a:pPr>
              <a:buFont typeface="Wingdings" panose="05000000000000000000" pitchFamily="2" charset="2"/>
              <a:buChar char="Ø"/>
            </a:pPr>
            <a:r>
              <a:rPr lang="cs-CZ" dirty="0" smtClean="0"/>
              <a:t>Využívají </a:t>
            </a:r>
            <a:r>
              <a:rPr lang="cs-CZ" dirty="0"/>
              <a:t>se v oblasti </a:t>
            </a:r>
            <a:r>
              <a:rPr lang="cs-CZ" dirty="0" smtClean="0"/>
              <a:t>zabezpečení</a:t>
            </a:r>
          </a:p>
          <a:p>
            <a:pPr>
              <a:buFont typeface="Wingdings" panose="05000000000000000000" pitchFamily="2" charset="2"/>
              <a:buChar char="Ø"/>
            </a:pPr>
            <a:r>
              <a:rPr lang="cs-CZ" dirty="0" smtClean="0"/>
              <a:t>Jde </a:t>
            </a:r>
            <a:r>
              <a:rPr lang="cs-CZ" dirty="0"/>
              <a:t>o systémy, které k distribuci klíčů pro symetrické algoritmy, používají algoritmy </a:t>
            </a:r>
            <a:r>
              <a:rPr lang="cs-CZ" dirty="0" smtClean="0"/>
              <a:t>asymetrické</a:t>
            </a:r>
          </a:p>
          <a:p>
            <a:pPr>
              <a:buFont typeface="Wingdings" panose="05000000000000000000" pitchFamily="2" charset="2"/>
              <a:buChar char="Ø"/>
            </a:pPr>
            <a:r>
              <a:rPr lang="cs-CZ" dirty="0" smtClean="0"/>
              <a:t>V</a:t>
            </a:r>
            <a:r>
              <a:rPr lang="cs-CZ" dirty="0"/>
              <a:t> praxi je tato metoda velmi využívaná, jelikož je zde využita </a:t>
            </a:r>
            <a:r>
              <a:rPr lang="cs-CZ" dirty="0">
                <a:solidFill>
                  <a:srgbClr val="00B0F0"/>
                </a:solidFill>
              </a:rPr>
              <a:t>rychlost</a:t>
            </a:r>
            <a:r>
              <a:rPr lang="cs-CZ" dirty="0"/>
              <a:t> </a:t>
            </a:r>
            <a:r>
              <a:rPr lang="cs-CZ" dirty="0">
                <a:solidFill>
                  <a:srgbClr val="00B0F0"/>
                </a:solidFill>
              </a:rPr>
              <a:t>symetrického</a:t>
            </a:r>
            <a:r>
              <a:rPr lang="cs-CZ" dirty="0"/>
              <a:t> šifrování a </a:t>
            </a:r>
            <a:r>
              <a:rPr lang="cs-CZ" dirty="0">
                <a:solidFill>
                  <a:srgbClr val="00B0F0"/>
                </a:solidFill>
              </a:rPr>
              <a:t>použitelnost</a:t>
            </a:r>
            <a:r>
              <a:rPr lang="cs-CZ" dirty="0"/>
              <a:t> </a:t>
            </a:r>
            <a:r>
              <a:rPr lang="cs-CZ" dirty="0">
                <a:solidFill>
                  <a:srgbClr val="00B0F0"/>
                </a:solidFill>
              </a:rPr>
              <a:t>asymetrického</a:t>
            </a:r>
            <a:r>
              <a:rPr lang="cs-CZ" dirty="0"/>
              <a:t> </a:t>
            </a:r>
            <a:r>
              <a:rPr lang="cs-CZ" dirty="0" smtClean="0"/>
              <a:t>šifrování</a:t>
            </a:r>
          </a:p>
          <a:p>
            <a:pPr>
              <a:buFont typeface="Wingdings" panose="05000000000000000000" pitchFamily="2" charset="2"/>
              <a:buChar char="Ø"/>
            </a:pPr>
            <a:r>
              <a:rPr lang="cs-CZ" dirty="0" smtClean="0"/>
              <a:t>To </a:t>
            </a:r>
            <a:r>
              <a:rPr lang="cs-CZ" dirty="0"/>
              <a:t>zvyšuje efektivitu, protože šifrování se soukromým klíčem je výrazně efektivnější, než šifrování s veřejným </a:t>
            </a:r>
            <a:r>
              <a:rPr lang="cs-CZ" dirty="0" smtClean="0"/>
              <a:t>klíčem</a:t>
            </a:r>
          </a:p>
          <a:p>
            <a:pPr>
              <a:buFont typeface="Wingdings" panose="05000000000000000000" pitchFamily="2" charset="2"/>
              <a:buChar char="Ø"/>
            </a:pPr>
            <a:r>
              <a:rPr lang="cs-CZ" dirty="0" smtClean="0"/>
              <a:t>Výsledná </a:t>
            </a:r>
            <a:r>
              <a:rPr lang="cs-CZ" dirty="0"/>
              <a:t>kombinace se nazývá hybridní </a:t>
            </a:r>
            <a:r>
              <a:rPr lang="cs-CZ" dirty="0" smtClean="0"/>
              <a:t>šifrování</a:t>
            </a:r>
          </a:p>
          <a:p>
            <a:pPr>
              <a:buFont typeface="Wingdings" panose="05000000000000000000" pitchFamily="2" charset="2"/>
              <a:buChar char="Ø"/>
            </a:pPr>
            <a:r>
              <a:rPr lang="cs-CZ" dirty="0" smtClean="0"/>
              <a:t>Příkladem </a:t>
            </a:r>
            <a:r>
              <a:rPr lang="cs-CZ" dirty="0"/>
              <a:t>může být systém </a:t>
            </a:r>
            <a:r>
              <a:rPr lang="cs-CZ" dirty="0" smtClean="0"/>
              <a:t>PGP</a:t>
            </a:r>
            <a:endParaRPr lang="cs-CZ" dirty="0"/>
          </a:p>
          <a:p>
            <a:endParaRPr lang="cs-CZ" dirty="0"/>
          </a:p>
        </p:txBody>
      </p:sp>
      <p:pic>
        <p:nvPicPr>
          <p:cNvPr id="3" name="Obrázek 2" descr="&lt;strong&gt;digital-security&lt;/strong&gt;-padlock-protection-binary-virus-hack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12224" y="4581128"/>
            <a:ext cx="2695790" cy="2024475"/>
          </a:xfrm>
          <a:prstGeom prst="rect">
            <a:avLst/>
          </a:prstGeom>
        </p:spPr>
      </p:pic>
    </p:spTree>
    <p:extLst>
      <p:ext uri="{BB962C8B-B14F-4D97-AF65-F5344CB8AC3E}">
        <p14:creationId xmlns:p14="http://schemas.microsoft.com/office/powerpoint/2010/main" val="6156452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fade">
                                      <p:cBhvr>
                                        <p:cTn id="19" dur="500"/>
                                        <p:tgtEl>
                                          <p:spTgt spid="7">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fade">
                                      <p:cBhvr>
                                        <p:cTn id="23" dur="500"/>
                                        <p:tgtEl>
                                          <p:spTgt spid="7">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animEffect transition="in" filter="fade">
                                      <p:cBhvr>
                                        <p:cTn id="31" dur="500"/>
                                        <p:tgtEl>
                                          <p:spTgt spid="7">
                                            <p:txEl>
                                              <p:pRg st="5" end="5"/>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Hashovací funkce</a:t>
            </a:r>
            <a:endParaRPr lang="cs-CZ" dirty="0"/>
          </a:p>
        </p:txBody>
      </p:sp>
      <p:sp>
        <p:nvSpPr>
          <p:cNvPr id="3" name="Zástupný symbol pro obsah 2"/>
          <p:cNvSpPr>
            <a:spLocks noGrp="1"/>
          </p:cNvSpPr>
          <p:nvPr>
            <p:ph idx="1"/>
          </p:nvPr>
        </p:nvSpPr>
        <p:spPr>
          <a:xfrm>
            <a:off x="1066800" y="1676400"/>
            <a:ext cx="10717832" cy="4560912"/>
          </a:xfrm>
        </p:spPr>
        <p:txBody>
          <a:bodyPr rtlCol="0">
            <a:normAutofit fontScale="92500" lnSpcReduction="10000"/>
          </a:bodyPr>
          <a:lstStyle/>
          <a:p>
            <a:pPr>
              <a:buFont typeface="Wingdings" panose="05000000000000000000" pitchFamily="2" charset="2"/>
              <a:buChar char="Ø"/>
            </a:pPr>
            <a:r>
              <a:rPr lang="cs-CZ" dirty="0"/>
              <a:t>Pokud </a:t>
            </a:r>
            <a:r>
              <a:rPr lang="cs-CZ" dirty="0" smtClean="0">
                <a:solidFill>
                  <a:srgbClr val="00B0F0"/>
                </a:solidFill>
              </a:rPr>
              <a:t>nepotřebujeme</a:t>
            </a:r>
            <a:r>
              <a:rPr lang="cs-CZ" dirty="0" smtClean="0"/>
              <a:t> odvodit </a:t>
            </a:r>
            <a:r>
              <a:rPr lang="cs-CZ" dirty="0"/>
              <a:t>původní </a:t>
            </a:r>
            <a:r>
              <a:rPr lang="cs-CZ" dirty="0" smtClean="0"/>
              <a:t>zprávy</a:t>
            </a:r>
            <a:br>
              <a:rPr lang="cs-CZ" dirty="0" smtClean="0"/>
            </a:br>
            <a:r>
              <a:rPr lang="cs-CZ" dirty="0" smtClean="0"/>
              <a:t>z</a:t>
            </a:r>
            <a:r>
              <a:rPr lang="cs-CZ" dirty="0"/>
              <a:t> šifrového </a:t>
            </a:r>
            <a:r>
              <a:rPr lang="cs-CZ" dirty="0" smtClean="0"/>
              <a:t>textu</a:t>
            </a:r>
          </a:p>
          <a:p>
            <a:pPr>
              <a:buFont typeface="Wingdings" panose="05000000000000000000" pitchFamily="2" charset="2"/>
              <a:buChar char="Ø"/>
            </a:pPr>
            <a:r>
              <a:rPr lang="cs-CZ" dirty="0" smtClean="0"/>
              <a:t>Tento </a:t>
            </a:r>
            <a:r>
              <a:rPr lang="cs-CZ" dirty="0"/>
              <a:t>proces je </a:t>
            </a:r>
            <a:r>
              <a:rPr lang="cs-CZ" dirty="0" smtClean="0">
                <a:solidFill>
                  <a:srgbClr val="00B0F0"/>
                </a:solidFill>
              </a:rPr>
              <a:t>nevratný</a:t>
            </a:r>
          </a:p>
          <a:p>
            <a:pPr>
              <a:buFont typeface="Wingdings" panose="05000000000000000000" pitchFamily="2" charset="2"/>
              <a:buChar char="Ø"/>
            </a:pPr>
            <a:r>
              <a:rPr lang="cs-CZ" dirty="0" smtClean="0"/>
              <a:t>Využití</a:t>
            </a:r>
          </a:p>
          <a:p>
            <a:pPr lvl="1">
              <a:buFont typeface="Wingdings" panose="05000000000000000000" pitchFamily="2" charset="2"/>
              <a:buChar char="Ø"/>
            </a:pPr>
            <a:r>
              <a:rPr lang="cs-CZ" dirty="0" smtClean="0"/>
              <a:t>Ukládání </a:t>
            </a:r>
            <a:r>
              <a:rPr lang="cs-CZ" dirty="0"/>
              <a:t>hesel do počítače </a:t>
            </a:r>
            <a:endParaRPr lang="cs-CZ" dirty="0" smtClean="0"/>
          </a:p>
          <a:p>
            <a:pPr lvl="1">
              <a:buFont typeface="Wingdings" panose="05000000000000000000" pitchFamily="2" charset="2"/>
              <a:buChar char="Ø"/>
            </a:pPr>
            <a:r>
              <a:rPr lang="cs-CZ" dirty="0" smtClean="0"/>
              <a:t>Komprimace dlouhé zprávy </a:t>
            </a:r>
            <a:r>
              <a:rPr lang="cs-CZ" dirty="0"/>
              <a:t>na kratší </a:t>
            </a:r>
            <a:endParaRPr lang="cs-CZ" dirty="0" smtClean="0"/>
          </a:p>
          <a:p>
            <a:pPr lvl="1">
              <a:buFont typeface="Wingdings" panose="05000000000000000000" pitchFamily="2" charset="2"/>
              <a:buChar char="Ø"/>
            </a:pPr>
            <a:r>
              <a:rPr lang="cs-CZ" dirty="0" smtClean="0"/>
              <a:t>Vytváření </a:t>
            </a:r>
            <a:r>
              <a:rPr lang="cs-CZ" dirty="0"/>
              <a:t>digitálního </a:t>
            </a:r>
            <a:r>
              <a:rPr lang="cs-CZ" dirty="0" smtClean="0"/>
              <a:t>podpisu</a:t>
            </a:r>
          </a:p>
          <a:p>
            <a:pPr>
              <a:buFont typeface="Wingdings" panose="05000000000000000000" pitchFamily="2" charset="2"/>
              <a:buChar char="Ø"/>
            </a:pPr>
            <a:r>
              <a:rPr lang="cs-CZ" dirty="0" smtClean="0"/>
              <a:t>Principem </a:t>
            </a:r>
            <a:r>
              <a:rPr lang="cs-CZ" dirty="0"/>
              <a:t>je vytvoření digitálního otisku neboli </a:t>
            </a:r>
            <a:r>
              <a:rPr lang="cs-CZ" dirty="0" err="1" smtClean="0">
                <a:solidFill>
                  <a:srgbClr val="00B0F0"/>
                </a:solidFill>
              </a:rPr>
              <a:t>hashe</a:t>
            </a:r>
            <a:endParaRPr lang="cs-CZ" dirty="0" smtClean="0">
              <a:solidFill>
                <a:srgbClr val="00B0F0"/>
              </a:solidFill>
            </a:endParaRPr>
          </a:p>
          <a:p>
            <a:pPr>
              <a:buFont typeface="Wingdings" panose="05000000000000000000" pitchFamily="2" charset="2"/>
              <a:buChar char="Ø"/>
            </a:pPr>
            <a:r>
              <a:rPr lang="cs-CZ" dirty="0" smtClean="0"/>
              <a:t>Nejpoužívanější </a:t>
            </a:r>
            <a:r>
              <a:rPr lang="cs-CZ" dirty="0" err="1"/>
              <a:t>Hash</a:t>
            </a:r>
            <a:r>
              <a:rPr lang="cs-CZ" dirty="0"/>
              <a:t> </a:t>
            </a:r>
            <a:r>
              <a:rPr lang="cs-CZ" dirty="0" smtClean="0"/>
              <a:t>algoritmy</a:t>
            </a:r>
            <a:endParaRPr lang="cs-CZ" dirty="0"/>
          </a:p>
          <a:p>
            <a:pPr lvl="1">
              <a:buFont typeface="Wingdings" panose="05000000000000000000" pitchFamily="2" charset="2"/>
              <a:buChar char="Ø"/>
            </a:pPr>
            <a:r>
              <a:rPr lang="cs-CZ" dirty="0" smtClean="0"/>
              <a:t>SHA-1</a:t>
            </a:r>
          </a:p>
          <a:p>
            <a:pPr lvl="1">
              <a:buFont typeface="Wingdings" panose="05000000000000000000" pitchFamily="2" charset="2"/>
              <a:buChar char="Ø"/>
            </a:pPr>
            <a:r>
              <a:rPr lang="cs-CZ" dirty="0" smtClean="0"/>
              <a:t>MD5</a:t>
            </a:r>
            <a:endParaRPr lang="cs-CZ" dirty="0"/>
          </a:p>
        </p:txBody>
      </p:sp>
      <p:pic>
        <p:nvPicPr>
          <p:cNvPr id="6146" name="Picture 2" descr="http://www.solis.8u.cz/wp-content/gallery/podpis/obrazok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0096" y="1643854"/>
            <a:ext cx="5040559"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71823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6146"/>
                                        </p:tgtEl>
                                        <p:attrNameLst>
                                          <p:attrName>style.visibility</p:attrName>
                                        </p:attrNameLst>
                                      </p:cBhvr>
                                      <p:to>
                                        <p:strVal val="visible"/>
                                      </p:to>
                                    </p:set>
                                    <p:animEffect transition="in" filter="fade">
                                      <p:cBhvr>
                                        <p:cTn id="51"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968208" y="188640"/>
            <a:ext cx="3657600" cy="2133600"/>
          </a:xfrm>
        </p:spPr>
        <p:txBody>
          <a:bodyPr rtlCol="0"/>
          <a:lstStyle/>
          <a:p>
            <a:pPr rtl="0"/>
            <a:r>
              <a:rPr lang="cs-CZ" dirty="0" smtClean="0"/>
              <a:t>Obsah</a:t>
            </a:r>
            <a:endParaRPr lang="cs-CZ" dirty="0"/>
          </a:p>
        </p:txBody>
      </p:sp>
      <p:sp>
        <p:nvSpPr>
          <p:cNvPr id="3" name="Zástupný symbol pro text 2"/>
          <p:cNvSpPr>
            <a:spLocks noGrp="1"/>
          </p:cNvSpPr>
          <p:nvPr>
            <p:ph type="body" sz="half" idx="2"/>
          </p:nvPr>
        </p:nvSpPr>
        <p:spPr>
          <a:xfrm>
            <a:off x="7968209" y="2474640"/>
            <a:ext cx="3657600" cy="2895600"/>
          </a:xfrm>
        </p:spPr>
        <p:txBody>
          <a:bodyPr rtlCol="0">
            <a:normAutofit fontScale="85000" lnSpcReduction="20000"/>
          </a:bodyPr>
          <a:lstStyle/>
          <a:p>
            <a:pPr marL="342900" indent="-342900">
              <a:buFont typeface="Wingdings" panose="05000000000000000000" pitchFamily="2" charset="2"/>
              <a:buChar char="Ø"/>
            </a:pPr>
            <a:r>
              <a:rPr lang="cs-CZ" dirty="0" smtClean="0"/>
              <a:t>Moderní kryptologie</a:t>
            </a:r>
          </a:p>
          <a:p>
            <a:pPr marL="342900" indent="-342900">
              <a:buFont typeface="Wingdings" panose="05000000000000000000" pitchFamily="2" charset="2"/>
              <a:buChar char="Ø"/>
            </a:pPr>
            <a:r>
              <a:rPr lang="cs-CZ" dirty="0" smtClean="0"/>
              <a:t>Bezpečnost</a:t>
            </a:r>
          </a:p>
          <a:p>
            <a:pPr marL="342900" indent="-342900">
              <a:buFont typeface="Wingdings" panose="05000000000000000000" pitchFamily="2" charset="2"/>
              <a:buChar char="Ø"/>
            </a:pPr>
            <a:r>
              <a:rPr lang="cs-CZ" dirty="0" smtClean="0"/>
              <a:t>Proudové šifry</a:t>
            </a:r>
          </a:p>
          <a:p>
            <a:pPr marL="342900" indent="-342900" rtl="0">
              <a:buFont typeface="Wingdings" panose="05000000000000000000" pitchFamily="2" charset="2"/>
              <a:buChar char="Ø"/>
            </a:pPr>
            <a:r>
              <a:rPr lang="cs-CZ" dirty="0" smtClean="0"/>
              <a:t>Blokové šifry</a:t>
            </a:r>
          </a:p>
          <a:p>
            <a:pPr marL="342900" indent="-342900" rtl="0">
              <a:buFont typeface="Wingdings" panose="05000000000000000000" pitchFamily="2" charset="2"/>
              <a:buChar char="Ø"/>
            </a:pPr>
            <a:r>
              <a:rPr lang="cs-CZ" dirty="0" smtClean="0"/>
              <a:t>Hybridní systémy</a:t>
            </a:r>
          </a:p>
          <a:p>
            <a:pPr marL="342900" indent="-342900" rtl="0">
              <a:buFont typeface="Wingdings" panose="05000000000000000000" pitchFamily="2" charset="2"/>
              <a:buChar char="Ø"/>
            </a:pPr>
            <a:r>
              <a:rPr lang="cs-CZ" dirty="0" smtClean="0"/>
              <a:t>Hashovací funkce</a:t>
            </a:r>
          </a:p>
          <a:p>
            <a:pPr marL="342900" indent="-342900" rtl="0">
              <a:buFont typeface="Wingdings" panose="05000000000000000000" pitchFamily="2" charset="2"/>
              <a:buChar char="Ø"/>
            </a:pPr>
            <a:r>
              <a:rPr lang="cs-CZ" dirty="0" smtClean="0"/>
              <a:t>Eliptické křivky</a:t>
            </a:r>
          </a:p>
          <a:p>
            <a:pPr marL="342900" indent="-342900" rtl="0">
              <a:buFont typeface="Wingdings" panose="05000000000000000000" pitchFamily="2" charset="2"/>
              <a:buChar char="Ø"/>
            </a:pPr>
            <a:r>
              <a:rPr lang="cs-CZ" dirty="0" smtClean="0"/>
              <a:t>Kvantová kryptografie</a:t>
            </a:r>
          </a:p>
          <a:p>
            <a:pPr marL="342900" indent="-342900" rtl="0">
              <a:buFont typeface="Wingdings" panose="05000000000000000000" pitchFamily="2" charset="2"/>
              <a:buChar char="Ø"/>
            </a:pPr>
            <a:endParaRPr lang="cs-CZ" dirty="0" smtClean="0"/>
          </a:p>
          <a:p>
            <a:pPr rtl="0"/>
            <a:endParaRPr lang="cs-CZ" dirty="0"/>
          </a:p>
        </p:txBody>
      </p:sp>
      <p:sp>
        <p:nvSpPr>
          <p:cNvPr id="6" name="Rounded Rectangle 5" hidden="1"/>
          <p:cNvSpPr/>
          <p:nvPr/>
        </p:nvSpPr>
        <p:spPr>
          <a:xfrm>
            <a:off x="12344400" y="152400"/>
            <a:ext cx="1295400" cy="6553200"/>
          </a:xfrm>
          <a:prstGeom prst="roundRect">
            <a:avLst>
              <a:gd name="adj" fmla="val 971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rtl="0"/>
            <a:r>
              <a:rPr lang="cs-CZ" sz="1200" b="1" i="1" dirty="0" smtClean="0">
                <a:latin typeface="Arial" pitchFamily="34" charset="0"/>
                <a:cs typeface="Arial" pitchFamily="34" charset="0"/>
              </a:rPr>
              <a:t>NOTE:</a:t>
            </a:r>
          </a:p>
          <a:p>
            <a:pPr rtl="0"/>
            <a:r>
              <a:rPr lang="cs-CZ" sz="1200" i="1" dirty="0" smtClean="0">
                <a:latin typeface="Arial" pitchFamily="34" charset="0"/>
                <a:cs typeface="Arial" pitchFamily="34" charset="0"/>
              </a:rPr>
              <a:t>To </a:t>
            </a:r>
            <a:r>
              <a:rPr lang="cs-CZ" sz="1200" i="1" dirty="0" err="1" smtClean="0">
                <a:latin typeface="Arial" pitchFamily="34" charset="0"/>
                <a:cs typeface="Arial" pitchFamily="34" charset="0"/>
              </a:rPr>
              <a:t>change</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images</a:t>
            </a:r>
            <a:r>
              <a:rPr lang="cs-CZ" sz="1200" i="1" dirty="0" smtClean="0">
                <a:latin typeface="Arial" pitchFamily="34" charset="0"/>
                <a:cs typeface="Arial" pitchFamily="34" charset="0"/>
              </a:rPr>
              <a:t> on </a:t>
            </a:r>
            <a:r>
              <a:rPr lang="cs-CZ" sz="1200" i="1" dirty="0" err="1" smtClean="0">
                <a:latin typeface="Arial" pitchFamily="34" charset="0"/>
                <a:cs typeface="Arial" pitchFamily="34" charset="0"/>
              </a:rPr>
              <a:t>this</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slide</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select</a:t>
            </a:r>
            <a:r>
              <a:rPr lang="cs-CZ" sz="1200" i="1" dirty="0" smtClean="0">
                <a:latin typeface="Arial" pitchFamily="34" charset="0"/>
                <a:cs typeface="Arial" pitchFamily="34" charset="0"/>
              </a:rPr>
              <a:t> a </a:t>
            </a:r>
            <a:r>
              <a:rPr lang="cs-CZ" sz="1200" i="1" dirty="0" err="1" smtClean="0">
                <a:latin typeface="Arial" pitchFamily="34" charset="0"/>
                <a:cs typeface="Arial" pitchFamily="34" charset="0"/>
              </a:rPr>
              <a:t>picture</a:t>
            </a:r>
            <a:r>
              <a:rPr lang="cs-CZ" sz="1200" i="1" dirty="0" smtClean="0">
                <a:latin typeface="Arial" pitchFamily="34" charset="0"/>
                <a:cs typeface="Arial" pitchFamily="34" charset="0"/>
              </a:rPr>
              <a:t> and </a:t>
            </a:r>
            <a:r>
              <a:rPr lang="cs-CZ" sz="1200" i="1" dirty="0" err="1" smtClean="0">
                <a:latin typeface="Arial" pitchFamily="34" charset="0"/>
                <a:cs typeface="Arial" pitchFamily="34" charset="0"/>
              </a:rPr>
              <a:t>delete</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it</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Then</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click</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the</a:t>
            </a:r>
            <a:r>
              <a:rPr lang="cs-CZ" sz="1200" i="1" dirty="0" smtClean="0">
                <a:latin typeface="Arial" pitchFamily="34" charset="0"/>
                <a:cs typeface="Arial" pitchFamily="34" charset="0"/>
              </a:rPr>
              <a:t> Insert Picture </a:t>
            </a:r>
            <a:r>
              <a:rPr lang="cs-CZ" sz="1200" i="1" dirty="0" err="1" smtClean="0">
                <a:latin typeface="Arial" pitchFamily="34" charset="0"/>
                <a:cs typeface="Arial" pitchFamily="34" charset="0"/>
              </a:rPr>
              <a:t>icon</a:t>
            </a:r>
            <a:endParaRPr lang="cs-CZ" sz="1200" i="1" dirty="0" smtClean="0">
              <a:latin typeface="Arial" pitchFamily="34" charset="0"/>
              <a:cs typeface="Arial" pitchFamily="34" charset="0"/>
            </a:endParaRPr>
          </a:p>
          <a:p>
            <a:pPr rtl="0"/>
            <a:r>
              <a:rPr lang="cs-CZ" sz="1200" i="1" dirty="0" smtClean="0">
                <a:latin typeface="Arial" pitchFamily="34" charset="0"/>
                <a:cs typeface="Arial" pitchFamily="34" charset="0"/>
              </a:rPr>
              <a:t>in </a:t>
            </a:r>
            <a:r>
              <a:rPr lang="cs-CZ" sz="1200" i="1" dirty="0" err="1" smtClean="0">
                <a:latin typeface="Arial" pitchFamily="34" charset="0"/>
                <a:cs typeface="Arial" pitchFamily="34" charset="0"/>
              </a:rPr>
              <a:t>the</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placeholder</a:t>
            </a:r>
            <a:r>
              <a:rPr lang="cs-CZ" sz="1200" i="1" dirty="0" smtClean="0">
                <a:latin typeface="Arial" pitchFamily="34" charset="0"/>
                <a:cs typeface="Arial" pitchFamily="34" charset="0"/>
              </a:rPr>
              <a:t> to insert </a:t>
            </a:r>
            <a:r>
              <a:rPr lang="cs-CZ" sz="1200" i="1" dirty="0" err="1" smtClean="0">
                <a:latin typeface="Arial" pitchFamily="34" charset="0"/>
                <a:cs typeface="Arial" pitchFamily="34" charset="0"/>
              </a:rPr>
              <a:t>your</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own</a:t>
            </a:r>
            <a:r>
              <a:rPr lang="cs-CZ" sz="1200" i="1" dirty="0" smtClean="0">
                <a:latin typeface="Arial" pitchFamily="34" charset="0"/>
                <a:cs typeface="Arial" pitchFamily="34" charset="0"/>
              </a:rPr>
              <a:t> image.</a:t>
            </a:r>
            <a:endParaRPr lang="cs-CZ" sz="1200" i="1" dirty="0">
              <a:latin typeface="Arial" pitchFamily="34" charset="0"/>
              <a:cs typeface="Arial" pitchFamily="34" charset="0"/>
            </a:endParaRPr>
          </a:p>
        </p:txBody>
      </p:sp>
      <p:pic>
        <p:nvPicPr>
          <p:cNvPr id="2050" name="Picture 2" descr="SouvisejÃ­cÃ­ obrÃ¡zek"/>
          <p:cNvPicPr>
            <a:picLocks noGrp="1" noChangeAspect="1" noChangeArrowheads="1"/>
          </p:cNvPicPr>
          <p:nvPr>
            <p:ph type="pic" idx="1"/>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13173" r="13173"/>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3887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Eliptické křivky</a:t>
            </a:r>
            <a:endParaRPr lang="cs-CZ" dirty="0"/>
          </a:p>
        </p:txBody>
      </p:sp>
      <p:sp>
        <p:nvSpPr>
          <p:cNvPr id="3" name="Zástupný symbol pro obsah 2"/>
          <p:cNvSpPr>
            <a:spLocks noGrp="1"/>
          </p:cNvSpPr>
          <p:nvPr>
            <p:ph idx="1"/>
          </p:nvPr>
        </p:nvSpPr>
        <p:spPr>
          <a:xfrm>
            <a:off x="1066800" y="1676400"/>
            <a:ext cx="10717832" cy="4343400"/>
          </a:xfrm>
        </p:spPr>
        <p:txBody>
          <a:bodyPr rtlCol="0">
            <a:normAutofit/>
          </a:bodyPr>
          <a:lstStyle/>
          <a:p>
            <a:pPr>
              <a:buFont typeface="Wingdings" panose="05000000000000000000" pitchFamily="2" charset="2"/>
              <a:buChar char="Ø"/>
            </a:pPr>
            <a:r>
              <a:rPr lang="cs-CZ" dirty="0"/>
              <a:t>Tento systém založili Victor Miller a </a:t>
            </a:r>
            <a:r>
              <a:rPr lang="cs-CZ" dirty="0" err="1"/>
              <a:t>Neal</a:t>
            </a:r>
            <a:r>
              <a:rPr lang="cs-CZ" dirty="0"/>
              <a:t> </a:t>
            </a:r>
            <a:r>
              <a:rPr lang="cs-CZ" dirty="0" err="1"/>
              <a:t>Koblitz</a:t>
            </a:r>
            <a:r>
              <a:rPr lang="cs-CZ" dirty="0"/>
              <a:t> v roce </a:t>
            </a:r>
            <a:r>
              <a:rPr lang="cs-CZ" dirty="0" smtClean="0"/>
              <a:t>1985</a:t>
            </a:r>
          </a:p>
          <a:p>
            <a:pPr>
              <a:buFont typeface="Wingdings" panose="05000000000000000000" pitchFamily="2" charset="2"/>
              <a:buChar char="Ø"/>
            </a:pPr>
            <a:r>
              <a:rPr lang="cs-CZ" dirty="0" smtClean="0"/>
              <a:t>Jde </a:t>
            </a:r>
            <a:r>
              <a:rPr lang="cs-CZ" dirty="0"/>
              <a:t>o </a:t>
            </a:r>
            <a:r>
              <a:rPr lang="cs-CZ" dirty="0" err="1"/>
              <a:t>kryptosystém</a:t>
            </a:r>
            <a:r>
              <a:rPr lang="cs-CZ" dirty="0"/>
              <a:t> s veřejným klíčem, ve kterém je modulární aritmetika nahrazena operacemi nad eliptickou křivkou (</a:t>
            </a:r>
            <a:r>
              <a:rPr lang="cs-CZ" dirty="0" err="1"/>
              <a:t>Elliptic</a:t>
            </a:r>
            <a:r>
              <a:rPr lang="cs-CZ" dirty="0"/>
              <a:t> </a:t>
            </a:r>
            <a:r>
              <a:rPr lang="cs-CZ" dirty="0" err="1"/>
              <a:t>Curve</a:t>
            </a:r>
            <a:r>
              <a:rPr lang="cs-CZ" dirty="0"/>
              <a:t> </a:t>
            </a:r>
            <a:r>
              <a:rPr lang="cs-CZ" dirty="0" err="1"/>
              <a:t>Cryptography</a:t>
            </a:r>
            <a:r>
              <a:rPr lang="cs-CZ" dirty="0"/>
              <a:t> - </a:t>
            </a:r>
            <a:r>
              <a:rPr lang="cs-CZ" dirty="0" smtClean="0"/>
              <a:t>ECC)</a:t>
            </a:r>
          </a:p>
          <a:p>
            <a:pPr>
              <a:buFont typeface="Wingdings" panose="05000000000000000000" pitchFamily="2" charset="2"/>
              <a:buChar char="Ø"/>
            </a:pPr>
            <a:r>
              <a:rPr lang="cs-CZ" dirty="0" smtClean="0"/>
              <a:t>Umožňuje </a:t>
            </a:r>
            <a:r>
              <a:rPr lang="cs-CZ" dirty="0"/>
              <a:t>používat efektivnější techniky systémů a kratší </a:t>
            </a:r>
            <a:r>
              <a:rPr lang="cs-CZ" dirty="0" smtClean="0"/>
              <a:t>klíče</a:t>
            </a:r>
          </a:p>
          <a:p>
            <a:pPr>
              <a:buFont typeface="Wingdings" panose="05000000000000000000" pitchFamily="2" charset="2"/>
              <a:buChar char="Ø"/>
            </a:pPr>
            <a:r>
              <a:rPr lang="cs-CZ" dirty="0" smtClean="0"/>
              <a:t>I </a:t>
            </a:r>
            <a:r>
              <a:rPr lang="cs-CZ" dirty="0"/>
              <a:t>přes to, je ale zaručena vysoká bezpečnost (vyšší než u první generace </a:t>
            </a:r>
            <a:r>
              <a:rPr lang="cs-CZ" dirty="0" smtClean="0"/>
              <a:t>RSA)</a:t>
            </a:r>
          </a:p>
          <a:p>
            <a:pPr>
              <a:buFont typeface="Wingdings" panose="05000000000000000000" pitchFamily="2" charset="2"/>
              <a:buChar char="Ø"/>
            </a:pPr>
            <a:r>
              <a:rPr lang="cs-CZ" dirty="0" smtClean="0"/>
              <a:t>Výhodou </a:t>
            </a:r>
            <a:r>
              <a:rPr lang="cs-CZ" dirty="0"/>
              <a:t>je, že systémy na bázi diskrétního algoritmu, lze převést na systém eliptických křivek</a:t>
            </a:r>
          </a:p>
        </p:txBody>
      </p:sp>
      <p:pic>
        <p:nvPicPr>
          <p:cNvPr id="7170" name="Picture 2" descr="VÃ½sledek obrÃ¡zku pro eliptickÃ© Å¡if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0512" y="4725144"/>
            <a:ext cx="3990975"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59049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170"/>
                                        </p:tgtEl>
                                        <p:attrNameLst>
                                          <p:attrName>style.visibility</p:attrName>
                                        </p:attrNameLst>
                                      </p:cBhvr>
                                      <p:to>
                                        <p:strVal val="visible"/>
                                      </p:to>
                                    </p:set>
                                    <p:animEffect transition="in" filter="fade">
                                      <p:cBhvr>
                                        <p:cTn id="3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Kvantová kryptografie</a:t>
            </a:r>
            <a:endParaRPr lang="cs-CZ" dirty="0"/>
          </a:p>
        </p:txBody>
      </p:sp>
      <p:sp>
        <p:nvSpPr>
          <p:cNvPr id="3" name="Zástupný symbol pro obsah 2"/>
          <p:cNvSpPr>
            <a:spLocks noGrp="1"/>
          </p:cNvSpPr>
          <p:nvPr>
            <p:ph idx="1"/>
          </p:nvPr>
        </p:nvSpPr>
        <p:spPr>
          <a:xfrm>
            <a:off x="1066800" y="1676400"/>
            <a:ext cx="10717832" cy="4343400"/>
          </a:xfrm>
        </p:spPr>
        <p:txBody>
          <a:bodyPr rtlCol="0">
            <a:normAutofit/>
          </a:bodyPr>
          <a:lstStyle/>
          <a:p>
            <a:pPr>
              <a:buFont typeface="Wingdings" panose="05000000000000000000" pitchFamily="2" charset="2"/>
              <a:buChar char="Ø"/>
            </a:pPr>
            <a:r>
              <a:rPr lang="cs-CZ" dirty="0"/>
              <a:t>Využívá základního principu kvantové fyziky (Heisenbergův princip </a:t>
            </a:r>
            <a:r>
              <a:rPr lang="cs-CZ" dirty="0" smtClean="0"/>
              <a:t>neurčitosti)</a:t>
            </a:r>
          </a:p>
          <a:p>
            <a:pPr>
              <a:buFont typeface="Wingdings" panose="05000000000000000000" pitchFamily="2" charset="2"/>
              <a:buChar char="Ø"/>
            </a:pPr>
            <a:r>
              <a:rPr lang="cs-CZ" dirty="0" smtClean="0"/>
              <a:t>Jde </a:t>
            </a:r>
            <a:r>
              <a:rPr lang="cs-CZ" dirty="0"/>
              <a:t>o proces měření vlastností v kvantovém stavu, který ovlivňuje vlastnosti </a:t>
            </a:r>
            <a:r>
              <a:rPr lang="cs-CZ" dirty="0" smtClean="0"/>
              <a:t>systému</a:t>
            </a:r>
          </a:p>
          <a:p>
            <a:pPr>
              <a:buFont typeface="Wingdings" panose="05000000000000000000" pitchFamily="2" charset="2"/>
              <a:buChar char="Ø"/>
            </a:pPr>
            <a:r>
              <a:rPr lang="cs-CZ" dirty="0" smtClean="0"/>
              <a:t>Jsou </a:t>
            </a:r>
            <a:r>
              <a:rPr lang="cs-CZ" dirty="0"/>
              <a:t>schopny provádět výpočty prostřednictvím kvantově-mechanických jevů (superpozice a </a:t>
            </a:r>
            <a:r>
              <a:rPr lang="cs-CZ" dirty="0" smtClean="0"/>
              <a:t>provázání)</a:t>
            </a:r>
          </a:p>
          <a:p>
            <a:pPr>
              <a:buFont typeface="Wingdings" panose="05000000000000000000" pitchFamily="2" charset="2"/>
              <a:buChar char="Ø"/>
            </a:pPr>
            <a:r>
              <a:rPr lang="cs-CZ" dirty="0" smtClean="0"/>
              <a:t>Jedná </a:t>
            </a:r>
            <a:r>
              <a:rPr lang="cs-CZ" dirty="0"/>
              <a:t>se o symetrickou šifru, kde je náhodný klíč tvořen pomocí kvantového </a:t>
            </a:r>
            <a:r>
              <a:rPr lang="cs-CZ" dirty="0" smtClean="0"/>
              <a:t>principu. Samotná </a:t>
            </a:r>
            <a:r>
              <a:rPr lang="cs-CZ" dirty="0"/>
              <a:t>data jsou šifrována libovolnou symetrickou </a:t>
            </a:r>
            <a:r>
              <a:rPr lang="cs-CZ" dirty="0" smtClean="0"/>
              <a:t>šifrou</a:t>
            </a:r>
          </a:p>
          <a:p>
            <a:pPr>
              <a:buFont typeface="Wingdings" panose="05000000000000000000" pitchFamily="2" charset="2"/>
              <a:buChar char="Ø"/>
            </a:pPr>
            <a:r>
              <a:rPr lang="cs-CZ" dirty="0" smtClean="0"/>
              <a:t>Využívá </a:t>
            </a:r>
            <a:r>
              <a:rPr lang="cs-CZ" dirty="0"/>
              <a:t>polarizaci fotonů (směr natočení fotonů) či korelaci spinů </a:t>
            </a:r>
            <a:r>
              <a:rPr lang="cs-CZ" dirty="0" smtClean="0"/>
              <a:t>fotonů</a:t>
            </a:r>
          </a:p>
          <a:p>
            <a:pPr>
              <a:buFont typeface="Wingdings" panose="05000000000000000000" pitchFamily="2" charset="2"/>
              <a:buChar char="Ø"/>
            </a:pPr>
            <a:r>
              <a:rPr lang="cs-CZ" dirty="0" smtClean="0"/>
              <a:t>Dokáže </a:t>
            </a:r>
            <a:r>
              <a:rPr lang="cs-CZ" dirty="0"/>
              <a:t>detekovat přítomnost narušitele (</a:t>
            </a:r>
            <a:r>
              <a:rPr lang="cs-CZ" dirty="0" smtClean="0"/>
              <a:t>odposlech)</a:t>
            </a:r>
          </a:p>
        </p:txBody>
      </p:sp>
      <p:pic>
        <p:nvPicPr>
          <p:cNvPr id="4" name="Obrázek 3" descr="Unbreakable &lt;strong&gt;Encryption&lt;/strong&gt;: Work Has Begun on the World'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8328" y="134996"/>
            <a:ext cx="2994659" cy="1572196"/>
          </a:xfrm>
          <a:prstGeom prst="rect">
            <a:avLst/>
          </a:prstGeom>
        </p:spPr>
      </p:pic>
      <p:pic>
        <p:nvPicPr>
          <p:cNvPr id="5" name="Obrázek 4" descr="Scientists Entangle Three Photons, Opening a New Door to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57468" y="5387350"/>
            <a:ext cx="2952328" cy="1264899"/>
          </a:xfrm>
          <a:prstGeom prst="rect">
            <a:avLst/>
          </a:prstGeom>
        </p:spPr>
      </p:pic>
    </p:spTree>
    <p:extLst>
      <p:ext uri="{BB962C8B-B14F-4D97-AF65-F5344CB8AC3E}">
        <p14:creationId xmlns:p14="http://schemas.microsoft.com/office/powerpoint/2010/main" val="32475636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Kvantový počítač</a:t>
            </a:r>
            <a:endParaRPr lang="cs-CZ" dirty="0"/>
          </a:p>
        </p:txBody>
      </p:sp>
      <p:sp>
        <p:nvSpPr>
          <p:cNvPr id="3" name="Zástupný symbol pro obsah 2"/>
          <p:cNvSpPr>
            <a:spLocks noGrp="1"/>
          </p:cNvSpPr>
          <p:nvPr>
            <p:ph idx="1"/>
          </p:nvPr>
        </p:nvSpPr>
        <p:spPr>
          <a:xfrm>
            <a:off x="1066800" y="1676400"/>
            <a:ext cx="10717832" cy="4776936"/>
          </a:xfrm>
        </p:spPr>
        <p:txBody>
          <a:bodyPr rtlCol="0">
            <a:normAutofit fontScale="85000" lnSpcReduction="20000"/>
          </a:bodyPr>
          <a:lstStyle/>
          <a:p>
            <a:pPr>
              <a:buFont typeface="Wingdings" panose="05000000000000000000" pitchFamily="2" charset="2"/>
              <a:buChar char="Ø"/>
            </a:pPr>
            <a:r>
              <a:rPr lang="cs-CZ" dirty="0"/>
              <a:t>Budoucností kryptografie jsou kvantové </a:t>
            </a:r>
            <a:r>
              <a:rPr lang="cs-CZ" dirty="0" smtClean="0"/>
              <a:t>počítače</a:t>
            </a:r>
          </a:p>
          <a:p>
            <a:pPr>
              <a:buFont typeface="Wingdings" panose="05000000000000000000" pitchFamily="2" charset="2"/>
              <a:buChar char="Ø"/>
            </a:pPr>
            <a:r>
              <a:rPr lang="cs-CZ" dirty="0" smtClean="0"/>
              <a:t>Tyto </a:t>
            </a:r>
            <a:r>
              <a:rPr lang="cs-CZ" dirty="0"/>
              <a:t>počítače provádějí kvantové výpočty místo </a:t>
            </a:r>
            <a:r>
              <a:rPr lang="cs-CZ" dirty="0" smtClean="0"/>
              <a:t>digitálních</a:t>
            </a:r>
          </a:p>
          <a:p>
            <a:pPr>
              <a:buFont typeface="Wingdings" panose="05000000000000000000" pitchFamily="2" charset="2"/>
              <a:buChar char="Ø"/>
            </a:pPr>
            <a:r>
              <a:rPr lang="cs-CZ" dirty="0" smtClean="0"/>
              <a:t>Binární </a:t>
            </a:r>
            <a:r>
              <a:rPr lang="cs-CZ" dirty="0"/>
              <a:t>číslice jsou nahrazeny kvantovými bity (</a:t>
            </a:r>
            <a:r>
              <a:rPr lang="cs-CZ" dirty="0" err="1" smtClean="0"/>
              <a:t>qubity</a:t>
            </a:r>
            <a:r>
              <a:rPr lang="cs-CZ" dirty="0" smtClean="0"/>
              <a:t>)</a:t>
            </a:r>
          </a:p>
          <a:p>
            <a:pPr>
              <a:buFont typeface="Wingdings" panose="05000000000000000000" pitchFamily="2" charset="2"/>
              <a:buChar char="Ø"/>
            </a:pPr>
            <a:r>
              <a:rPr lang="cs-CZ" dirty="0" smtClean="0"/>
              <a:t>Díky </a:t>
            </a:r>
            <a:r>
              <a:rPr lang="cs-CZ" dirty="0"/>
              <a:t>výpočtům prostřednictvím kvantových stavů lze pracovat </a:t>
            </a:r>
            <a:r>
              <a:rPr lang="cs-CZ" dirty="0" smtClean="0"/>
              <a:t>paralelně</a:t>
            </a:r>
          </a:p>
          <a:p>
            <a:pPr>
              <a:buFont typeface="Wingdings" panose="05000000000000000000" pitchFamily="2" charset="2"/>
              <a:buChar char="Ø"/>
            </a:pPr>
            <a:r>
              <a:rPr lang="cs-CZ" dirty="0" smtClean="0"/>
              <a:t>Kvantové </a:t>
            </a:r>
            <a:r>
              <a:rPr lang="cs-CZ" dirty="0"/>
              <a:t>počítače by měly být schopny zpracovávat data několikanásobně rychleji, než klasické </a:t>
            </a:r>
            <a:r>
              <a:rPr lang="cs-CZ" dirty="0" smtClean="0"/>
              <a:t>systémy</a:t>
            </a:r>
            <a:endParaRPr lang="cs-CZ" dirty="0"/>
          </a:p>
          <a:p>
            <a:pPr>
              <a:buFont typeface="Wingdings" panose="05000000000000000000" pitchFamily="2" charset="2"/>
              <a:buChar char="Ø"/>
            </a:pPr>
            <a:r>
              <a:rPr lang="cs-CZ" dirty="0"/>
              <a:t>Nápad kvantového počítače vznikl již v roce </a:t>
            </a:r>
            <a:r>
              <a:rPr lang="cs-CZ" dirty="0" smtClean="0"/>
              <a:t>1980</a:t>
            </a:r>
          </a:p>
          <a:p>
            <a:pPr>
              <a:buFont typeface="Wingdings" panose="05000000000000000000" pitchFamily="2" charset="2"/>
              <a:buChar char="Ø"/>
            </a:pPr>
            <a:r>
              <a:rPr lang="cs-CZ" dirty="0" smtClean="0"/>
              <a:t>O </a:t>
            </a:r>
            <a:r>
              <a:rPr lang="cs-CZ" dirty="0"/>
              <a:t>realizaci kvantového počítače se až do teď pokouší celý </a:t>
            </a:r>
            <a:r>
              <a:rPr lang="cs-CZ" dirty="0" smtClean="0"/>
              <a:t>svět</a:t>
            </a:r>
            <a:br>
              <a:rPr lang="cs-CZ" dirty="0" smtClean="0"/>
            </a:br>
            <a:r>
              <a:rPr lang="cs-CZ" dirty="0" smtClean="0"/>
              <a:t>(civilní</a:t>
            </a:r>
            <a:r>
              <a:rPr lang="cs-CZ" dirty="0"/>
              <a:t>, obchodní, ekologické, národně bezpečnostní aj. </a:t>
            </a:r>
            <a:r>
              <a:rPr lang="cs-CZ" dirty="0" smtClean="0"/>
              <a:t>účely)</a:t>
            </a:r>
          </a:p>
          <a:p>
            <a:pPr>
              <a:buFont typeface="Wingdings" panose="05000000000000000000" pitchFamily="2" charset="2"/>
              <a:buChar char="Ø"/>
            </a:pPr>
            <a:r>
              <a:rPr lang="cs-CZ" dirty="0" smtClean="0"/>
              <a:t>Doposud </a:t>
            </a:r>
            <a:r>
              <a:rPr lang="cs-CZ" dirty="0"/>
              <a:t>byl realizován pouze kvantový simulátor nazývaný </a:t>
            </a:r>
            <a:r>
              <a:rPr lang="cs-CZ" dirty="0" smtClean="0"/>
              <a:t>D-</a:t>
            </a:r>
            <a:r>
              <a:rPr lang="cs-CZ" dirty="0" err="1" smtClean="0"/>
              <a:t>Wave</a:t>
            </a:r>
            <a:endParaRPr lang="cs-CZ" dirty="0" smtClean="0"/>
          </a:p>
          <a:p>
            <a:pPr>
              <a:buFont typeface="Wingdings" panose="05000000000000000000" pitchFamily="2" charset="2"/>
              <a:buChar char="Ø"/>
            </a:pPr>
            <a:r>
              <a:rPr lang="cs-CZ" dirty="0" smtClean="0"/>
              <a:t>Pokud </a:t>
            </a:r>
            <a:r>
              <a:rPr lang="cs-CZ" dirty="0"/>
              <a:t>se někomu podaří sestrojit kvantový počítač, bude to mít významný vliv nejen na veškerou </a:t>
            </a:r>
            <a:r>
              <a:rPr lang="cs-CZ" dirty="0">
                <a:solidFill>
                  <a:srgbClr val="00B0F0"/>
                </a:solidFill>
              </a:rPr>
              <a:t>bezpečnost dosavadních kryptografických systémů</a:t>
            </a:r>
            <a:r>
              <a:rPr lang="cs-CZ" dirty="0"/>
              <a:t>, ale i na řešení doposud </a:t>
            </a:r>
            <a:r>
              <a:rPr lang="cs-CZ" dirty="0">
                <a:solidFill>
                  <a:srgbClr val="00B0F0"/>
                </a:solidFill>
              </a:rPr>
              <a:t>prakticky neproveditelných problémů</a:t>
            </a:r>
            <a:endParaRPr lang="cs-CZ" dirty="0" smtClean="0">
              <a:solidFill>
                <a:srgbClr val="00B0F0"/>
              </a:solidFill>
            </a:endParaRPr>
          </a:p>
        </p:txBody>
      </p:sp>
      <p:pic>
        <p:nvPicPr>
          <p:cNvPr id="19" name="Obrázek 18" descr="&lt;strong&gt;Quantum&lt;/strong&gt; Teleportation on Chip Significant Step toward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76320" y="3853754"/>
            <a:ext cx="2412268" cy="1608982"/>
          </a:xfrm>
          <a:prstGeom prst="rect">
            <a:avLst/>
          </a:prstGeom>
        </p:spPr>
      </p:pic>
      <p:pic>
        <p:nvPicPr>
          <p:cNvPr id="20" name="Obrázek 19" descr="A New Wave of &lt;strong&gt;Quantum&lt;/strong&gt; &lt;strong&gt;Computers&lt;/strong&gt;: D-Wave to Ship a 2,000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6200" y="188640"/>
            <a:ext cx="4104456" cy="2154839"/>
          </a:xfrm>
          <a:prstGeom prst="rect">
            <a:avLst/>
          </a:prstGeom>
        </p:spPr>
      </p:pic>
    </p:spTree>
    <p:extLst>
      <p:ext uri="{BB962C8B-B14F-4D97-AF65-F5344CB8AC3E}">
        <p14:creationId xmlns:p14="http://schemas.microsoft.com/office/powerpoint/2010/main" val="11465948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Závěr</a:t>
            </a:r>
          </a:p>
        </p:txBody>
      </p:sp>
      <p:sp>
        <p:nvSpPr>
          <p:cNvPr id="3" name="Zástupný symbol pro obsah 2"/>
          <p:cNvSpPr>
            <a:spLocks noGrp="1"/>
          </p:cNvSpPr>
          <p:nvPr>
            <p:ph sz="half" idx="1"/>
          </p:nvPr>
        </p:nvSpPr>
        <p:spPr>
          <a:xfrm>
            <a:off x="1066800" y="1676400"/>
            <a:ext cx="10429800" cy="5181600"/>
          </a:xfrm>
        </p:spPr>
        <p:txBody>
          <a:bodyPr rtlCol="0">
            <a:normAutofit fontScale="92500" lnSpcReduction="20000"/>
          </a:bodyPr>
          <a:lstStyle/>
          <a:p>
            <a:pPr>
              <a:buFont typeface="Wingdings" panose="05000000000000000000" pitchFamily="2" charset="2"/>
              <a:buChar char="Ø"/>
            </a:pPr>
            <a:r>
              <a:rPr lang="cs-CZ" dirty="0" smtClean="0"/>
              <a:t>Moderní šifrovací </a:t>
            </a:r>
            <a:r>
              <a:rPr lang="cs-CZ" dirty="0"/>
              <a:t>algoritmy pracují s bity (číselná podoba znaku – nuly a jedničky)</a:t>
            </a:r>
          </a:p>
          <a:p>
            <a:pPr>
              <a:buFont typeface="Wingdings" panose="05000000000000000000" pitchFamily="2" charset="2"/>
              <a:buChar char="Ø"/>
            </a:pPr>
            <a:r>
              <a:rPr lang="cs-CZ" dirty="0"/>
              <a:t>Moderní kryptologie je založena na pevných vědeckých základech</a:t>
            </a:r>
          </a:p>
          <a:p>
            <a:pPr>
              <a:buFont typeface="Wingdings" panose="05000000000000000000" pitchFamily="2" charset="2"/>
              <a:buChar char="Ø"/>
            </a:pPr>
            <a:r>
              <a:rPr lang="cs-CZ" dirty="0" smtClean="0"/>
              <a:t>Rozdělení</a:t>
            </a:r>
            <a:endParaRPr lang="cs-CZ" dirty="0"/>
          </a:p>
          <a:p>
            <a:pPr lvl="1">
              <a:buFont typeface="Wingdings" panose="05000000000000000000" pitchFamily="2" charset="2"/>
              <a:buChar char="Ø"/>
            </a:pPr>
            <a:r>
              <a:rPr lang="cs-CZ" dirty="0"/>
              <a:t>Symetrické (využívají identický klíč</a:t>
            </a:r>
            <a:r>
              <a:rPr lang="cs-CZ" dirty="0" smtClean="0"/>
              <a:t>) – proudové, blokové</a:t>
            </a:r>
            <a:endParaRPr lang="cs-CZ" dirty="0"/>
          </a:p>
          <a:p>
            <a:pPr lvl="1">
              <a:buFont typeface="Wingdings" panose="05000000000000000000" pitchFamily="2" charset="2"/>
              <a:buChar char="Ø"/>
            </a:pPr>
            <a:r>
              <a:rPr lang="cs-CZ" dirty="0"/>
              <a:t>Asymetrické (využívají odlišné klíče)</a:t>
            </a:r>
          </a:p>
          <a:p>
            <a:pPr>
              <a:buFont typeface="Wingdings" panose="05000000000000000000" pitchFamily="2" charset="2"/>
              <a:buChar char="Ø"/>
            </a:pPr>
            <a:r>
              <a:rPr lang="cs-CZ" dirty="0" smtClean="0"/>
              <a:t>Využití</a:t>
            </a:r>
            <a:endParaRPr lang="cs-CZ" dirty="0"/>
          </a:p>
          <a:p>
            <a:pPr lvl="1">
              <a:buFont typeface="Wingdings" panose="05000000000000000000" pitchFamily="2" charset="2"/>
              <a:buChar char="Ø"/>
            </a:pPr>
            <a:r>
              <a:rPr lang="cs-CZ" dirty="0" smtClean="0"/>
              <a:t>Internet, mobilní telefony, Wi-Fi sítě, …</a:t>
            </a:r>
            <a:endParaRPr lang="cs-CZ" dirty="0"/>
          </a:p>
          <a:p>
            <a:pPr>
              <a:buFont typeface="Wingdings" panose="05000000000000000000" pitchFamily="2" charset="2"/>
              <a:buChar char="Ø"/>
            </a:pPr>
            <a:r>
              <a:rPr lang="cs-CZ" dirty="0" smtClean="0"/>
              <a:t>Novodobá kryptologie</a:t>
            </a:r>
          </a:p>
          <a:p>
            <a:pPr marL="617220" lvl="1" indent="-342900">
              <a:buFont typeface="Wingdings" panose="05000000000000000000" pitchFamily="2" charset="2"/>
              <a:buChar char="Ø"/>
            </a:pPr>
            <a:r>
              <a:rPr lang="cs-CZ" dirty="0"/>
              <a:t>Hashovací funkce</a:t>
            </a:r>
          </a:p>
          <a:p>
            <a:pPr marL="617220" lvl="1" indent="-342900">
              <a:buFont typeface="Wingdings" panose="05000000000000000000" pitchFamily="2" charset="2"/>
              <a:buChar char="Ø"/>
            </a:pPr>
            <a:r>
              <a:rPr lang="cs-CZ" dirty="0" smtClean="0"/>
              <a:t>Eliptické </a:t>
            </a:r>
            <a:r>
              <a:rPr lang="cs-CZ" dirty="0"/>
              <a:t>křivky</a:t>
            </a:r>
          </a:p>
          <a:p>
            <a:pPr marL="617220" lvl="1" indent="-342900">
              <a:buFont typeface="Wingdings" panose="05000000000000000000" pitchFamily="2" charset="2"/>
              <a:buChar char="Ø"/>
            </a:pPr>
            <a:r>
              <a:rPr lang="cs-CZ" dirty="0"/>
              <a:t>Teorie chaosu</a:t>
            </a:r>
          </a:p>
          <a:p>
            <a:pPr marL="617220" lvl="1" indent="-342900">
              <a:buFont typeface="Wingdings" panose="05000000000000000000" pitchFamily="2" charset="2"/>
              <a:buChar char="Ø"/>
            </a:pPr>
            <a:r>
              <a:rPr lang="cs-CZ" dirty="0"/>
              <a:t>Kvantová </a:t>
            </a:r>
            <a:r>
              <a:rPr lang="cs-CZ" dirty="0" smtClean="0"/>
              <a:t>kryptografie</a:t>
            </a:r>
          </a:p>
          <a:p>
            <a:pPr marL="617220" lvl="1" indent="-342900">
              <a:buFont typeface="Wingdings" panose="05000000000000000000" pitchFamily="2" charset="2"/>
              <a:buChar char="Ø"/>
            </a:pPr>
            <a:r>
              <a:rPr lang="cs-CZ" dirty="0" smtClean="0"/>
              <a:t>…</a:t>
            </a:r>
            <a:endParaRPr lang="cs-CZ" dirty="0"/>
          </a:p>
          <a:p>
            <a:pPr>
              <a:buFont typeface="Wingdings" panose="05000000000000000000" pitchFamily="2" charset="2"/>
              <a:buChar char="Ø"/>
            </a:pPr>
            <a:endParaRPr lang="cs-CZ" dirty="0"/>
          </a:p>
          <a:p>
            <a:pPr>
              <a:buFont typeface="Wingdings" panose="05000000000000000000" pitchFamily="2" charset="2"/>
              <a:buChar char="Ø"/>
            </a:pPr>
            <a:endParaRPr lang="cs-CZ" altLang="cs-CZ" dirty="0"/>
          </a:p>
        </p:txBody>
      </p:sp>
      <p:graphicFrame>
        <p:nvGraphicFramePr>
          <p:cNvPr id="4" name="Diagram 3"/>
          <p:cNvGraphicFramePr/>
          <p:nvPr>
            <p:extLst>
              <p:ext uri="{D42A27DB-BD31-4B8C-83A1-F6EECF244321}">
                <p14:modId xmlns:p14="http://schemas.microsoft.com/office/powerpoint/2010/main" val="3123218700"/>
              </p:ext>
            </p:extLst>
          </p:nvPr>
        </p:nvGraphicFramePr>
        <p:xfrm>
          <a:off x="6168008" y="2060848"/>
          <a:ext cx="6023992" cy="47971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762174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500"/>
                                        <p:tgtEl>
                                          <p:spTgt spid="3">
                                            <p:txEl>
                                              <p:pRg st="10" end="1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500"/>
                                        <p:tgtEl>
                                          <p:spTgt spid="3">
                                            <p:txEl>
                                              <p:pRg st="11" end="11"/>
                                            </p:tx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animEffect transition="in" filter="fade">
                                      <p:cBhvr>
                                        <p:cTn id="59" dur="500"/>
                                        <p:tgtEl>
                                          <p:spTgt spid="3">
                                            <p:txEl>
                                              <p:pRg st="12" end="12"/>
                                            </p:tx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fade">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4"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Literatura</a:t>
            </a:r>
            <a:endParaRPr lang="cs-CZ" dirty="0"/>
          </a:p>
        </p:txBody>
      </p:sp>
      <p:sp>
        <p:nvSpPr>
          <p:cNvPr id="3" name="Zástupný symbol pro obsah 2"/>
          <p:cNvSpPr>
            <a:spLocks noGrp="1"/>
          </p:cNvSpPr>
          <p:nvPr>
            <p:ph sz="half" idx="1"/>
          </p:nvPr>
        </p:nvSpPr>
        <p:spPr>
          <a:xfrm>
            <a:off x="1066800" y="1676400"/>
            <a:ext cx="10058400" cy="3192760"/>
          </a:xfrm>
        </p:spPr>
        <p:txBody>
          <a:bodyPr rtlCol="0">
            <a:normAutofit/>
          </a:bodyPr>
          <a:lstStyle/>
          <a:p>
            <a:pPr>
              <a:buFont typeface="Wingdings" panose="05000000000000000000" pitchFamily="2" charset="2"/>
              <a:buChar char="Ø"/>
            </a:pPr>
            <a:r>
              <a:rPr lang="cs-CZ" dirty="0" smtClean="0"/>
              <a:t>ŽABČÍKOVÁ, Martina. </a:t>
            </a:r>
            <a:r>
              <a:rPr lang="cs-CZ" i="1" dirty="0" smtClean="0"/>
              <a:t>Šifrování a kryptologie ve výuce informatiky</a:t>
            </a:r>
            <a:r>
              <a:rPr lang="cs-CZ" dirty="0" smtClean="0"/>
              <a:t>. Zlín, 2018. Diplomová práce. Univerzita Tomáše Bati ve Zlíně, Fakulta aplikované informatiky.</a:t>
            </a:r>
            <a:endParaRPr lang="cs-CZ" b="1" dirty="0" smtClean="0"/>
          </a:p>
          <a:p>
            <a:pPr>
              <a:buFont typeface="Wingdings" panose="05000000000000000000" pitchFamily="2" charset="2"/>
              <a:buChar char="Ø"/>
            </a:pPr>
            <a:r>
              <a:rPr lang="cs-CZ" dirty="0" smtClean="0"/>
              <a:t>Obrázky - veřejně </a:t>
            </a:r>
            <a:r>
              <a:rPr lang="cs-CZ" dirty="0" smtClean="0"/>
              <a:t>dostupné zdroje</a:t>
            </a:r>
            <a:endParaRPr lang="cs-CZ" dirty="0"/>
          </a:p>
          <a:p>
            <a:pPr>
              <a:buFont typeface="Wingdings" panose="05000000000000000000" pitchFamily="2" charset="2"/>
              <a:buChar char="Ø"/>
            </a:pPr>
            <a:endParaRPr lang="cs-CZ" dirty="0"/>
          </a:p>
          <a:p>
            <a:pPr>
              <a:buFont typeface="Wingdings" panose="05000000000000000000" pitchFamily="2" charset="2"/>
              <a:buChar char="Ø"/>
            </a:pPr>
            <a:endParaRPr lang="cs-CZ" altLang="cs-CZ" dirty="0"/>
          </a:p>
        </p:txBody>
      </p:sp>
    </p:spTree>
    <p:extLst>
      <p:ext uri="{BB962C8B-B14F-4D97-AF65-F5344CB8AC3E}">
        <p14:creationId xmlns:p14="http://schemas.microsoft.com/office/powerpoint/2010/main" val="5471367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055440" y="2060848"/>
            <a:ext cx="10508158" cy="2832719"/>
          </a:xfrm>
        </p:spPr>
        <p:txBody>
          <a:bodyPr rtlCol="0" anchor="b">
            <a:normAutofit/>
          </a:bodyPr>
          <a:lstStyle/>
          <a:p>
            <a:pPr rtl="0"/>
            <a:r>
              <a:rPr lang="cs-CZ" sz="5400" dirty="0" smtClean="0"/>
              <a:t>Děkuji za pozornost </a:t>
            </a:r>
            <a:r>
              <a:rPr lang="cs-CZ" sz="5400" dirty="0" smtClean="0">
                <a:sym typeface="Wingdings" panose="05000000000000000000" pitchFamily="2" charset="2"/>
              </a:rPr>
              <a:t></a:t>
            </a:r>
            <a:endParaRPr lang="cs-CZ" sz="5400" dirty="0"/>
          </a:p>
        </p:txBody>
      </p:sp>
    </p:spTree>
    <p:extLst>
      <p:ext uri="{BB962C8B-B14F-4D97-AF65-F5344CB8AC3E}">
        <p14:creationId xmlns:p14="http://schemas.microsoft.com/office/powerpoint/2010/main" val="29931110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Moderní kryptologie</a:t>
            </a:r>
            <a:endParaRPr lang="cs-CZ" dirty="0"/>
          </a:p>
        </p:txBody>
      </p:sp>
      <p:sp>
        <p:nvSpPr>
          <p:cNvPr id="3" name="Zástupný symbol pro obsah 2"/>
          <p:cNvSpPr>
            <a:spLocks noGrp="1"/>
          </p:cNvSpPr>
          <p:nvPr>
            <p:ph idx="1"/>
          </p:nvPr>
        </p:nvSpPr>
        <p:spPr>
          <a:xfrm>
            <a:off x="1066800" y="1676400"/>
            <a:ext cx="10717832" cy="4920952"/>
          </a:xfrm>
        </p:spPr>
        <p:txBody>
          <a:bodyPr rtlCol="0">
            <a:normAutofit fontScale="77500" lnSpcReduction="20000"/>
          </a:bodyPr>
          <a:lstStyle/>
          <a:p>
            <a:pPr>
              <a:buFont typeface="Wingdings" panose="05000000000000000000" pitchFamily="2" charset="2"/>
              <a:buChar char="Ø"/>
            </a:pPr>
            <a:r>
              <a:rPr lang="cs-CZ" dirty="0" smtClean="0"/>
              <a:t>Je založena </a:t>
            </a:r>
            <a:r>
              <a:rPr lang="cs-CZ" dirty="0"/>
              <a:t>na pevných vědeckých </a:t>
            </a:r>
            <a:r>
              <a:rPr lang="cs-CZ" dirty="0" smtClean="0"/>
              <a:t>základech</a:t>
            </a:r>
          </a:p>
          <a:p>
            <a:pPr>
              <a:buFont typeface="Wingdings" panose="05000000000000000000" pitchFamily="2" charset="2"/>
              <a:buChar char="Ø"/>
            </a:pPr>
            <a:r>
              <a:rPr lang="cs-CZ" dirty="0"/>
              <a:t>Šifrovací algoritmy pracují s </a:t>
            </a:r>
            <a:r>
              <a:rPr lang="cs-CZ" dirty="0" smtClean="0">
                <a:solidFill>
                  <a:srgbClr val="00B0F0"/>
                </a:solidFill>
              </a:rPr>
              <a:t>bity</a:t>
            </a:r>
            <a:r>
              <a:rPr lang="cs-CZ" dirty="0" smtClean="0"/>
              <a:t> (číselná podoba znaku – nuly a jedničky)</a:t>
            </a:r>
          </a:p>
          <a:p>
            <a:pPr>
              <a:buFont typeface="Wingdings" panose="05000000000000000000" pitchFamily="2" charset="2"/>
              <a:buChar char="Ø"/>
            </a:pPr>
            <a:r>
              <a:rPr lang="cs-CZ" dirty="0"/>
              <a:t>Nezbytným předpokladem pro moderní kryptografii je formální definice bezpečnosti systémů a </a:t>
            </a:r>
            <a:r>
              <a:rPr lang="cs-CZ" dirty="0" smtClean="0"/>
              <a:t>protokolů</a:t>
            </a:r>
          </a:p>
          <a:p>
            <a:pPr>
              <a:buFont typeface="Wingdings" panose="05000000000000000000" pitchFamily="2" charset="2"/>
              <a:buChar char="Ø"/>
            </a:pPr>
            <a:r>
              <a:rPr lang="cs-CZ" dirty="0" smtClean="0"/>
              <a:t>Rozdělení</a:t>
            </a:r>
          </a:p>
          <a:p>
            <a:pPr lvl="1">
              <a:buFont typeface="Wingdings" panose="05000000000000000000" pitchFamily="2" charset="2"/>
              <a:buChar char="Ø"/>
            </a:pPr>
            <a:r>
              <a:rPr lang="cs-CZ" dirty="0" smtClean="0">
                <a:solidFill>
                  <a:srgbClr val="00B0F0"/>
                </a:solidFill>
              </a:rPr>
              <a:t>Symetrické </a:t>
            </a:r>
            <a:r>
              <a:rPr lang="cs-CZ" dirty="0" smtClean="0"/>
              <a:t>(využívají identický klíč)</a:t>
            </a:r>
          </a:p>
          <a:p>
            <a:pPr lvl="1">
              <a:buFont typeface="Wingdings" panose="05000000000000000000" pitchFamily="2" charset="2"/>
              <a:buChar char="Ø"/>
            </a:pPr>
            <a:r>
              <a:rPr lang="cs-CZ" dirty="0" smtClean="0">
                <a:solidFill>
                  <a:srgbClr val="00B0F0"/>
                </a:solidFill>
              </a:rPr>
              <a:t>Asymetrické</a:t>
            </a:r>
            <a:r>
              <a:rPr lang="cs-CZ" dirty="0" smtClean="0"/>
              <a:t> (využívají odlišné klíče)</a:t>
            </a:r>
          </a:p>
          <a:p>
            <a:pPr>
              <a:buFont typeface="Wingdings" panose="05000000000000000000" pitchFamily="2" charset="2"/>
              <a:buChar char="Ø"/>
            </a:pPr>
            <a:r>
              <a:rPr lang="cs-CZ" dirty="0" smtClean="0"/>
              <a:t>Využití</a:t>
            </a:r>
          </a:p>
          <a:p>
            <a:pPr lvl="1">
              <a:buFont typeface="Wingdings" panose="05000000000000000000" pitchFamily="2" charset="2"/>
              <a:buChar char="Ø"/>
            </a:pPr>
            <a:r>
              <a:rPr lang="cs-CZ" dirty="0" smtClean="0"/>
              <a:t>Bankomaty</a:t>
            </a:r>
          </a:p>
          <a:p>
            <a:pPr lvl="1">
              <a:buFont typeface="Wingdings" panose="05000000000000000000" pitchFamily="2" charset="2"/>
              <a:buChar char="Ø"/>
            </a:pPr>
            <a:r>
              <a:rPr lang="cs-CZ" dirty="0" smtClean="0"/>
              <a:t>Internet</a:t>
            </a:r>
          </a:p>
          <a:p>
            <a:pPr lvl="1">
              <a:buFont typeface="Wingdings" panose="05000000000000000000" pitchFamily="2" charset="2"/>
              <a:buChar char="Ø"/>
            </a:pPr>
            <a:r>
              <a:rPr lang="cs-CZ" dirty="0" smtClean="0"/>
              <a:t>Mobilní telefony</a:t>
            </a:r>
          </a:p>
          <a:p>
            <a:pPr lvl="1">
              <a:buFont typeface="Wingdings" panose="05000000000000000000" pitchFamily="2" charset="2"/>
              <a:buChar char="Ø"/>
            </a:pPr>
            <a:r>
              <a:rPr lang="cs-CZ" dirty="0" smtClean="0"/>
              <a:t>Wi-Fi sítě</a:t>
            </a:r>
          </a:p>
          <a:p>
            <a:pPr lvl="1">
              <a:buFont typeface="Wingdings" panose="05000000000000000000" pitchFamily="2" charset="2"/>
              <a:buChar char="Ø"/>
            </a:pPr>
            <a:r>
              <a:rPr lang="cs-CZ" dirty="0" smtClean="0"/>
              <a:t>Šifrované </a:t>
            </a:r>
            <a:r>
              <a:rPr lang="cs-CZ" dirty="0"/>
              <a:t>vysílání (televize, rádio</a:t>
            </a:r>
            <a:r>
              <a:rPr lang="cs-CZ" dirty="0" smtClean="0"/>
              <a:t>)</a:t>
            </a:r>
          </a:p>
          <a:p>
            <a:pPr lvl="1">
              <a:buFont typeface="Wingdings" panose="05000000000000000000" pitchFamily="2" charset="2"/>
              <a:buChar char="Ø"/>
            </a:pPr>
            <a:r>
              <a:rPr lang="cs-CZ" dirty="0" smtClean="0"/>
              <a:t>…</a:t>
            </a:r>
          </a:p>
          <a:p>
            <a:pPr lvl="1">
              <a:buFont typeface="Wingdings" panose="05000000000000000000" pitchFamily="2" charset="2"/>
              <a:buChar char="Ø"/>
            </a:pPr>
            <a:endParaRPr lang="cs-CZ" dirty="0" smtClean="0"/>
          </a:p>
        </p:txBody>
      </p:sp>
      <p:pic>
        <p:nvPicPr>
          <p:cNvPr id="4" name="Obrázek 3" descr="History in Your Lifetime 1213 - BraelanAmandaandTany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9832" y="3140968"/>
            <a:ext cx="4295368" cy="3228280"/>
          </a:xfrm>
          <a:prstGeom prst="rect">
            <a:avLst/>
          </a:prstGeom>
        </p:spPr>
      </p:pic>
    </p:spTree>
    <p:extLst>
      <p:ext uri="{BB962C8B-B14F-4D97-AF65-F5344CB8AC3E}">
        <p14:creationId xmlns:p14="http://schemas.microsoft.com/office/powerpoint/2010/main" val="18567628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500"/>
                                        <p:tgtEl>
                                          <p:spTgt spid="3">
                                            <p:txEl>
                                              <p:pRg st="10" end="1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500"/>
                                        <p:tgtEl>
                                          <p:spTgt spid="3">
                                            <p:txEl>
                                              <p:pRg st="11" end="11"/>
                                            </p:tx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animEffect transition="in" filter="fade">
                                      <p:cBhvr>
                                        <p:cTn id="59" dur="500"/>
                                        <p:tgtEl>
                                          <p:spTgt spid="3">
                                            <p:txEl>
                                              <p:pRg st="12" end="12"/>
                                            </p:txEl>
                                          </p:spTgt>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fade">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Moderní kryptologie</a:t>
            </a:r>
            <a:endParaRPr lang="cs-CZ" dirty="0"/>
          </a:p>
        </p:txBody>
      </p:sp>
      <p:sp>
        <p:nvSpPr>
          <p:cNvPr id="3" name="Zástupný symbol pro obsah 2"/>
          <p:cNvSpPr>
            <a:spLocks noGrp="1"/>
          </p:cNvSpPr>
          <p:nvPr>
            <p:ph idx="1"/>
          </p:nvPr>
        </p:nvSpPr>
        <p:spPr>
          <a:xfrm>
            <a:off x="1066800" y="1676400"/>
            <a:ext cx="10717832" cy="4343400"/>
          </a:xfrm>
        </p:spPr>
        <p:txBody>
          <a:bodyPr rtlCol="0">
            <a:normAutofit/>
          </a:bodyPr>
          <a:lstStyle/>
          <a:p>
            <a:pPr>
              <a:buFont typeface="Wingdings" panose="05000000000000000000" pitchFamily="2" charset="2"/>
              <a:buChar char="Ø"/>
            </a:pPr>
            <a:r>
              <a:rPr lang="cs-CZ" dirty="0"/>
              <a:t>Pomocí kódovacích tabulek převádíme </a:t>
            </a:r>
            <a:r>
              <a:rPr lang="cs-CZ" dirty="0" smtClean="0"/>
              <a:t>zprávu</a:t>
            </a:r>
            <a:br>
              <a:rPr lang="cs-CZ" dirty="0" smtClean="0"/>
            </a:br>
            <a:r>
              <a:rPr lang="cs-CZ" dirty="0" smtClean="0"/>
              <a:t>do </a:t>
            </a:r>
            <a:r>
              <a:rPr lang="cs-CZ" dirty="0"/>
              <a:t>binárních čísel neboli bitů</a:t>
            </a:r>
          </a:p>
          <a:p>
            <a:pPr lvl="1">
              <a:buFont typeface="Wingdings" panose="05000000000000000000" pitchFamily="2" charset="2"/>
              <a:buChar char="Ø"/>
            </a:pPr>
            <a:r>
              <a:rPr lang="cs-CZ" dirty="0"/>
              <a:t>ASCII </a:t>
            </a:r>
            <a:r>
              <a:rPr lang="cs-CZ" dirty="0" smtClean="0"/>
              <a:t>tabulka</a:t>
            </a:r>
          </a:p>
          <a:p>
            <a:pPr>
              <a:buFont typeface="Wingdings" panose="05000000000000000000" pitchFamily="2" charset="2"/>
              <a:buChar char="Ø"/>
            </a:pPr>
            <a:r>
              <a:rPr lang="cs-CZ" dirty="0" smtClean="0"/>
              <a:t>Otevřeným </a:t>
            </a:r>
            <a:r>
              <a:rPr lang="cs-CZ" dirty="0"/>
              <a:t>textem je zde posloupnost </a:t>
            </a:r>
            <a:r>
              <a:rPr lang="cs-CZ" dirty="0" smtClean="0"/>
              <a:t>bitů</a:t>
            </a:r>
          </a:p>
          <a:p>
            <a:pPr>
              <a:buFont typeface="Wingdings" panose="05000000000000000000" pitchFamily="2" charset="2"/>
              <a:buChar char="Ø"/>
            </a:pPr>
            <a:r>
              <a:rPr lang="cs-CZ" dirty="0" smtClean="0"/>
              <a:t>Dělení šifrovacích algoritmů</a:t>
            </a:r>
          </a:p>
          <a:p>
            <a:pPr lvl="1">
              <a:buFont typeface="Wingdings" panose="05000000000000000000" pitchFamily="2" charset="2"/>
              <a:buChar char="Ø"/>
            </a:pPr>
            <a:r>
              <a:rPr lang="cs-CZ" dirty="0" smtClean="0"/>
              <a:t> </a:t>
            </a:r>
            <a:r>
              <a:rPr lang="cs-CZ" dirty="0" smtClean="0">
                <a:solidFill>
                  <a:srgbClr val="00B0F0"/>
                </a:solidFill>
              </a:rPr>
              <a:t>Proudové šifry </a:t>
            </a:r>
            <a:r>
              <a:rPr lang="cs-CZ" dirty="0" smtClean="0"/>
              <a:t>(řetězec </a:t>
            </a:r>
            <a:r>
              <a:rPr lang="cs-CZ" dirty="0"/>
              <a:t>šifrován jeden bit po </a:t>
            </a:r>
            <a:r>
              <a:rPr lang="cs-CZ" dirty="0" smtClean="0"/>
              <a:t>druhém)</a:t>
            </a:r>
            <a:endParaRPr lang="cs-CZ" dirty="0" smtClean="0">
              <a:solidFill>
                <a:srgbClr val="00B0F0"/>
              </a:solidFill>
            </a:endParaRPr>
          </a:p>
          <a:p>
            <a:pPr lvl="1">
              <a:buFont typeface="Wingdings" panose="05000000000000000000" pitchFamily="2" charset="2"/>
              <a:buChar char="Ø"/>
            </a:pPr>
            <a:r>
              <a:rPr lang="cs-CZ" dirty="0" smtClean="0"/>
              <a:t> </a:t>
            </a:r>
            <a:r>
              <a:rPr lang="cs-CZ" dirty="0" smtClean="0">
                <a:solidFill>
                  <a:srgbClr val="00B0F0"/>
                </a:solidFill>
              </a:rPr>
              <a:t>Blokové šifry </a:t>
            </a:r>
            <a:r>
              <a:rPr lang="cs-CZ" dirty="0" smtClean="0"/>
              <a:t>(rozdělení posloupnosti </a:t>
            </a:r>
            <a:r>
              <a:rPr lang="cs-CZ" dirty="0"/>
              <a:t>do </a:t>
            </a:r>
            <a:r>
              <a:rPr lang="cs-CZ" dirty="0" smtClean="0"/>
              <a:t>bloků)</a:t>
            </a:r>
            <a:endParaRPr lang="cs-CZ" dirty="0">
              <a:solidFill>
                <a:srgbClr val="00B0F0"/>
              </a:solidFill>
            </a:endParaRPr>
          </a:p>
        </p:txBody>
      </p:sp>
      <p:pic>
        <p:nvPicPr>
          <p:cNvPr id="5" name="Obrázek 4"/>
          <p:cNvPicPr>
            <a:picLocks noChangeAspect="1"/>
          </p:cNvPicPr>
          <p:nvPr/>
        </p:nvPicPr>
        <p:blipFill>
          <a:blip r:embed="rId3"/>
          <a:stretch>
            <a:fillRect/>
          </a:stretch>
        </p:blipFill>
        <p:spPr>
          <a:xfrm>
            <a:off x="7608168" y="548680"/>
            <a:ext cx="4341352" cy="5760640"/>
          </a:xfrm>
          <a:prstGeom prst="rect">
            <a:avLst/>
          </a:prstGeom>
        </p:spPr>
      </p:pic>
    </p:spTree>
    <p:extLst>
      <p:ext uri="{BB962C8B-B14F-4D97-AF65-F5344CB8AC3E}">
        <p14:creationId xmlns:p14="http://schemas.microsoft.com/office/powerpoint/2010/main" val="6297600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Moderní kryptologie</a:t>
            </a:r>
            <a:endParaRPr lang="cs-CZ" dirty="0"/>
          </a:p>
        </p:txBody>
      </p:sp>
      <mc:AlternateContent xmlns:mc="http://schemas.openxmlformats.org/markup-compatibility/2006" xmlns:a14="http://schemas.microsoft.com/office/drawing/2010/main">
        <mc:Choice Requires="a14">
          <p:sp>
            <p:nvSpPr>
              <p:cNvPr id="3" name="Zástupný symbol pro obsah 2"/>
              <p:cNvSpPr>
                <a:spLocks noGrp="1"/>
              </p:cNvSpPr>
              <p:nvPr>
                <p:ph idx="1"/>
              </p:nvPr>
            </p:nvSpPr>
            <p:spPr>
              <a:xfrm>
                <a:off x="1066800" y="1676400"/>
                <a:ext cx="10717832" cy="4343400"/>
              </a:xfrm>
            </p:spPr>
            <p:txBody>
              <a:bodyPr rtlCol="0">
                <a:normAutofit/>
              </a:bodyPr>
              <a:lstStyle/>
              <a:p>
                <a:pPr>
                  <a:buFont typeface="Wingdings" panose="05000000000000000000" pitchFamily="2" charset="2"/>
                  <a:buChar char="Ø"/>
                </a:pPr>
                <a:r>
                  <a:rPr lang="cs-CZ" dirty="0" smtClean="0"/>
                  <a:t>Binární zápis celých čísel (bloky o velikosti 3):</a:t>
                </a:r>
              </a:p>
              <a:p>
                <a:pPr marL="0" indent="0">
                  <a:lnSpc>
                    <a:spcPct val="150000"/>
                  </a:lnSpc>
                  <a:buNone/>
                </a:pPr>
                <a14:m>
                  <m:oMathPara xmlns:m="http://schemas.openxmlformats.org/officeDocument/2006/math">
                    <m:oMathParaPr>
                      <m:jc m:val="centerGroup"/>
                    </m:oMathParaPr>
                    <m:oMath xmlns:m="http://schemas.openxmlformats.org/officeDocument/2006/math">
                      <m:r>
                        <a:rPr lang="cs-CZ" i="1">
                          <a:latin typeface="Cambria Math" panose="02040503050406030204" pitchFamily="18" charset="0"/>
                        </a:rPr>
                        <m:t>000=0, 001=1, 010=2, 011=3, 100=4, 101=5, 110=6, 111=7</m:t>
                      </m:r>
                    </m:oMath>
                  </m:oMathPara>
                </a14:m>
                <a:endParaRPr lang="cs-CZ" dirty="0" smtClean="0"/>
              </a:p>
              <a:p>
                <a:pPr>
                  <a:spcAft>
                    <a:spcPts val="1200"/>
                  </a:spcAft>
                  <a:buFont typeface="Wingdings" panose="05000000000000000000" pitchFamily="2" charset="2"/>
                  <a:buChar char="Ø"/>
                </a:pPr>
                <a:r>
                  <a:rPr lang="cs-CZ" dirty="0"/>
                  <a:t>Hexadecimální zápis celých </a:t>
                </a:r>
                <a:r>
                  <a:rPr lang="cs-CZ" dirty="0" smtClean="0"/>
                  <a:t>čísel (bloky o velikosti 4):</a:t>
                </a:r>
              </a:p>
              <a:p>
                <a:pPr marL="0" indent="0">
                  <a:buNone/>
                </a:pPr>
                <a14:m>
                  <m:oMathPara xmlns:m="http://schemas.openxmlformats.org/officeDocument/2006/math">
                    <m:oMathParaPr>
                      <m:jc m:val="centerGroup"/>
                    </m:oMathParaPr>
                    <m:oMath xmlns:m="http://schemas.openxmlformats.org/officeDocument/2006/math">
                      <m:r>
                        <a:rPr lang="cs-CZ" i="1">
                          <a:latin typeface="Cambria Math" panose="02040503050406030204" pitchFamily="18" charset="0"/>
                        </a:rPr>
                        <m:t>0000=0     0001=1     0010=2     0011=3</m:t>
                      </m:r>
                    </m:oMath>
                  </m:oMathPara>
                </a14:m>
                <a:endParaRPr lang="cs-CZ" dirty="0"/>
              </a:p>
              <a:p>
                <a:pPr marL="0" indent="0">
                  <a:buNone/>
                </a:pPr>
                <a14:m>
                  <m:oMathPara xmlns:m="http://schemas.openxmlformats.org/officeDocument/2006/math">
                    <m:oMathParaPr>
                      <m:jc m:val="centerGroup"/>
                    </m:oMathParaPr>
                    <m:oMath xmlns:m="http://schemas.openxmlformats.org/officeDocument/2006/math">
                      <m:r>
                        <a:rPr lang="cs-CZ" i="1">
                          <a:latin typeface="Cambria Math" panose="02040503050406030204" pitchFamily="18" charset="0"/>
                        </a:rPr>
                        <m:t>0100=4     0101=5     0110=6     0111=7</m:t>
                      </m:r>
                    </m:oMath>
                  </m:oMathPara>
                </a14:m>
                <a:endParaRPr lang="cs-CZ" dirty="0"/>
              </a:p>
              <a:p>
                <a:pPr marL="0" indent="0">
                  <a:buNone/>
                </a:pPr>
                <a14:m>
                  <m:oMathPara xmlns:m="http://schemas.openxmlformats.org/officeDocument/2006/math">
                    <m:oMathParaPr>
                      <m:jc m:val="centerGroup"/>
                    </m:oMathParaPr>
                    <m:oMath xmlns:m="http://schemas.openxmlformats.org/officeDocument/2006/math">
                      <m:r>
                        <a:rPr lang="cs-CZ" i="1">
                          <a:latin typeface="Cambria Math" panose="02040503050406030204" pitchFamily="18" charset="0"/>
                        </a:rPr>
                        <m:t> 1000=8     1001=9     1010=</m:t>
                      </m:r>
                      <m:r>
                        <a:rPr lang="cs-CZ" i="1">
                          <a:latin typeface="Cambria Math" panose="02040503050406030204" pitchFamily="18" charset="0"/>
                        </a:rPr>
                        <m:t>𝐴</m:t>
                      </m:r>
                      <m:r>
                        <a:rPr lang="cs-CZ" i="1">
                          <a:latin typeface="Cambria Math" panose="02040503050406030204" pitchFamily="18" charset="0"/>
                        </a:rPr>
                        <m:t>     1011=</m:t>
                      </m:r>
                      <m:r>
                        <a:rPr lang="cs-CZ" i="1">
                          <a:latin typeface="Cambria Math" panose="02040503050406030204" pitchFamily="18" charset="0"/>
                        </a:rPr>
                        <m:t>𝐵</m:t>
                      </m:r>
                    </m:oMath>
                  </m:oMathPara>
                </a14:m>
                <a:endParaRPr lang="cs-CZ" dirty="0"/>
              </a:p>
              <a:p>
                <a:pPr marL="0" indent="0">
                  <a:buNone/>
                </a:pPr>
                <a14:m>
                  <m:oMathPara xmlns:m="http://schemas.openxmlformats.org/officeDocument/2006/math">
                    <m:oMathParaPr>
                      <m:jc m:val="centerGroup"/>
                    </m:oMathParaPr>
                    <m:oMath xmlns:m="http://schemas.openxmlformats.org/officeDocument/2006/math">
                      <m:r>
                        <a:rPr lang="cs-CZ" i="1">
                          <a:latin typeface="Cambria Math" panose="02040503050406030204" pitchFamily="18" charset="0"/>
                        </a:rPr>
                        <m:t>  1100=</m:t>
                      </m:r>
                      <m:r>
                        <a:rPr lang="cs-CZ" i="1">
                          <a:latin typeface="Cambria Math" panose="02040503050406030204" pitchFamily="18" charset="0"/>
                        </a:rPr>
                        <m:t>𝐶</m:t>
                      </m:r>
                      <m:r>
                        <a:rPr lang="cs-CZ" i="1">
                          <a:latin typeface="Cambria Math" panose="02040503050406030204" pitchFamily="18" charset="0"/>
                        </a:rPr>
                        <m:t>     1101=</m:t>
                      </m:r>
                      <m:r>
                        <a:rPr lang="cs-CZ" i="1">
                          <a:latin typeface="Cambria Math" panose="02040503050406030204" pitchFamily="18" charset="0"/>
                        </a:rPr>
                        <m:t>𝐷</m:t>
                      </m:r>
                      <m:r>
                        <a:rPr lang="cs-CZ" b="0" i="1" smtClean="0">
                          <a:latin typeface="Cambria Math" panose="02040503050406030204" pitchFamily="18" charset="0"/>
                        </a:rPr>
                        <m:t> </m:t>
                      </m:r>
                      <m:r>
                        <a:rPr lang="cs-CZ" i="1">
                          <a:latin typeface="Cambria Math" panose="02040503050406030204" pitchFamily="18" charset="0"/>
                        </a:rPr>
                        <m:t>    1110=</m:t>
                      </m:r>
                      <m:r>
                        <a:rPr lang="cs-CZ" i="1">
                          <a:latin typeface="Cambria Math" panose="02040503050406030204" pitchFamily="18" charset="0"/>
                        </a:rPr>
                        <m:t>𝐸</m:t>
                      </m:r>
                      <m:r>
                        <a:rPr lang="cs-CZ" i="1">
                          <a:latin typeface="Cambria Math" panose="02040503050406030204" pitchFamily="18" charset="0"/>
                        </a:rPr>
                        <m:t>     1111=</m:t>
                      </m:r>
                      <m:r>
                        <a:rPr lang="cs-CZ" i="1">
                          <a:latin typeface="Cambria Math" panose="02040503050406030204" pitchFamily="18" charset="0"/>
                        </a:rPr>
                        <m:t>𝐹</m:t>
                      </m:r>
                    </m:oMath>
                  </m:oMathPara>
                </a14:m>
                <a:endParaRPr lang="cs-CZ" dirty="0" smtClean="0"/>
              </a:p>
              <a:p>
                <a:pPr>
                  <a:buFont typeface="Wingdings" panose="05000000000000000000" pitchFamily="2" charset="2"/>
                  <a:buChar char="Ø"/>
                </a:pPr>
                <a:r>
                  <a:rPr lang="cs-CZ" dirty="0"/>
                  <a:t>Jelikož pracujeme s binárními řetězci, musíme se seznámit s kombinováním dvou bitů neboli binárním součtem zapisovaným jako XOR (</a:t>
                </a:r>
                <a14:m>
                  <m:oMath xmlns:m="http://schemas.openxmlformats.org/officeDocument/2006/math">
                    <m:r>
                      <a:rPr lang="cs-CZ" i="1">
                        <a:latin typeface="Cambria Math" panose="02040503050406030204" pitchFamily="18" charset="0"/>
                      </a:rPr>
                      <m:t>⊕</m:t>
                    </m:r>
                  </m:oMath>
                </a14:m>
                <a:r>
                  <a:rPr lang="cs-CZ" dirty="0"/>
                  <a:t>)</a:t>
                </a:r>
              </a:p>
              <a:p>
                <a:pPr>
                  <a:buFont typeface="Wingdings" panose="05000000000000000000" pitchFamily="2" charset="2"/>
                  <a:buChar char="Ø"/>
                </a:pPr>
                <a:endParaRPr lang="cs-CZ" dirty="0"/>
              </a:p>
            </p:txBody>
          </p:sp>
        </mc:Choice>
        <mc:Fallback xmlns="">
          <p:sp>
            <p:nvSpPr>
              <p:cNvPr id="3" name="Zástupný symbol pro obsah 2"/>
              <p:cNvSpPr>
                <a:spLocks noGrp="1" noRot="1" noChangeAspect="1" noMove="1" noResize="1" noEditPoints="1" noAdjustHandles="1" noChangeArrowheads="1" noChangeShapeType="1" noTextEdit="1"/>
              </p:cNvSpPr>
              <p:nvPr>
                <p:ph idx="1"/>
              </p:nvPr>
            </p:nvSpPr>
            <p:spPr>
              <a:xfrm>
                <a:off x="1066800" y="1676400"/>
                <a:ext cx="10717832" cy="4343400"/>
              </a:xfrm>
              <a:blipFill>
                <a:blip r:embed="rId3"/>
                <a:stretch>
                  <a:fillRect l="-739" t="-1823"/>
                </a:stretch>
              </a:blipFill>
            </p:spPr>
            <p:txBody>
              <a:bodyPr/>
              <a:lstStyle/>
              <a:p>
                <a:r>
                  <a:rPr lang="cs-CZ">
                    <a:noFill/>
                  </a:rPr>
                  <a:t> </a:t>
                </a:r>
              </a:p>
            </p:txBody>
          </p:sp>
        </mc:Fallback>
      </mc:AlternateContent>
      <p:pic>
        <p:nvPicPr>
          <p:cNvPr id="4" name="Obrázek 3"/>
          <p:cNvPicPr>
            <a:picLocks noChangeAspect="1"/>
          </p:cNvPicPr>
          <p:nvPr/>
        </p:nvPicPr>
        <p:blipFill>
          <a:blip r:embed="rId4"/>
          <a:stretch>
            <a:fillRect/>
          </a:stretch>
        </p:blipFill>
        <p:spPr>
          <a:xfrm>
            <a:off x="9971782" y="5301208"/>
            <a:ext cx="1153418" cy="1176486"/>
          </a:xfrm>
          <a:prstGeom prst="rect">
            <a:avLst/>
          </a:prstGeom>
        </p:spPr>
      </p:pic>
    </p:spTree>
    <p:extLst>
      <p:ext uri="{BB962C8B-B14F-4D97-AF65-F5344CB8AC3E}">
        <p14:creationId xmlns:p14="http://schemas.microsoft.com/office/powerpoint/2010/main" val="23359179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text 4"/>
          <p:cNvSpPr>
            <a:spLocks noGrp="1"/>
          </p:cNvSpPr>
          <p:nvPr>
            <p:ph type="body" idx="1"/>
          </p:nvPr>
        </p:nvSpPr>
        <p:spPr>
          <a:xfrm>
            <a:off x="1066800" y="548680"/>
            <a:ext cx="4846320" cy="823912"/>
          </a:xfrm>
        </p:spPr>
        <p:txBody>
          <a:bodyPr>
            <a:normAutofit/>
          </a:bodyPr>
          <a:lstStyle/>
          <a:p>
            <a:r>
              <a:rPr lang="cs-CZ" sz="3600" dirty="0">
                <a:solidFill>
                  <a:schemeClr val="tx1"/>
                </a:solidFill>
                <a:latin typeface="+mj-lt"/>
                <a:ea typeface="+mj-ea"/>
                <a:cs typeface="+mj-cs"/>
              </a:rPr>
              <a:t>Symetrické šifrování</a:t>
            </a:r>
          </a:p>
        </p:txBody>
      </p:sp>
      <p:sp>
        <p:nvSpPr>
          <p:cNvPr id="6" name="Zástupný symbol pro obsah 5"/>
          <p:cNvSpPr>
            <a:spLocks noGrp="1"/>
          </p:cNvSpPr>
          <p:nvPr>
            <p:ph sz="half" idx="2"/>
          </p:nvPr>
        </p:nvSpPr>
        <p:spPr>
          <a:xfrm>
            <a:off x="1066800" y="1700808"/>
            <a:ext cx="4846320" cy="4608512"/>
          </a:xfrm>
        </p:spPr>
        <p:txBody>
          <a:bodyPr>
            <a:normAutofit/>
          </a:bodyPr>
          <a:lstStyle/>
          <a:p>
            <a:pPr>
              <a:buFont typeface="Wingdings" panose="05000000000000000000" pitchFamily="2" charset="2"/>
              <a:buChar char="Ø"/>
            </a:pPr>
            <a:r>
              <a:rPr lang="cs-CZ" dirty="0" smtClean="0">
                <a:solidFill>
                  <a:srgbClr val="00B0F0"/>
                </a:solidFill>
              </a:rPr>
              <a:t>Systémy </a:t>
            </a:r>
            <a:r>
              <a:rPr lang="cs-CZ" dirty="0">
                <a:solidFill>
                  <a:srgbClr val="00B0F0"/>
                </a:solidFill>
              </a:rPr>
              <a:t>s tajným klíčem</a:t>
            </a:r>
            <a:endParaRPr lang="cs-CZ" dirty="0" smtClean="0">
              <a:solidFill>
                <a:srgbClr val="00B0F0"/>
              </a:solidFill>
            </a:endParaRPr>
          </a:p>
          <a:p>
            <a:pPr>
              <a:buFont typeface="Wingdings" panose="05000000000000000000" pitchFamily="2" charset="2"/>
              <a:buChar char="Ø"/>
            </a:pPr>
            <a:r>
              <a:rPr lang="cs-CZ" dirty="0" smtClean="0"/>
              <a:t>Identický klíč pro šifrování i dešifrování</a:t>
            </a:r>
          </a:p>
          <a:p>
            <a:pPr>
              <a:buFont typeface="Wingdings" panose="05000000000000000000" pitchFamily="2" charset="2"/>
              <a:buChar char="Ø"/>
            </a:pPr>
            <a:r>
              <a:rPr lang="cs-CZ" dirty="0"/>
              <a:t>Musíme držet v tajnosti šifrovací i dešifrovací </a:t>
            </a:r>
            <a:r>
              <a:rPr lang="cs-CZ" dirty="0" smtClean="0"/>
              <a:t>klíč</a:t>
            </a:r>
          </a:p>
          <a:p>
            <a:pPr>
              <a:buFont typeface="Wingdings" panose="05000000000000000000" pitchFamily="2" charset="2"/>
              <a:buChar char="Ø"/>
            </a:pPr>
            <a:r>
              <a:rPr lang="cs-CZ" dirty="0"/>
              <a:t>Klíč musíme vždy při rozesílání dobře zabezpečit</a:t>
            </a:r>
            <a:endParaRPr lang="cs-CZ" dirty="0" smtClean="0"/>
          </a:p>
          <a:p>
            <a:pPr>
              <a:buFont typeface="Wingdings" panose="05000000000000000000" pitchFamily="2" charset="2"/>
              <a:buChar char="Ø"/>
            </a:pPr>
            <a:r>
              <a:rPr lang="cs-CZ" dirty="0" smtClean="0"/>
              <a:t>DES, AES, FISH, RC4, …</a:t>
            </a:r>
          </a:p>
          <a:p>
            <a:pPr>
              <a:buFont typeface="Wingdings" panose="05000000000000000000" pitchFamily="2" charset="2"/>
              <a:buChar char="Ø"/>
            </a:pPr>
            <a:r>
              <a:rPr lang="cs-CZ" dirty="0" smtClean="0"/>
              <a:t>Rychlé</a:t>
            </a:r>
          </a:p>
          <a:p>
            <a:endParaRPr lang="cs-CZ" dirty="0"/>
          </a:p>
        </p:txBody>
      </p:sp>
      <p:sp>
        <p:nvSpPr>
          <p:cNvPr id="7" name="Zástupný symbol pro text 6"/>
          <p:cNvSpPr>
            <a:spLocks noGrp="1"/>
          </p:cNvSpPr>
          <p:nvPr>
            <p:ph type="body" sz="quarter" idx="3"/>
          </p:nvPr>
        </p:nvSpPr>
        <p:spPr>
          <a:xfrm>
            <a:off x="6278880" y="548680"/>
            <a:ext cx="4846320" cy="823912"/>
          </a:xfrm>
        </p:spPr>
        <p:txBody>
          <a:bodyPr>
            <a:normAutofit/>
          </a:bodyPr>
          <a:lstStyle/>
          <a:p>
            <a:r>
              <a:rPr lang="cs-CZ" sz="3600" dirty="0">
                <a:solidFill>
                  <a:schemeClr val="tx1"/>
                </a:solidFill>
                <a:latin typeface="+mj-lt"/>
                <a:ea typeface="+mj-ea"/>
                <a:cs typeface="+mj-cs"/>
              </a:rPr>
              <a:t>Asymetrické šifrování</a:t>
            </a:r>
          </a:p>
        </p:txBody>
      </p:sp>
      <p:sp>
        <p:nvSpPr>
          <p:cNvPr id="8" name="Zástupný symbol pro obsah 7"/>
          <p:cNvSpPr>
            <a:spLocks noGrp="1"/>
          </p:cNvSpPr>
          <p:nvPr>
            <p:ph sz="quarter" idx="4"/>
          </p:nvPr>
        </p:nvSpPr>
        <p:spPr>
          <a:xfrm>
            <a:off x="6278880" y="1700807"/>
            <a:ext cx="4846320" cy="4824537"/>
          </a:xfrm>
        </p:spPr>
        <p:txBody>
          <a:bodyPr>
            <a:normAutofit fontScale="85000" lnSpcReduction="20000"/>
          </a:bodyPr>
          <a:lstStyle/>
          <a:p>
            <a:pPr>
              <a:buFont typeface="Wingdings" panose="05000000000000000000" pitchFamily="2" charset="2"/>
              <a:buChar char="Ø"/>
            </a:pPr>
            <a:r>
              <a:rPr lang="cs-CZ" dirty="0" smtClean="0">
                <a:solidFill>
                  <a:srgbClr val="00B0F0"/>
                </a:solidFill>
              </a:rPr>
              <a:t>Systémy </a:t>
            </a:r>
            <a:r>
              <a:rPr lang="cs-CZ" dirty="0">
                <a:solidFill>
                  <a:srgbClr val="00B0F0"/>
                </a:solidFill>
              </a:rPr>
              <a:t>s veřejným </a:t>
            </a:r>
            <a:r>
              <a:rPr lang="cs-CZ" dirty="0" smtClean="0">
                <a:solidFill>
                  <a:srgbClr val="00B0F0"/>
                </a:solidFill>
              </a:rPr>
              <a:t>klíčem</a:t>
            </a:r>
          </a:p>
          <a:p>
            <a:pPr>
              <a:buFont typeface="Wingdings" panose="05000000000000000000" pitchFamily="2" charset="2"/>
              <a:buChar char="Ø"/>
            </a:pPr>
            <a:r>
              <a:rPr lang="cs-CZ" dirty="0" smtClean="0"/>
              <a:t>Systém založili </a:t>
            </a:r>
            <a:r>
              <a:rPr lang="en-US" dirty="0"/>
              <a:t>Whitfield </a:t>
            </a:r>
            <a:r>
              <a:rPr lang="en-US" dirty="0" err="1"/>
              <a:t>Diffie</a:t>
            </a:r>
            <a:r>
              <a:rPr lang="en-US" dirty="0"/>
              <a:t> a Martin Hellman</a:t>
            </a:r>
            <a:r>
              <a:rPr lang="cs-CZ" dirty="0"/>
              <a:t> v roce 1975</a:t>
            </a:r>
            <a:endParaRPr lang="cs-CZ" dirty="0" smtClean="0"/>
          </a:p>
          <a:p>
            <a:pPr>
              <a:buFont typeface="Wingdings" panose="05000000000000000000" pitchFamily="2" charset="2"/>
              <a:buChar char="Ø"/>
            </a:pPr>
            <a:r>
              <a:rPr lang="cs-CZ" dirty="0" smtClean="0"/>
              <a:t>Veřejný klíč (zašifrování) a soukromý klíč (dešifrování)</a:t>
            </a:r>
          </a:p>
          <a:p>
            <a:pPr>
              <a:buFont typeface="Wingdings" panose="05000000000000000000" pitchFamily="2" charset="2"/>
              <a:buChar char="Ø"/>
            </a:pPr>
            <a:r>
              <a:rPr lang="cs-CZ" dirty="0" smtClean="0"/>
              <a:t>Postačí </a:t>
            </a:r>
            <a:r>
              <a:rPr lang="cs-CZ" dirty="0"/>
              <a:t>utajit pouze klíč </a:t>
            </a:r>
            <a:r>
              <a:rPr lang="cs-CZ" dirty="0" smtClean="0"/>
              <a:t>dešifrovací</a:t>
            </a:r>
          </a:p>
          <a:p>
            <a:pPr>
              <a:buFont typeface="Wingdings" panose="05000000000000000000" pitchFamily="2" charset="2"/>
              <a:buChar char="Ø"/>
            </a:pPr>
            <a:r>
              <a:rPr lang="cs-CZ" dirty="0" smtClean="0"/>
              <a:t>Šifra RSA, algoritmus </a:t>
            </a:r>
            <a:r>
              <a:rPr lang="cs-CZ" dirty="0" err="1" smtClean="0"/>
              <a:t>ElGamal</a:t>
            </a:r>
            <a:r>
              <a:rPr lang="cs-CZ" dirty="0" smtClean="0"/>
              <a:t>, protokol Diffie-Hellman</a:t>
            </a:r>
          </a:p>
          <a:p>
            <a:pPr>
              <a:buFont typeface="Wingdings" panose="05000000000000000000" pitchFamily="2" charset="2"/>
              <a:buChar char="Ø"/>
            </a:pPr>
            <a:r>
              <a:rPr lang="cs-CZ" dirty="0"/>
              <a:t>Bezpečnější</a:t>
            </a:r>
          </a:p>
          <a:p>
            <a:pPr>
              <a:buFont typeface="Wingdings" panose="05000000000000000000" pitchFamily="2" charset="2"/>
              <a:buChar char="Ø"/>
            </a:pPr>
            <a:r>
              <a:rPr lang="cs-CZ" dirty="0" smtClean="0"/>
              <a:t>Pomalejší</a:t>
            </a:r>
          </a:p>
          <a:p>
            <a:pPr>
              <a:buFont typeface="Wingdings" panose="05000000000000000000" pitchFamily="2" charset="2"/>
              <a:buChar char="Ø"/>
            </a:pPr>
            <a:r>
              <a:rPr lang="cs-CZ" dirty="0" smtClean="0"/>
              <a:t>Pro </a:t>
            </a:r>
            <a:r>
              <a:rPr lang="cs-CZ" dirty="0"/>
              <a:t>šifrování menších objemů dat např. u digitálních </a:t>
            </a:r>
            <a:r>
              <a:rPr lang="cs-CZ" dirty="0" smtClean="0"/>
              <a:t>podpisů, </a:t>
            </a:r>
            <a:r>
              <a:rPr lang="cs-CZ" dirty="0"/>
              <a:t>šifrování klíčů u symetrických </a:t>
            </a:r>
            <a:r>
              <a:rPr lang="cs-CZ" dirty="0" smtClean="0"/>
              <a:t>algoritmů, v utajené komunikaci, …</a:t>
            </a:r>
          </a:p>
        </p:txBody>
      </p:sp>
    </p:spTree>
    <p:extLst>
      <p:ext uri="{BB962C8B-B14F-4D97-AF65-F5344CB8AC3E}">
        <p14:creationId xmlns:p14="http://schemas.microsoft.com/office/powerpoint/2010/main" val="38867587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500"/>
                                        <p:tgtEl>
                                          <p:spTgt spid="6">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fade">
                                      <p:cBhvr>
                                        <p:cTn id="18" dur="500"/>
                                        <p:tgtEl>
                                          <p:spTgt spid="6">
                                            <p:txEl>
                                              <p:pRg st="1" end="1"/>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500"/>
                                        <p:tgtEl>
                                          <p:spTgt spid="6">
                                            <p:txEl>
                                              <p:pRg st="2" end="2"/>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fade">
                                      <p:cBhvr>
                                        <p:cTn id="26" dur="500"/>
                                        <p:tgtEl>
                                          <p:spTgt spid="6">
                                            <p:txEl>
                                              <p:pRg st="3" end="3"/>
                                            </p:txEl>
                                          </p:spTgt>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500"/>
                                        <p:tgtEl>
                                          <p:spTgt spid="6">
                                            <p:txEl>
                                              <p:pRg st="4" end="4"/>
                                            </p:txEl>
                                          </p:spTgt>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6">
                                            <p:txEl>
                                              <p:pRg st="5" end="5"/>
                                            </p:txEl>
                                          </p:spTgt>
                                        </p:tgtEl>
                                        <p:attrNameLst>
                                          <p:attrName>style.visibility</p:attrName>
                                        </p:attrNameLst>
                                      </p:cBhvr>
                                      <p:to>
                                        <p:strVal val="visible"/>
                                      </p:to>
                                    </p:set>
                                    <p:animEffect transition="in" filter="fade">
                                      <p:cBhvr>
                                        <p:cTn id="34" dur="500"/>
                                        <p:tgtEl>
                                          <p:spTgt spid="6">
                                            <p:txEl>
                                              <p:pRg st="5" end="5"/>
                                            </p:txEl>
                                          </p:spTgt>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8">
                                            <p:txEl>
                                              <p:pRg st="0" end="0"/>
                                            </p:txEl>
                                          </p:spTgt>
                                        </p:tgtEl>
                                        <p:attrNameLst>
                                          <p:attrName>style.visibility</p:attrName>
                                        </p:attrNameLst>
                                      </p:cBhvr>
                                      <p:to>
                                        <p:strVal val="visible"/>
                                      </p:to>
                                    </p:set>
                                    <p:animEffect transition="in" filter="fade">
                                      <p:cBhvr>
                                        <p:cTn id="38" dur="500"/>
                                        <p:tgtEl>
                                          <p:spTgt spid="8">
                                            <p:txEl>
                                              <p:pRg st="0" end="0"/>
                                            </p:txEl>
                                          </p:spTgt>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8">
                                            <p:txEl>
                                              <p:pRg st="1" end="1"/>
                                            </p:txEl>
                                          </p:spTgt>
                                        </p:tgtEl>
                                        <p:attrNameLst>
                                          <p:attrName>style.visibility</p:attrName>
                                        </p:attrNameLst>
                                      </p:cBhvr>
                                      <p:to>
                                        <p:strVal val="visible"/>
                                      </p:to>
                                    </p:set>
                                    <p:animEffect transition="in" filter="fade">
                                      <p:cBhvr>
                                        <p:cTn id="42" dur="500"/>
                                        <p:tgtEl>
                                          <p:spTgt spid="8">
                                            <p:txEl>
                                              <p:pRg st="1" end="1"/>
                                            </p:txEl>
                                          </p:spTgt>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8">
                                            <p:txEl>
                                              <p:pRg st="2" end="2"/>
                                            </p:txEl>
                                          </p:spTgt>
                                        </p:tgtEl>
                                        <p:attrNameLst>
                                          <p:attrName>style.visibility</p:attrName>
                                        </p:attrNameLst>
                                      </p:cBhvr>
                                      <p:to>
                                        <p:strVal val="visible"/>
                                      </p:to>
                                    </p:set>
                                    <p:animEffect transition="in" filter="fade">
                                      <p:cBhvr>
                                        <p:cTn id="46" dur="500"/>
                                        <p:tgtEl>
                                          <p:spTgt spid="8">
                                            <p:txEl>
                                              <p:pRg st="2" end="2"/>
                                            </p:txEl>
                                          </p:spTgt>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8">
                                            <p:txEl>
                                              <p:pRg st="3" end="3"/>
                                            </p:txEl>
                                          </p:spTgt>
                                        </p:tgtEl>
                                        <p:attrNameLst>
                                          <p:attrName>style.visibility</p:attrName>
                                        </p:attrNameLst>
                                      </p:cBhvr>
                                      <p:to>
                                        <p:strVal val="visible"/>
                                      </p:to>
                                    </p:set>
                                    <p:animEffect transition="in" filter="fade">
                                      <p:cBhvr>
                                        <p:cTn id="50" dur="500"/>
                                        <p:tgtEl>
                                          <p:spTgt spid="8">
                                            <p:txEl>
                                              <p:pRg st="3" end="3"/>
                                            </p:txEl>
                                          </p:spTgt>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8">
                                            <p:txEl>
                                              <p:pRg st="4" end="4"/>
                                            </p:txEl>
                                          </p:spTgt>
                                        </p:tgtEl>
                                        <p:attrNameLst>
                                          <p:attrName>style.visibility</p:attrName>
                                        </p:attrNameLst>
                                      </p:cBhvr>
                                      <p:to>
                                        <p:strVal val="visible"/>
                                      </p:to>
                                    </p:set>
                                    <p:animEffect transition="in" filter="fade">
                                      <p:cBhvr>
                                        <p:cTn id="54" dur="500"/>
                                        <p:tgtEl>
                                          <p:spTgt spid="8">
                                            <p:txEl>
                                              <p:pRg st="4" end="4"/>
                                            </p:txEl>
                                          </p:spTgt>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8">
                                            <p:txEl>
                                              <p:pRg st="5" end="5"/>
                                            </p:txEl>
                                          </p:spTgt>
                                        </p:tgtEl>
                                        <p:attrNameLst>
                                          <p:attrName>style.visibility</p:attrName>
                                        </p:attrNameLst>
                                      </p:cBhvr>
                                      <p:to>
                                        <p:strVal val="visible"/>
                                      </p:to>
                                    </p:set>
                                    <p:animEffect transition="in" filter="fade">
                                      <p:cBhvr>
                                        <p:cTn id="58" dur="500"/>
                                        <p:tgtEl>
                                          <p:spTgt spid="8">
                                            <p:txEl>
                                              <p:pRg st="5" end="5"/>
                                            </p:txEl>
                                          </p:spTgt>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8">
                                            <p:txEl>
                                              <p:pRg st="6" end="6"/>
                                            </p:txEl>
                                          </p:spTgt>
                                        </p:tgtEl>
                                        <p:attrNameLst>
                                          <p:attrName>style.visibility</p:attrName>
                                        </p:attrNameLst>
                                      </p:cBhvr>
                                      <p:to>
                                        <p:strVal val="visible"/>
                                      </p:to>
                                    </p:set>
                                    <p:animEffect transition="in" filter="fade">
                                      <p:cBhvr>
                                        <p:cTn id="62" dur="500"/>
                                        <p:tgtEl>
                                          <p:spTgt spid="8">
                                            <p:txEl>
                                              <p:pRg st="6" end="6"/>
                                            </p:txEl>
                                          </p:spTgt>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8">
                                            <p:txEl>
                                              <p:pRg st="7" end="7"/>
                                            </p:txEl>
                                          </p:spTgt>
                                        </p:tgtEl>
                                        <p:attrNameLst>
                                          <p:attrName>style.visibility</p:attrName>
                                        </p:attrNameLst>
                                      </p:cBhvr>
                                      <p:to>
                                        <p:strVal val="visible"/>
                                      </p:to>
                                    </p:set>
                                    <p:animEffect transition="in" filter="fade">
                                      <p:cBhvr>
                                        <p:cTn id="66"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066800" y="954360"/>
            <a:ext cx="10058400" cy="1143000"/>
          </a:xfrm>
        </p:spPr>
        <p:txBody>
          <a:bodyPr/>
          <a:lstStyle/>
          <a:p>
            <a:r>
              <a:rPr lang="cs-CZ" dirty="0" smtClean="0"/>
              <a:t>RSA</a:t>
            </a:r>
            <a:endParaRPr lang="cs-CZ" dirty="0"/>
          </a:p>
        </p:txBody>
      </p:sp>
      <p:sp>
        <p:nvSpPr>
          <p:cNvPr id="7" name="Zástupný symbol pro obsah 6"/>
          <p:cNvSpPr>
            <a:spLocks noGrp="1"/>
          </p:cNvSpPr>
          <p:nvPr>
            <p:ph idx="1"/>
          </p:nvPr>
        </p:nvSpPr>
        <p:spPr>
          <a:xfrm>
            <a:off x="1066800" y="2325960"/>
            <a:ext cx="10058400" cy="4343400"/>
          </a:xfrm>
        </p:spPr>
        <p:txBody>
          <a:bodyPr>
            <a:normAutofit fontScale="92500"/>
          </a:bodyPr>
          <a:lstStyle/>
          <a:p>
            <a:pPr>
              <a:buFont typeface="Wingdings" panose="05000000000000000000" pitchFamily="2" charset="2"/>
              <a:buChar char="Ø"/>
            </a:pPr>
            <a:r>
              <a:rPr lang="cs-CZ" dirty="0" smtClean="0"/>
              <a:t>Šifru vynalezli </a:t>
            </a:r>
            <a:r>
              <a:rPr lang="cs-CZ" dirty="0"/>
              <a:t>Ronald </a:t>
            </a:r>
            <a:r>
              <a:rPr lang="cs-CZ" b="1" dirty="0" err="1"/>
              <a:t>R</a:t>
            </a:r>
            <a:r>
              <a:rPr lang="cs-CZ" dirty="0" err="1"/>
              <a:t>ivest</a:t>
            </a:r>
            <a:r>
              <a:rPr lang="cs-CZ" dirty="0"/>
              <a:t>, </a:t>
            </a:r>
            <a:r>
              <a:rPr lang="cs-CZ" dirty="0" err="1"/>
              <a:t>Adi</a:t>
            </a:r>
            <a:r>
              <a:rPr lang="cs-CZ" dirty="0"/>
              <a:t> </a:t>
            </a:r>
            <a:r>
              <a:rPr lang="cs-CZ" b="1" dirty="0" err="1"/>
              <a:t>S</a:t>
            </a:r>
            <a:r>
              <a:rPr lang="cs-CZ" dirty="0" err="1"/>
              <a:t>hamir</a:t>
            </a:r>
            <a:r>
              <a:rPr lang="cs-CZ" dirty="0"/>
              <a:t> a Leonard </a:t>
            </a:r>
            <a:r>
              <a:rPr lang="cs-CZ" b="1" dirty="0" err="1"/>
              <a:t>A</a:t>
            </a:r>
            <a:r>
              <a:rPr lang="cs-CZ" dirty="0" err="1"/>
              <a:t>dleman</a:t>
            </a:r>
            <a:r>
              <a:rPr lang="cs-CZ" dirty="0"/>
              <a:t> v roce </a:t>
            </a:r>
            <a:r>
              <a:rPr lang="cs-CZ" dirty="0" smtClean="0"/>
              <a:t>1978</a:t>
            </a:r>
          </a:p>
          <a:p>
            <a:pPr>
              <a:buFont typeface="Wingdings" panose="05000000000000000000" pitchFamily="2" charset="2"/>
              <a:buChar char="Ø"/>
            </a:pPr>
            <a:r>
              <a:rPr lang="cs-CZ" dirty="0" smtClean="0"/>
              <a:t>Asymetrická šifra, funkce </a:t>
            </a:r>
            <a:r>
              <a:rPr lang="cs-CZ" dirty="0"/>
              <a:t>spočívá v rozkladu na </a:t>
            </a:r>
            <a:r>
              <a:rPr lang="cs-CZ" dirty="0" smtClean="0"/>
              <a:t>prvočinitele</a:t>
            </a:r>
          </a:p>
          <a:p>
            <a:pPr>
              <a:buFont typeface="Wingdings" panose="05000000000000000000" pitchFamily="2" charset="2"/>
              <a:buChar char="Ø"/>
            </a:pPr>
            <a:r>
              <a:rPr lang="cs-CZ" dirty="0"/>
              <a:t>V roce 1999 byla šifra RSA o velikosti 512 </a:t>
            </a:r>
            <a:r>
              <a:rPr lang="cs-CZ" dirty="0" smtClean="0"/>
              <a:t>bitů </a:t>
            </a:r>
            <a:r>
              <a:rPr lang="cs-CZ" dirty="0" smtClean="0">
                <a:solidFill>
                  <a:srgbClr val="00B0F0"/>
                </a:solidFill>
              </a:rPr>
              <a:t>prolomena</a:t>
            </a:r>
          </a:p>
          <a:p>
            <a:pPr>
              <a:buFont typeface="Wingdings" panose="05000000000000000000" pitchFamily="2" charset="2"/>
              <a:buChar char="Ø"/>
            </a:pPr>
            <a:r>
              <a:rPr lang="cs-CZ" dirty="0"/>
              <a:t>Faktorizace trvala přibližně 8 měsíců za použití </a:t>
            </a:r>
            <a:r>
              <a:rPr lang="cs-CZ" dirty="0" smtClean="0"/>
              <a:t>celosvětové </a:t>
            </a:r>
            <a:r>
              <a:rPr lang="cs-CZ" dirty="0"/>
              <a:t>počítačové </a:t>
            </a:r>
            <a:r>
              <a:rPr lang="cs-CZ" dirty="0" smtClean="0"/>
              <a:t>sítě</a:t>
            </a:r>
          </a:p>
          <a:p>
            <a:pPr>
              <a:buFont typeface="Wingdings" panose="05000000000000000000" pitchFamily="2" charset="2"/>
              <a:buChar char="Ø"/>
            </a:pPr>
            <a:r>
              <a:rPr lang="cs-CZ" dirty="0" smtClean="0"/>
              <a:t>V</a:t>
            </a:r>
            <a:r>
              <a:rPr lang="cs-CZ" dirty="0"/>
              <a:t> závěrečné fázi byla řešena soustava šesti milionů </a:t>
            </a:r>
            <a:r>
              <a:rPr lang="cs-CZ" dirty="0" smtClean="0"/>
              <a:t>rovnic</a:t>
            </a:r>
          </a:p>
          <a:p>
            <a:pPr>
              <a:buFont typeface="Wingdings" panose="05000000000000000000" pitchFamily="2" charset="2"/>
              <a:buChar char="Ø"/>
            </a:pPr>
            <a:r>
              <a:rPr lang="cs-CZ" dirty="0" smtClean="0"/>
              <a:t>Pro </a:t>
            </a:r>
            <a:r>
              <a:rPr lang="cs-CZ" dirty="0"/>
              <a:t>představu si ukážeme, jak vypadá číslo o 155 cifrách, které bylo </a:t>
            </a:r>
            <a:r>
              <a:rPr lang="cs-CZ" dirty="0" smtClean="0"/>
              <a:t>prolomeno</a:t>
            </a:r>
            <a:endParaRPr lang="cs-CZ" dirty="0"/>
          </a:p>
          <a:p>
            <a:pPr marL="0" indent="0" algn="ctr">
              <a:buNone/>
            </a:pPr>
            <a:r>
              <a:rPr lang="cs-CZ" dirty="0" smtClean="0"/>
              <a:t>12345678912345612345678912345612345678912345612345678912345612345678912345612345678912345612345678912345612345678912345612345678912345612345678912345678910</a:t>
            </a:r>
            <a:endParaRPr lang="cs-CZ" dirty="0"/>
          </a:p>
          <a:p>
            <a:pPr>
              <a:buFont typeface="Wingdings" panose="05000000000000000000" pitchFamily="2" charset="2"/>
              <a:buChar char="Ø"/>
            </a:pPr>
            <a:endParaRPr lang="cs-CZ" dirty="0"/>
          </a:p>
        </p:txBody>
      </p:sp>
      <p:pic>
        <p:nvPicPr>
          <p:cNvPr id="4" name="Obrázek 3" descr="&lt;strong&gt;RC4&lt;/strong&gt;; όχι ευχαριστ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6080" y="261124"/>
            <a:ext cx="5152359" cy="1950536"/>
          </a:xfrm>
          <a:prstGeom prst="rect">
            <a:avLst/>
          </a:prstGeom>
        </p:spPr>
      </p:pic>
    </p:spTree>
    <p:extLst>
      <p:ext uri="{BB962C8B-B14F-4D97-AF65-F5344CB8AC3E}">
        <p14:creationId xmlns:p14="http://schemas.microsoft.com/office/powerpoint/2010/main" val="12929248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fade">
                                      <p:cBhvr>
                                        <p:cTn id="19" dur="500"/>
                                        <p:tgtEl>
                                          <p:spTgt spid="7">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fade">
                                      <p:cBhvr>
                                        <p:cTn id="23" dur="500"/>
                                        <p:tgtEl>
                                          <p:spTgt spid="7">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animEffect transition="in" filter="fade">
                                      <p:cBhvr>
                                        <p:cTn id="31" dur="500"/>
                                        <p:tgtEl>
                                          <p:spTgt spid="7">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
                                            <p:txEl>
                                              <p:pRg st="6" end="6"/>
                                            </p:txEl>
                                          </p:spTgt>
                                        </p:tgtEl>
                                        <p:attrNameLst>
                                          <p:attrName>style.visibility</p:attrName>
                                        </p:attrNameLst>
                                      </p:cBhvr>
                                      <p:to>
                                        <p:strVal val="visible"/>
                                      </p:to>
                                    </p:set>
                                    <p:animEffect transition="in" filter="fade">
                                      <p:cBhvr>
                                        <p:cTn id="35" dur="500"/>
                                        <p:tgtEl>
                                          <p:spTgt spid="7">
                                            <p:txEl>
                                              <p:pRg st="6" end="6"/>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RSA - zajímavost</a:t>
            </a:r>
            <a:endParaRPr lang="cs-CZ" dirty="0"/>
          </a:p>
        </p:txBody>
      </p:sp>
      <p:sp>
        <p:nvSpPr>
          <p:cNvPr id="7" name="Zástupný symbol pro obsah 6"/>
          <p:cNvSpPr>
            <a:spLocks noGrp="1"/>
          </p:cNvSpPr>
          <p:nvPr>
            <p:ph idx="1"/>
          </p:nvPr>
        </p:nvSpPr>
        <p:spPr/>
        <p:txBody>
          <a:bodyPr>
            <a:normAutofit fontScale="92500" lnSpcReduction="20000"/>
          </a:bodyPr>
          <a:lstStyle/>
          <a:p>
            <a:pPr>
              <a:buFont typeface="Wingdings" panose="05000000000000000000" pitchFamily="2" charset="2"/>
              <a:buChar char="Ø"/>
            </a:pPr>
            <a:r>
              <a:rPr lang="cs-CZ" dirty="0"/>
              <a:t>Nyní si ukážeme, jaká je doporučená velikost čísla v dnešní době pro dostačující </a:t>
            </a:r>
            <a:r>
              <a:rPr lang="cs-CZ" dirty="0" smtClean="0"/>
              <a:t>zabezpečení (číslo </a:t>
            </a:r>
            <a:r>
              <a:rPr lang="cs-CZ" dirty="0"/>
              <a:t>o 2 048 bitech má v desítkové soustavě 617 </a:t>
            </a:r>
            <a:r>
              <a:rPr lang="cs-CZ" dirty="0" smtClean="0"/>
              <a:t>cifer) </a:t>
            </a:r>
            <a:endParaRPr lang="cs-CZ" dirty="0"/>
          </a:p>
          <a:p>
            <a:pPr marL="0" indent="0" algn="ctr">
              <a:buNone/>
            </a:pPr>
            <a:r>
              <a:rPr lang="cs-CZ" dirty="0"/>
              <a:t>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678912345</a:t>
            </a:r>
          </a:p>
          <a:p>
            <a:pPr>
              <a:buFont typeface="Wingdings" panose="05000000000000000000" pitchFamily="2" charset="2"/>
              <a:buChar char="Ø"/>
            </a:pPr>
            <a:r>
              <a:rPr lang="cs-CZ" dirty="0"/>
              <a:t>Pokud jej dokážete rozložit na prvočíselné činitele, obdržíte peněžní hodnotu 200 000 dolarů, což je přibližně </a:t>
            </a:r>
            <a:r>
              <a:rPr lang="cs-CZ" dirty="0">
                <a:solidFill>
                  <a:srgbClr val="00B0F0"/>
                </a:solidFill>
              </a:rPr>
              <a:t>4 miliony Kč</a:t>
            </a:r>
          </a:p>
        </p:txBody>
      </p:sp>
    </p:spTree>
    <p:extLst>
      <p:ext uri="{BB962C8B-B14F-4D97-AF65-F5344CB8AC3E}">
        <p14:creationId xmlns:p14="http://schemas.microsoft.com/office/powerpoint/2010/main" val="32265246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fade">
                                      <p:cBhvr>
                                        <p:cTn id="19"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Bezpečnost</a:t>
            </a:r>
            <a:endParaRPr lang="cs-CZ" dirty="0"/>
          </a:p>
        </p:txBody>
      </p:sp>
      <mc:AlternateContent xmlns:mc="http://schemas.openxmlformats.org/markup-compatibility/2006" xmlns:a14="http://schemas.microsoft.com/office/drawing/2010/main">
        <mc:Choice Requires="a14">
          <p:sp>
            <p:nvSpPr>
              <p:cNvPr id="7" name="Zástupný symbol pro obsah 6"/>
              <p:cNvSpPr>
                <a:spLocks noGrp="1"/>
              </p:cNvSpPr>
              <p:nvPr>
                <p:ph idx="1"/>
              </p:nvPr>
            </p:nvSpPr>
            <p:spPr>
              <a:xfrm>
                <a:off x="1066800" y="1676400"/>
                <a:ext cx="10058400" cy="4776936"/>
              </a:xfrm>
            </p:spPr>
            <p:txBody>
              <a:bodyPr>
                <a:normAutofit/>
              </a:bodyPr>
              <a:lstStyle/>
              <a:p>
                <a:pPr>
                  <a:buFont typeface="Wingdings" panose="05000000000000000000" pitchFamily="2" charset="2"/>
                  <a:buChar char="Ø"/>
                </a:pPr>
                <a:r>
                  <a:rPr lang="cs-CZ" dirty="0"/>
                  <a:t>Pro zajištění bezpečnosti kryptografických </a:t>
                </a:r>
                <a:r>
                  <a:rPr lang="cs-CZ" dirty="0" smtClean="0"/>
                  <a:t>systémů</a:t>
                </a:r>
                <a:br>
                  <a:rPr lang="cs-CZ" dirty="0" smtClean="0"/>
                </a:br>
                <a:r>
                  <a:rPr lang="cs-CZ" dirty="0" smtClean="0"/>
                  <a:t>musíme</a:t>
                </a:r>
                <a:r>
                  <a:rPr lang="cs-CZ" dirty="0"/>
                  <a:t> </a:t>
                </a:r>
                <a:r>
                  <a:rPr lang="cs-CZ" dirty="0" smtClean="0"/>
                  <a:t>mít </a:t>
                </a:r>
                <a:r>
                  <a:rPr lang="cs-CZ" dirty="0"/>
                  <a:t>co nejbezpečnější </a:t>
                </a:r>
                <a:r>
                  <a:rPr lang="cs-CZ" dirty="0" smtClean="0"/>
                  <a:t>klíč</a:t>
                </a:r>
              </a:p>
              <a:p>
                <a:pPr>
                  <a:buFont typeface="Wingdings" panose="05000000000000000000" pitchFamily="2" charset="2"/>
                  <a:buChar char="Ø"/>
                </a:pPr>
                <a:r>
                  <a:rPr lang="cs-CZ" dirty="0" smtClean="0"/>
                  <a:t>Pokud </a:t>
                </a:r>
                <a:r>
                  <a:rPr lang="cs-CZ" dirty="0"/>
                  <a:t>útočník zjistí jakýkoli způsob, kterým získá </a:t>
                </a:r>
                <a:r>
                  <a:rPr lang="cs-CZ" dirty="0" smtClean="0"/>
                  <a:t>dešifrovací klíč</a:t>
                </a:r>
                <a:br>
                  <a:rPr lang="cs-CZ" dirty="0" smtClean="0"/>
                </a:br>
                <a:r>
                  <a:rPr lang="cs-CZ" dirty="0" smtClean="0"/>
                  <a:t>nebo </a:t>
                </a:r>
                <a:r>
                  <a:rPr lang="cs-CZ" dirty="0"/>
                  <a:t>i jen část informace, stává se šifrovací algoritmus </a:t>
                </a:r>
                <a:r>
                  <a:rPr lang="cs-CZ" dirty="0">
                    <a:solidFill>
                      <a:srgbClr val="00B0F0"/>
                    </a:solidFill>
                  </a:rPr>
                  <a:t>prolomeným</a:t>
                </a:r>
                <a:endParaRPr lang="cs-CZ" dirty="0" smtClean="0">
                  <a:solidFill>
                    <a:srgbClr val="00B0F0"/>
                  </a:solidFill>
                </a:endParaRPr>
              </a:p>
              <a:p>
                <a:pPr>
                  <a:buFont typeface="Wingdings" panose="05000000000000000000" pitchFamily="2" charset="2"/>
                  <a:buChar char="Ø"/>
                </a:pPr>
                <a:r>
                  <a:rPr lang="cs-CZ" dirty="0" smtClean="0"/>
                  <a:t>Cílem </a:t>
                </a:r>
                <a:r>
                  <a:rPr lang="cs-CZ" dirty="0"/>
                  <a:t>je dosáhnout tzv. „neprolomitelné šifry</a:t>
                </a:r>
                <a:r>
                  <a:rPr lang="cs-CZ" dirty="0" smtClean="0"/>
                  <a:t>“ (to ale v praxi není možné)</a:t>
                </a:r>
              </a:p>
              <a:p>
                <a:pPr>
                  <a:buFont typeface="Wingdings" panose="05000000000000000000" pitchFamily="2" charset="2"/>
                  <a:buChar char="Ø"/>
                </a:pPr>
                <a:r>
                  <a:rPr lang="cs-CZ" dirty="0" smtClean="0"/>
                  <a:t>Příklad</a:t>
                </a:r>
              </a:p>
              <a:p>
                <a:pPr lvl="1">
                  <a:buFont typeface="Wingdings" panose="05000000000000000000" pitchFamily="2" charset="2"/>
                  <a:buChar char="Ø"/>
                </a:pPr>
                <a:r>
                  <a:rPr lang="cs-CZ" dirty="0" smtClean="0"/>
                  <a:t>Rok </a:t>
                </a:r>
                <a:r>
                  <a:rPr lang="cs-CZ" dirty="0"/>
                  <a:t>má přibližně 31,5 milionů vteřin, což je asi </a:t>
                </a:r>
                <a14:m>
                  <m:oMath xmlns:m="http://schemas.openxmlformats.org/officeDocument/2006/math">
                    <m:sSup>
                      <m:sSupPr>
                        <m:ctrlPr>
                          <a:rPr lang="cs-CZ" i="1">
                            <a:latin typeface="Cambria Math" panose="02040503050406030204" pitchFamily="18" charset="0"/>
                          </a:rPr>
                        </m:ctrlPr>
                      </m:sSupPr>
                      <m:e>
                        <m:r>
                          <a:rPr lang="cs-CZ" i="1">
                            <a:latin typeface="Cambria Math" panose="02040503050406030204" pitchFamily="18" charset="0"/>
                          </a:rPr>
                          <m:t>2</m:t>
                        </m:r>
                      </m:e>
                      <m:sup>
                        <m:r>
                          <a:rPr lang="cs-CZ" i="1">
                            <a:latin typeface="Cambria Math" panose="02040503050406030204" pitchFamily="18" charset="0"/>
                          </a:rPr>
                          <m:t>25</m:t>
                        </m:r>
                      </m:sup>
                    </m:sSup>
                  </m:oMath>
                </a14:m>
                <a:r>
                  <a:rPr lang="cs-CZ" dirty="0"/>
                  <a:t>. Pokud by nám trvalo vteřinu, než vyzkoušíme jeden klíč u ověření </a:t>
                </a:r>
                <a14:m>
                  <m:oMath xmlns:m="http://schemas.openxmlformats.org/officeDocument/2006/math">
                    <m:sSup>
                      <m:sSupPr>
                        <m:ctrlPr>
                          <a:rPr lang="cs-CZ" i="1">
                            <a:latin typeface="Cambria Math" panose="02040503050406030204" pitchFamily="18" charset="0"/>
                          </a:rPr>
                        </m:ctrlPr>
                      </m:sSupPr>
                      <m:e>
                        <m:r>
                          <a:rPr lang="cs-CZ" i="1">
                            <a:latin typeface="Cambria Math" panose="02040503050406030204" pitchFamily="18" charset="0"/>
                          </a:rPr>
                          <m:t>2</m:t>
                        </m:r>
                      </m:e>
                      <m:sup>
                        <m:r>
                          <a:rPr lang="cs-CZ" i="1">
                            <a:latin typeface="Cambria Math" panose="02040503050406030204" pitchFamily="18" charset="0"/>
                          </a:rPr>
                          <m:t>25</m:t>
                        </m:r>
                      </m:sup>
                    </m:sSup>
                  </m:oMath>
                </a14:m>
                <a:r>
                  <a:rPr lang="cs-CZ" dirty="0"/>
                  <a:t> klíčů, trvalo by nám procházení </a:t>
                </a:r>
                <a:r>
                  <a:rPr lang="cs-CZ" dirty="0">
                    <a:solidFill>
                      <a:srgbClr val="00B0F0"/>
                    </a:solidFill>
                  </a:rPr>
                  <a:t>přes rok</a:t>
                </a:r>
                <a:r>
                  <a:rPr lang="cs-CZ" dirty="0"/>
                  <a:t>. Pokud by ale útočník měl k dispozici počítač, který by byl schopen projít milion klíčů za vteřinu, procházení </a:t>
                </a:r>
                <a14:m>
                  <m:oMath xmlns:m="http://schemas.openxmlformats.org/officeDocument/2006/math">
                    <m:sSup>
                      <m:sSupPr>
                        <m:ctrlPr>
                          <a:rPr lang="cs-CZ" i="1">
                            <a:latin typeface="Cambria Math" panose="02040503050406030204" pitchFamily="18" charset="0"/>
                          </a:rPr>
                        </m:ctrlPr>
                      </m:sSupPr>
                      <m:e>
                        <m:r>
                          <a:rPr lang="cs-CZ" i="1">
                            <a:latin typeface="Cambria Math" panose="02040503050406030204" pitchFamily="18" charset="0"/>
                          </a:rPr>
                          <m:t>2</m:t>
                        </m:r>
                      </m:e>
                      <m:sup>
                        <m:r>
                          <a:rPr lang="cs-CZ" i="1">
                            <a:latin typeface="Cambria Math" panose="02040503050406030204" pitchFamily="18" charset="0"/>
                          </a:rPr>
                          <m:t>25</m:t>
                        </m:r>
                      </m:sup>
                    </m:sSup>
                  </m:oMath>
                </a14:m>
                <a:r>
                  <a:rPr lang="cs-CZ" dirty="0"/>
                  <a:t> klíčů by zabralo </a:t>
                </a:r>
                <a:r>
                  <a:rPr lang="cs-CZ" dirty="0">
                    <a:solidFill>
                      <a:srgbClr val="00B0F0"/>
                    </a:solidFill>
                  </a:rPr>
                  <a:t>necelou minutu</a:t>
                </a:r>
                <a:r>
                  <a:rPr lang="cs-CZ" dirty="0"/>
                  <a:t>. Zde vidíme ohromný rozdíl vlivu vývoje počítačů na potřebné množství klíčů pro zabezpečení systému</a:t>
                </a:r>
              </a:p>
            </p:txBody>
          </p:sp>
        </mc:Choice>
        <mc:Fallback xmlns="">
          <p:sp>
            <p:nvSpPr>
              <p:cNvPr id="7" name="Zástupný symbol pro obsah 6"/>
              <p:cNvSpPr>
                <a:spLocks noGrp="1" noRot="1" noChangeAspect="1" noMove="1" noResize="1" noEditPoints="1" noAdjustHandles="1" noChangeArrowheads="1" noChangeShapeType="1" noTextEdit="1"/>
              </p:cNvSpPr>
              <p:nvPr>
                <p:ph idx="1"/>
              </p:nvPr>
            </p:nvSpPr>
            <p:spPr>
              <a:xfrm>
                <a:off x="1066800" y="1676400"/>
                <a:ext cx="10058400" cy="4776936"/>
              </a:xfrm>
              <a:blipFill>
                <a:blip r:embed="rId3"/>
                <a:stretch>
                  <a:fillRect l="-788" t="-1658"/>
                </a:stretch>
              </a:blipFill>
            </p:spPr>
            <p:txBody>
              <a:bodyPr/>
              <a:lstStyle/>
              <a:p>
                <a:r>
                  <a:rPr lang="cs-CZ">
                    <a:noFill/>
                  </a:rPr>
                  <a:t> </a:t>
                </a:r>
              </a:p>
            </p:txBody>
          </p:sp>
        </mc:Fallback>
      </mc:AlternateContent>
      <p:pic>
        <p:nvPicPr>
          <p:cNvPr id="3" name="Obrázek 2" descr="America Revealed: Utah's $1.5 billion &lt;strong&gt;cyber-security&lt;/strong&gt;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04312" y="293390"/>
            <a:ext cx="2934973" cy="2201230"/>
          </a:xfrm>
          <a:prstGeom prst="rect">
            <a:avLst/>
          </a:prstGeom>
        </p:spPr>
      </p:pic>
    </p:spTree>
    <p:extLst>
      <p:ext uri="{BB962C8B-B14F-4D97-AF65-F5344CB8AC3E}">
        <p14:creationId xmlns:p14="http://schemas.microsoft.com/office/powerpoint/2010/main" val="3544313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fade">
                                      <p:cBhvr>
                                        <p:cTn id="19" dur="500"/>
                                        <p:tgtEl>
                                          <p:spTgt spid="7">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fade">
                                      <p:cBhvr>
                                        <p:cTn id="23" dur="500"/>
                                        <p:tgtEl>
                                          <p:spTgt spid="7">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theme/theme1.xml><?xml version="1.0" encoding="utf-8"?>
<a:theme xmlns:a="http://schemas.openxmlformats.org/drawingml/2006/main" name="Basketbal 16 × 9">
  <a:themeElements>
    <a:clrScheme name="Basketball">
      <a:dk1>
        <a:sysClr val="windowText" lastClr="000000"/>
      </a:dk1>
      <a:lt1>
        <a:sysClr val="window" lastClr="FFFFFF"/>
      </a:lt1>
      <a:dk2>
        <a:srgbClr val="51270B"/>
      </a:dk2>
      <a:lt2>
        <a:srgbClr val="CAAF92"/>
      </a:lt2>
      <a:accent1>
        <a:srgbClr val="8C061E"/>
      </a:accent1>
      <a:accent2>
        <a:srgbClr val="CD0205"/>
      </a:accent2>
      <a:accent3>
        <a:srgbClr val="D05002"/>
      </a:accent3>
      <a:accent4>
        <a:srgbClr val="052A5E"/>
      </a:accent4>
      <a:accent5>
        <a:srgbClr val="1A559C"/>
      </a:accent5>
      <a:accent6>
        <a:srgbClr val="156645"/>
      </a:accent6>
      <a:hlink>
        <a:srgbClr val="D05002"/>
      </a:hlink>
      <a:folHlink>
        <a:srgbClr val="808080"/>
      </a:folHlink>
    </a:clrScheme>
    <a:fontScheme name="Impact - Franklin Gothic Medium">
      <a:majorFont>
        <a:latin typeface="Impact"/>
        <a:ea typeface=""/>
        <a:cs typeface=""/>
      </a:majorFont>
      <a:minorFont>
        <a:latin typeface="Franklin Gothic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5870227_TF04001173.potx" id="{86630A05-FDB8-42EE-BFCB-91B66BA55191}" vid="{9D0722FA-04E3-4BFB-A7BC-E3081F87F817}"/>
    </a:ext>
  </a:extLst>
</a:theme>
</file>

<file path=ppt/theme/theme2.xml><?xml version="1.0" encoding="utf-8"?>
<a:theme xmlns:a="http://schemas.openxmlformats.org/drawingml/2006/main" name="Motiv Office">
  <a:themeElements>
    <a:clrScheme name="Basketball">
      <a:dk1>
        <a:sysClr val="windowText" lastClr="000000"/>
      </a:dk1>
      <a:lt1>
        <a:sysClr val="window" lastClr="FFFFFF"/>
      </a:lt1>
      <a:dk2>
        <a:srgbClr val="51270B"/>
      </a:dk2>
      <a:lt2>
        <a:srgbClr val="CAAF92"/>
      </a:lt2>
      <a:accent1>
        <a:srgbClr val="8C061E"/>
      </a:accent1>
      <a:accent2>
        <a:srgbClr val="CD0205"/>
      </a:accent2>
      <a:accent3>
        <a:srgbClr val="D05002"/>
      </a:accent3>
      <a:accent4>
        <a:srgbClr val="052A5E"/>
      </a:accent4>
      <a:accent5>
        <a:srgbClr val="1A559C"/>
      </a:accent5>
      <a:accent6>
        <a:srgbClr val="156645"/>
      </a:accent6>
      <a:hlink>
        <a:srgbClr val="D05002"/>
      </a:hlink>
      <a:folHlink>
        <a:srgbClr val="808080"/>
      </a:folHlink>
    </a:clrScheme>
    <a:fontScheme name="Impact - Franklin Gothic Medium">
      <a:majorFont>
        <a:latin typeface="Impact"/>
        <a:ea typeface=""/>
        <a:cs typeface=""/>
      </a:majorFont>
      <a:minorFont>
        <a:latin typeface="Franklin Gothic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iv Office">
  <a:themeElements>
    <a:clrScheme name="Basketball">
      <a:dk1>
        <a:sysClr val="windowText" lastClr="000000"/>
      </a:dk1>
      <a:lt1>
        <a:sysClr val="window" lastClr="FFFFFF"/>
      </a:lt1>
      <a:dk2>
        <a:srgbClr val="51270B"/>
      </a:dk2>
      <a:lt2>
        <a:srgbClr val="CAAF92"/>
      </a:lt2>
      <a:accent1>
        <a:srgbClr val="8C061E"/>
      </a:accent1>
      <a:accent2>
        <a:srgbClr val="CD0205"/>
      </a:accent2>
      <a:accent3>
        <a:srgbClr val="D05002"/>
      </a:accent3>
      <a:accent4>
        <a:srgbClr val="052A5E"/>
      </a:accent4>
      <a:accent5>
        <a:srgbClr val="1A559C"/>
      </a:accent5>
      <a:accent6>
        <a:srgbClr val="156645"/>
      </a:accent6>
      <a:hlink>
        <a:srgbClr val="D05002"/>
      </a:hlink>
      <a:folHlink>
        <a:srgbClr val="808080"/>
      </a:folHlink>
    </a:clrScheme>
    <a:fontScheme name="Impact - Franklin Gothic Medium">
      <a:majorFont>
        <a:latin typeface="Impact"/>
        <a:ea typeface=""/>
        <a:cs typeface=""/>
      </a:majorFont>
      <a:minorFont>
        <a:latin typeface="Franklin Gothic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30E8E9-C5F6-40D8-943C-DA5B4196A6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1DDEFBA-1D7E-4587-9763-EBF5A6740E9A}">
  <ds:schemaRefs>
    <ds:schemaRef ds:uri="http://schemas.microsoft.com/office/2006/metadata/properties"/>
    <ds:schemaRef ds:uri="http://schemas.microsoft.com/office/2006/documentManagement/types"/>
    <ds:schemaRef ds:uri="http://purl.org/dc/dcmitype/"/>
    <ds:schemaRef ds:uri="http://purl.org/dc/terms/"/>
    <ds:schemaRef ds:uri="http://schemas.microsoft.com/office/infopath/2007/PartnerControls"/>
    <ds:schemaRef ds:uri="http://purl.org/dc/elements/1.1/"/>
    <ds:schemaRef ds:uri="http://schemas.openxmlformats.org/package/2006/metadata/core-properties"/>
    <ds:schemaRef ds:uri="40262f94-9f35-4ac3-9a90-690165a166b7"/>
    <ds:schemaRef ds:uri="a4f35948-e619-41b3-aa29-22878b09cfd2"/>
    <ds:schemaRef ds:uri="http://www.w3.org/XML/1998/namespace"/>
  </ds:schemaRefs>
</ds:datastoreItem>
</file>

<file path=customXml/itemProps3.xml><?xml version="1.0" encoding="utf-8"?>
<ds:datastoreItem xmlns:ds="http://schemas.openxmlformats.org/officeDocument/2006/customXml" ds:itemID="{48E42578-9CD4-4AFF-AA5E-F33052F6B6A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2454</TotalTime>
  <Words>946</Words>
  <Application>Microsoft Office PowerPoint</Application>
  <PresentationFormat>Širokoúhlá obrazovka</PresentationFormat>
  <Paragraphs>241</Paragraphs>
  <Slides>25</Slides>
  <Notes>20</Notes>
  <HiddenSlides>0</HiddenSlides>
  <MMClips>0</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25</vt:i4>
      </vt:variant>
    </vt:vector>
  </HeadingPairs>
  <TitlesOfParts>
    <vt:vector size="31" baseType="lpstr">
      <vt:lpstr>Arial</vt:lpstr>
      <vt:lpstr>Cambria Math</vt:lpstr>
      <vt:lpstr>Franklin Gothic Medium</vt:lpstr>
      <vt:lpstr>Impact</vt:lpstr>
      <vt:lpstr>Wingdings</vt:lpstr>
      <vt:lpstr>Basketbal 16 × 9</vt:lpstr>
      <vt:lpstr>Moderní šifry</vt:lpstr>
      <vt:lpstr>Obsah</vt:lpstr>
      <vt:lpstr>Moderní kryptologie</vt:lpstr>
      <vt:lpstr>Moderní kryptologie</vt:lpstr>
      <vt:lpstr>Moderní kryptologie</vt:lpstr>
      <vt:lpstr>Prezentace aplikace PowerPoint</vt:lpstr>
      <vt:lpstr>RSA</vt:lpstr>
      <vt:lpstr>RSA - zajímavost</vt:lpstr>
      <vt:lpstr>Bezpečnost</vt:lpstr>
      <vt:lpstr>Bezpečnost - hesla</vt:lpstr>
      <vt:lpstr>Bezpečnost - příklad tvorby hesla</vt:lpstr>
      <vt:lpstr>Bezpečnost - zajímavosti</vt:lpstr>
      <vt:lpstr>Bezpečnost - zajímavosti</vt:lpstr>
      <vt:lpstr>Proudové šifry</vt:lpstr>
      <vt:lpstr>Vernamova šifra</vt:lpstr>
      <vt:lpstr>Vernamova šifra - příklad</vt:lpstr>
      <vt:lpstr>Blokové šifry</vt:lpstr>
      <vt:lpstr>Hybridní systémy</vt:lpstr>
      <vt:lpstr>Hashovací funkce</vt:lpstr>
      <vt:lpstr>Eliptické křivky</vt:lpstr>
      <vt:lpstr>Kvantová kryptografie</vt:lpstr>
      <vt:lpstr>Kvantový počítač</vt:lpstr>
      <vt:lpstr>Závěr</vt:lpstr>
      <vt:lpstr>Literatura</vt:lpstr>
      <vt:lpstr>Děkuji za pozornost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Rozložení nadpisu</dc:title>
  <dc:creator>Martina Žabčíková</dc:creator>
  <cp:lastModifiedBy>Martina Žabčíková</cp:lastModifiedBy>
  <cp:revision>148</cp:revision>
  <dcterms:created xsi:type="dcterms:W3CDTF">2018-04-16T16:25:12Z</dcterms:created>
  <dcterms:modified xsi:type="dcterms:W3CDTF">2018-05-14T14:44:01Z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