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6"/>
  </p:notesMasterIdLst>
  <p:handoutMasterIdLst>
    <p:handoutMasterId r:id="rId27"/>
  </p:handoutMasterIdLst>
  <p:sldIdLst>
    <p:sldId id="257" r:id="rId5"/>
    <p:sldId id="265" r:id="rId6"/>
    <p:sldId id="272" r:id="rId7"/>
    <p:sldId id="280" r:id="rId8"/>
    <p:sldId id="286" r:id="rId9"/>
    <p:sldId id="281" r:id="rId10"/>
    <p:sldId id="266" r:id="rId11"/>
    <p:sldId id="264" r:id="rId12"/>
    <p:sldId id="270" r:id="rId13"/>
    <p:sldId id="284" r:id="rId14"/>
    <p:sldId id="267" r:id="rId15"/>
    <p:sldId id="273" r:id="rId16"/>
    <p:sldId id="274" r:id="rId17"/>
    <p:sldId id="275" r:id="rId18"/>
    <p:sldId id="276" r:id="rId19"/>
    <p:sldId id="283" r:id="rId20"/>
    <p:sldId id="282" r:id="rId21"/>
    <p:sldId id="277" r:id="rId22"/>
    <p:sldId id="278" r:id="rId23"/>
    <p:sldId id="279" r:id="rId24"/>
    <p:sldId id="268" r:id="rId25"/>
  </p:sldIdLst>
  <p:sldSz cx="12192000" cy="6858000"/>
  <p:notesSz cx="6858000" cy="9144000"/>
  <p:defaultTextStyle>
    <a:defPPr rtl="0"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18BA"/>
    <a:srgbClr val="0F0F0F"/>
    <a:srgbClr val="8B5C2D"/>
    <a:srgbClr val="5C3D1E"/>
    <a:srgbClr val="6D4749"/>
    <a:srgbClr val="262626"/>
    <a:srgbClr val="AD7F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D03447BB-5D67-496B-8E87-E561075AD55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82" autoAdjust="0"/>
    <p:restoredTop sz="79046" autoAdjust="0"/>
  </p:normalViewPr>
  <p:slideViewPr>
    <p:cSldViewPr>
      <p:cViewPr varScale="1">
        <p:scale>
          <a:sx n="62" d="100"/>
          <a:sy n="62" d="100"/>
        </p:scale>
        <p:origin x="122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276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3C7C70-8D73-44B1-8A17-37FA500A3D18}" type="doc">
      <dgm:prSet loTypeId="urn:microsoft.com/office/officeart/2005/8/layout/orgChart1" loCatId="hierarchy" qsTypeId="urn:microsoft.com/office/officeart/2005/8/quickstyle/3d4" qsCatId="3D" csTypeId="urn:microsoft.com/office/officeart/2005/8/colors/accent1_4" csCatId="accent1" phldr="1"/>
      <dgm:spPr/>
      <dgm:t>
        <a:bodyPr/>
        <a:lstStyle/>
        <a:p>
          <a:endParaRPr lang="cs-CZ"/>
        </a:p>
      </dgm:t>
    </dgm:pt>
    <dgm:pt modelId="{71817D11-B876-4EFA-8ED7-0C9D74DE9C88}">
      <dgm:prSet phldrT="[Text]" custT="1"/>
      <dgm:spPr>
        <a:solidFill>
          <a:schemeClr val="bg1">
            <a:lumMod val="65000"/>
            <a:lumOff val="35000"/>
          </a:schemeClr>
        </a:solidFill>
      </dgm:spPr>
      <dgm:t>
        <a:bodyPr/>
        <a:lstStyle/>
        <a:p>
          <a:r>
            <a:rPr lang="cs-CZ" sz="1200" b="0" dirty="0" smtClean="0">
              <a:latin typeface="+mn-lt"/>
            </a:rPr>
            <a:t>Šifrování</a:t>
          </a:r>
          <a:endParaRPr lang="cs-CZ" sz="1200" b="0" dirty="0">
            <a:latin typeface="+mn-lt"/>
          </a:endParaRPr>
        </a:p>
      </dgm:t>
    </dgm:pt>
    <dgm:pt modelId="{797D0E18-32E6-4546-8E57-94BF89B1F384}" type="parTrans" cxnId="{214A5F70-43AA-43B0-8A29-BBB5A8B2E699}">
      <dgm:prSet/>
      <dgm:spPr/>
      <dgm:t>
        <a:bodyPr/>
        <a:lstStyle/>
        <a:p>
          <a:endParaRPr lang="cs-CZ" sz="4400" b="0"/>
        </a:p>
      </dgm:t>
    </dgm:pt>
    <dgm:pt modelId="{8FDFF44C-224A-403E-8E1E-D6204529116D}" type="sibTrans" cxnId="{214A5F70-43AA-43B0-8A29-BBB5A8B2E699}">
      <dgm:prSet/>
      <dgm:spPr/>
      <dgm:t>
        <a:bodyPr/>
        <a:lstStyle/>
        <a:p>
          <a:endParaRPr lang="cs-CZ" sz="4400" b="0"/>
        </a:p>
      </dgm:t>
    </dgm:pt>
    <dgm:pt modelId="{3B0B6711-ED63-471D-89D2-2C1ED580C1C3}">
      <dgm:prSet phldrT="[Text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cs-CZ" sz="1200" b="0" dirty="0" smtClean="0">
              <a:latin typeface="+mn-lt"/>
            </a:rPr>
            <a:t>Klasické</a:t>
          </a:r>
          <a:endParaRPr lang="cs-CZ" sz="1200" b="0" dirty="0">
            <a:latin typeface="+mn-lt"/>
          </a:endParaRPr>
        </a:p>
      </dgm:t>
    </dgm:pt>
    <dgm:pt modelId="{63A3902B-8F13-495D-AC02-24A14384F578}" type="parTrans" cxnId="{D3D90ACA-53F5-4C38-B20D-F145D53A3107}">
      <dgm:prSet>
        <dgm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cs-CZ" sz="1200" b="0">
            <a:latin typeface="+mn-lt"/>
          </a:endParaRPr>
        </a:p>
      </dgm:t>
    </dgm:pt>
    <dgm:pt modelId="{43622C8C-B713-4EF1-B020-C3BCFBBF8E0E}" type="sibTrans" cxnId="{D3D90ACA-53F5-4C38-B20D-F145D53A3107}">
      <dgm:prSet/>
      <dgm:spPr/>
      <dgm:t>
        <a:bodyPr/>
        <a:lstStyle/>
        <a:p>
          <a:endParaRPr lang="cs-CZ" sz="4400" b="0"/>
        </a:p>
      </dgm:t>
    </dgm:pt>
    <dgm:pt modelId="{A77EECB9-7560-4855-994B-6DBDD7C46E42}">
      <dgm:prSet phldrT="[Text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cs-CZ" sz="1200" b="0" dirty="0" smtClean="0">
              <a:latin typeface="+mn-lt"/>
            </a:rPr>
            <a:t>Moderní</a:t>
          </a:r>
          <a:endParaRPr lang="cs-CZ" sz="1200" b="0" dirty="0">
            <a:latin typeface="+mn-lt"/>
          </a:endParaRPr>
        </a:p>
      </dgm:t>
    </dgm:pt>
    <dgm:pt modelId="{C775FABF-5BA2-4415-BF69-2632E5000E57}" type="parTrans" cxnId="{20C94AE2-72EE-4176-9472-3FE3EEED5FFF}">
      <dgm:prSet>
        <dgm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cs-CZ" sz="1200" b="0">
            <a:latin typeface="+mn-lt"/>
          </a:endParaRPr>
        </a:p>
      </dgm:t>
    </dgm:pt>
    <dgm:pt modelId="{596C4BF7-9972-40D4-9C77-906F5113FB7A}" type="sibTrans" cxnId="{20C94AE2-72EE-4176-9472-3FE3EEED5FFF}">
      <dgm:prSet/>
      <dgm:spPr/>
      <dgm:t>
        <a:bodyPr/>
        <a:lstStyle/>
        <a:p>
          <a:endParaRPr lang="cs-CZ" sz="4400" b="0"/>
        </a:p>
      </dgm:t>
    </dgm:pt>
    <dgm:pt modelId="{6BD6CD97-FC39-4A80-9164-F4CBDF5C0E54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cs-CZ" sz="1200" b="0" dirty="0" smtClean="0">
              <a:latin typeface="+mn-lt"/>
            </a:rPr>
            <a:t>Šifra</a:t>
          </a:r>
          <a:endParaRPr lang="cs-CZ" sz="1200" b="0" dirty="0">
            <a:latin typeface="+mn-lt"/>
          </a:endParaRPr>
        </a:p>
      </dgm:t>
    </dgm:pt>
    <dgm:pt modelId="{BAC946B1-C5EC-47D7-AABA-51CE6B805901}" type="parTrans" cxnId="{21D7D2B1-5E18-4090-9999-72C31E58E889}">
      <dgm:prSet>
        <dgm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cs-CZ" sz="1200" b="0">
            <a:latin typeface="+mn-lt"/>
          </a:endParaRPr>
        </a:p>
      </dgm:t>
    </dgm:pt>
    <dgm:pt modelId="{00425D93-D810-47DD-B4B1-CB1A3DF32CA8}" type="sibTrans" cxnId="{21D7D2B1-5E18-4090-9999-72C31E58E889}">
      <dgm:prSet/>
      <dgm:spPr/>
      <dgm:t>
        <a:bodyPr/>
        <a:lstStyle/>
        <a:p>
          <a:endParaRPr lang="cs-CZ" sz="4400" b="0"/>
        </a:p>
      </dgm:t>
    </dgm:pt>
    <dgm:pt modelId="{54944F5C-27E4-4F0B-9040-4DAB6111E022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cs-CZ" sz="1200" b="0" dirty="0" smtClean="0">
              <a:latin typeface="+mn-lt"/>
            </a:rPr>
            <a:t>Kód</a:t>
          </a:r>
          <a:endParaRPr lang="cs-CZ" sz="1200" b="0" dirty="0">
            <a:latin typeface="+mn-lt"/>
          </a:endParaRPr>
        </a:p>
      </dgm:t>
    </dgm:pt>
    <dgm:pt modelId="{0AFC72CF-799E-441D-BE7C-B1C69B9BE616}" type="parTrans" cxnId="{96AE803A-0E4B-4A72-A53A-4E7EA9735B42}">
      <dgm:prSet>
        <dgm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cs-CZ" sz="1200" b="0">
            <a:latin typeface="+mn-lt"/>
          </a:endParaRPr>
        </a:p>
      </dgm:t>
    </dgm:pt>
    <dgm:pt modelId="{09F11852-ED01-44C8-B549-247DF12DBD9C}" type="sibTrans" cxnId="{96AE803A-0E4B-4A72-A53A-4E7EA9735B42}">
      <dgm:prSet/>
      <dgm:spPr/>
      <dgm:t>
        <a:bodyPr/>
        <a:lstStyle/>
        <a:p>
          <a:endParaRPr lang="cs-CZ" sz="4400" b="0"/>
        </a:p>
      </dgm:t>
    </dgm:pt>
    <dgm:pt modelId="{F91C6E1C-7BF8-4818-A429-33583D7B39CA}" type="asst">
      <dgm:prSet custT="1"/>
      <dgm:spPr>
        <a:solidFill>
          <a:srgbClr val="0070C0"/>
        </a:solidFill>
      </dgm:spPr>
      <dgm:t>
        <a:bodyPr/>
        <a:lstStyle/>
        <a:p>
          <a:r>
            <a:rPr lang="cs-CZ" sz="1200" b="0" dirty="0" smtClean="0">
              <a:latin typeface="+mn-lt"/>
            </a:rPr>
            <a:t>Substituce</a:t>
          </a:r>
          <a:endParaRPr lang="cs-CZ" sz="1200" b="0" dirty="0">
            <a:latin typeface="+mn-lt"/>
          </a:endParaRPr>
        </a:p>
      </dgm:t>
    </dgm:pt>
    <dgm:pt modelId="{53010D5A-57FE-47DA-A080-7CF85FDE9315}" type="parTrans" cxnId="{CC2E3C5F-DC3A-4D44-A12C-E7477945A695}">
      <dgm:prSet>
        <dgm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cs-CZ" sz="1200" b="0">
            <a:latin typeface="+mn-lt"/>
          </a:endParaRPr>
        </a:p>
      </dgm:t>
    </dgm:pt>
    <dgm:pt modelId="{8EDCF000-1F76-412E-9AB5-3EAB823664DC}" type="sibTrans" cxnId="{CC2E3C5F-DC3A-4D44-A12C-E7477945A695}">
      <dgm:prSet/>
      <dgm:spPr/>
      <dgm:t>
        <a:bodyPr/>
        <a:lstStyle/>
        <a:p>
          <a:endParaRPr lang="cs-CZ" sz="4400" b="0"/>
        </a:p>
      </dgm:t>
    </dgm:pt>
    <dgm:pt modelId="{91C1C7CD-9A7B-469A-9104-EF22F16037B3}" type="asst">
      <dgm:prSet custT="1"/>
      <dgm:spPr>
        <a:solidFill>
          <a:srgbClr val="00B0F0"/>
        </a:solidFill>
      </dgm:spPr>
      <dgm:t>
        <a:bodyPr/>
        <a:lstStyle/>
        <a:p>
          <a:r>
            <a:rPr lang="cs-CZ" sz="1200" b="0" dirty="0" err="1" smtClean="0">
              <a:latin typeface="+mn-lt"/>
            </a:rPr>
            <a:t>Monoalfabetická</a:t>
          </a:r>
          <a:endParaRPr lang="cs-CZ" sz="1200" b="0" dirty="0">
            <a:latin typeface="+mn-lt"/>
          </a:endParaRPr>
        </a:p>
      </dgm:t>
    </dgm:pt>
    <dgm:pt modelId="{4E09F6A7-CA21-43EE-8F74-FF976C77A9DC}" type="parTrans" cxnId="{22B8A2C3-3458-41AF-BEBD-13955C9EEFBA}">
      <dgm:prSet>
        <dgm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cs-CZ" sz="1200" b="0">
            <a:latin typeface="+mn-lt"/>
          </a:endParaRPr>
        </a:p>
      </dgm:t>
    </dgm:pt>
    <dgm:pt modelId="{78EB2979-4A1A-414B-BC0E-7AE0D2863F5E}" type="sibTrans" cxnId="{22B8A2C3-3458-41AF-BEBD-13955C9EEFBA}">
      <dgm:prSet/>
      <dgm:spPr/>
      <dgm:t>
        <a:bodyPr/>
        <a:lstStyle/>
        <a:p>
          <a:endParaRPr lang="cs-CZ" sz="4400" b="0"/>
        </a:p>
      </dgm:t>
    </dgm:pt>
    <dgm:pt modelId="{37C71FE9-9777-43B6-83A6-FA59EC91E2EC}">
      <dgm:prSet custT="1"/>
      <dgm:spPr>
        <a:solidFill>
          <a:srgbClr val="00B0F0"/>
        </a:solidFill>
      </dgm:spPr>
      <dgm:t>
        <a:bodyPr/>
        <a:lstStyle/>
        <a:p>
          <a:r>
            <a:rPr lang="cs-CZ" sz="1200" b="0" dirty="0" err="1" smtClean="0">
              <a:latin typeface="+mn-lt"/>
            </a:rPr>
            <a:t>Polyalfabetická</a:t>
          </a:r>
          <a:endParaRPr lang="cs-CZ" sz="1200" b="0" dirty="0">
            <a:latin typeface="+mn-lt"/>
          </a:endParaRPr>
        </a:p>
      </dgm:t>
    </dgm:pt>
    <dgm:pt modelId="{A5D84952-F075-4334-AD86-9061607B9B94}" type="parTrans" cxnId="{70B31534-233C-47B3-A3B5-83D7BEBBD6A7}">
      <dgm:prSet>
        <dgm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cs-CZ" sz="1200" b="0">
            <a:latin typeface="+mn-lt"/>
          </a:endParaRPr>
        </a:p>
      </dgm:t>
    </dgm:pt>
    <dgm:pt modelId="{6CD07F05-9E89-4214-8A66-205FBDD6F799}" type="sibTrans" cxnId="{70B31534-233C-47B3-A3B5-83D7BEBBD6A7}">
      <dgm:prSet/>
      <dgm:spPr/>
      <dgm:t>
        <a:bodyPr/>
        <a:lstStyle/>
        <a:p>
          <a:endParaRPr lang="cs-CZ" sz="4400" b="0"/>
        </a:p>
      </dgm:t>
    </dgm:pt>
    <dgm:pt modelId="{DB25278D-F9F8-459D-93A0-D58FDE7F6D1A}">
      <dgm:prSet custT="1"/>
      <dgm:spPr>
        <a:solidFill>
          <a:srgbClr val="00B0F0"/>
        </a:solidFill>
      </dgm:spPr>
      <dgm:t>
        <a:bodyPr/>
        <a:lstStyle/>
        <a:p>
          <a:r>
            <a:rPr lang="cs-CZ" sz="1200" b="0" dirty="0" smtClean="0">
              <a:latin typeface="+mn-lt"/>
            </a:rPr>
            <a:t>Polygrafická</a:t>
          </a:r>
          <a:endParaRPr lang="cs-CZ" sz="1200" b="0" dirty="0">
            <a:latin typeface="+mn-lt"/>
          </a:endParaRPr>
        </a:p>
      </dgm:t>
    </dgm:pt>
    <dgm:pt modelId="{65CC77A3-4AE3-4C88-B80A-FE7295A70823}" type="parTrans" cxnId="{5E6BFD49-B477-476A-9E6B-5258980E4275}">
      <dgm:prSet>
        <dgm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cs-CZ" sz="1200" b="0">
            <a:latin typeface="+mn-lt"/>
          </a:endParaRPr>
        </a:p>
      </dgm:t>
    </dgm:pt>
    <dgm:pt modelId="{B06EBC00-5446-456D-977A-C9FD061B22A4}" type="sibTrans" cxnId="{5E6BFD49-B477-476A-9E6B-5258980E4275}">
      <dgm:prSet/>
      <dgm:spPr/>
      <dgm:t>
        <a:bodyPr/>
        <a:lstStyle/>
        <a:p>
          <a:endParaRPr lang="cs-CZ" sz="4400" b="0"/>
        </a:p>
      </dgm:t>
    </dgm:pt>
    <dgm:pt modelId="{D0241113-090B-4E82-8A3B-C9688DDB566F}">
      <dgm:prSet custT="1"/>
      <dgm:spPr>
        <a:solidFill>
          <a:srgbClr val="00B0F0"/>
        </a:solidFill>
      </dgm:spPr>
      <dgm:t>
        <a:bodyPr/>
        <a:lstStyle/>
        <a:p>
          <a:r>
            <a:rPr lang="cs-CZ" sz="1200" b="0" dirty="0" smtClean="0">
              <a:latin typeface="+mn-lt"/>
            </a:rPr>
            <a:t>Homofonní</a:t>
          </a:r>
          <a:endParaRPr lang="cs-CZ" sz="1200" b="0" dirty="0">
            <a:latin typeface="+mn-lt"/>
          </a:endParaRPr>
        </a:p>
      </dgm:t>
    </dgm:pt>
    <dgm:pt modelId="{5368A790-EBD0-4F24-89EE-2F83C55A6358}" type="parTrans" cxnId="{9A0E7E9A-6EBA-4835-8334-247AE67BBD66}">
      <dgm:prSet>
        <dgm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cs-CZ" sz="1200" b="0">
            <a:latin typeface="+mn-lt"/>
          </a:endParaRPr>
        </a:p>
      </dgm:t>
    </dgm:pt>
    <dgm:pt modelId="{381C9F6F-1DB9-43AD-A6C3-A97837F08778}" type="sibTrans" cxnId="{9A0E7E9A-6EBA-4835-8334-247AE67BBD66}">
      <dgm:prSet/>
      <dgm:spPr/>
      <dgm:t>
        <a:bodyPr/>
        <a:lstStyle/>
        <a:p>
          <a:endParaRPr lang="cs-CZ" sz="4400" b="0"/>
        </a:p>
      </dgm:t>
    </dgm:pt>
    <dgm:pt modelId="{A8F5319C-B3A8-4BE6-B9C7-37C2E1811770}">
      <dgm:prSet custT="1"/>
      <dgm:spPr>
        <a:solidFill>
          <a:srgbClr val="00B0F0"/>
        </a:solidFill>
      </dgm:spPr>
      <dgm:t>
        <a:bodyPr/>
        <a:lstStyle/>
        <a:p>
          <a:r>
            <a:rPr lang="cs-CZ" sz="1200" b="0" dirty="0" smtClean="0">
              <a:latin typeface="+mn-lt"/>
            </a:rPr>
            <a:t>Ostatní</a:t>
          </a:r>
          <a:endParaRPr lang="cs-CZ" sz="1200" b="0" dirty="0">
            <a:latin typeface="+mn-lt"/>
          </a:endParaRPr>
        </a:p>
      </dgm:t>
    </dgm:pt>
    <dgm:pt modelId="{26B4AC8A-C16F-40EA-86B8-E23BD37BB5CB}" type="parTrans" cxnId="{FC84B52A-1519-4D78-89C6-9805050FBD62}">
      <dgm:prSet>
        <dgm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cs-CZ" sz="1200" b="0">
            <a:latin typeface="+mn-lt"/>
          </a:endParaRPr>
        </a:p>
      </dgm:t>
    </dgm:pt>
    <dgm:pt modelId="{95CF29C8-C43B-48C4-AAC6-CACF599CE015}" type="sibTrans" cxnId="{FC84B52A-1519-4D78-89C6-9805050FBD62}">
      <dgm:prSet/>
      <dgm:spPr/>
      <dgm:t>
        <a:bodyPr/>
        <a:lstStyle/>
        <a:p>
          <a:endParaRPr lang="cs-CZ" sz="4400" b="0"/>
        </a:p>
      </dgm:t>
    </dgm:pt>
    <dgm:pt modelId="{EFDF7E8D-DF43-4446-A162-2E01F524390C}" type="asst">
      <dgm:prSet custT="1"/>
      <dgm:spPr>
        <a:solidFill>
          <a:srgbClr val="0070C0"/>
        </a:solidFill>
      </dgm:spPr>
      <dgm:t>
        <a:bodyPr/>
        <a:lstStyle/>
        <a:p>
          <a:r>
            <a:rPr lang="cs-CZ" sz="1200" b="0" dirty="0" smtClean="0">
              <a:latin typeface="+mn-lt"/>
            </a:rPr>
            <a:t>Transpozice</a:t>
          </a:r>
          <a:endParaRPr lang="cs-CZ" sz="1200" b="0" dirty="0">
            <a:latin typeface="+mn-lt"/>
          </a:endParaRPr>
        </a:p>
      </dgm:t>
    </dgm:pt>
    <dgm:pt modelId="{61F1315A-3029-4FDA-A682-FE35205CA0D7}" type="parTrans" cxnId="{230CAC75-0FD2-4452-BC75-01248ACF8148}">
      <dgm:prSet>
        <dgm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cs-CZ" sz="1200" b="0">
            <a:latin typeface="+mn-lt"/>
          </a:endParaRPr>
        </a:p>
      </dgm:t>
    </dgm:pt>
    <dgm:pt modelId="{DF8DD2F2-3E64-4FA4-9350-70E32098F5E5}" type="sibTrans" cxnId="{230CAC75-0FD2-4452-BC75-01248ACF8148}">
      <dgm:prSet/>
      <dgm:spPr/>
      <dgm:t>
        <a:bodyPr/>
        <a:lstStyle/>
        <a:p>
          <a:endParaRPr lang="cs-CZ" sz="4400" b="0"/>
        </a:p>
      </dgm:t>
    </dgm:pt>
    <dgm:pt modelId="{38A43A0D-D036-46F7-9846-6C2A467BA915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cs-CZ" sz="1200" b="0" dirty="0" smtClean="0">
              <a:latin typeface="+mn-lt"/>
            </a:rPr>
            <a:t>Asymetrické</a:t>
          </a:r>
          <a:endParaRPr lang="cs-CZ" sz="1200" b="0" dirty="0">
            <a:latin typeface="+mn-lt"/>
          </a:endParaRPr>
        </a:p>
      </dgm:t>
    </dgm:pt>
    <dgm:pt modelId="{A75E5021-090D-4502-998E-57E4A9489F35}" type="parTrans" cxnId="{21D53B73-FE1B-4772-A5EB-CF25341BC55F}">
      <dgm:prSet>
        <dgm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cs-CZ" sz="1200" b="0">
            <a:latin typeface="+mn-lt"/>
          </a:endParaRPr>
        </a:p>
      </dgm:t>
    </dgm:pt>
    <dgm:pt modelId="{B8EFF135-7ACA-41D6-BFC8-E5712971F491}" type="sibTrans" cxnId="{21D53B73-FE1B-4772-A5EB-CF25341BC55F}">
      <dgm:prSet/>
      <dgm:spPr/>
      <dgm:t>
        <a:bodyPr/>
        <a:lstStyle/>
        <a:p>
          <a:endParaRPr lang="cs-CZ" sz="4400" b="0"/>
        </a:p>
      </dgm:t>
    </dgm:pt>
    <dgm:pt modelId="{0145796C-4550-4BDC-B09D-D2BDCA6DC344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cs-CZ" sz="1200" b="0" dirty="0" smtClean="0">
              <a:latin typeface="+mn-lt"/>
            </a:rPr>
            <a:t>Symetrické</a:t>
          </a:r>
          <a:endParaRPr lang="cs-CZ" sz="1200" b="0" dirty="0">
            <a:latin typeface="+mn-lt"/>
          </a:endParaRPr>
        </a:p>
      </dgm:t>
    </dgm:pt>
    <dgm:pt modelId="{46703F45-8431-4937-9F94-3319983977DB}" type="parTrans" cxnId="{778BD6F8-AF24-44D0-ABB1-CE9D2E5462EE}">
      <dgm:prSet>
        <dgm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cs-CZ" sz="1200" b="0">
            <a:latin typeface="+mn-lt"/>
          </a:endParaRPr>
        </a:p>
      </dgm:t>
    </dgm:pt>
    <dgm:pt modelId="{FAB75411-4B7D-4860-82A8-BF2774483670}" type="sibTrans" cxnId="{778BD6F8-AF24-44D0-ABB1-CE9D2E5462EE}">
      <dgm:prSet/>
      <dgm:spPr/>
      <dgm:t>
        <a:bodyPr/>
        <a:lstStyle/>
        <a:p>
          <a:endParaRPr lang="cs-CZ" sz="4400" b="0"/>
        </a:p>
      </dgm:t>
    </dgm:pt>
    <dgm:pt modelId="{6EE5ABEF-5C31-4B89-8B37-A6409DAD0AB4}" type="asst">
      <dgm:prSet custT="1"/>
      <dgm:spPr>
        <a:solidFill>
          <a:srgbClr val="0070C0"/>
        </a:solidFill>
      </dgm:spPr>
      <dgm:t>
        <a:bodyPr/>
        <a:lstStyle/>
        <a:p>
          <a:r>
            <a:rPr lang="cs-CZ" sz="1200" b="0" dirty="0" smtClean="0">
              <a:latin typeface="+mn-lt"/>
            </a:rPr>
            <a:t>Proudové</a:t>
          </a:r>
          <a:endParaRPr lang="cs-CZ" sz="1200" b="0" dirty="0">
            <a:latin typeface="+mn-lt"/>
          </a:endParaRPr>
        </a:p>
      </dgm:t>
    </dgm:pt>
    <dgm:pt modelId="{F6E2D509-BE3F-4734-8799-089175BEE7F5}" type="parTrans" cxnId="{58725519-5CB4-4C99-85E6-4C1BB17BDA9E}">
      <dgm:prSet>
        <dgm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cs-CZ" sz="1200" b="0">
            <a:latin typeface="+mn-lt"/>
          </a:endParaRPr>
        </a:p>
      </dgm:t>
    </dgm:pt>
    <dgm:pt modelId="{9F518DB1-0E00-4395-932C-9F78E5A86ECD}" type="sibTrans" cxnId="{58725519-5CB4-4C99-85E6-4C1BB17BDA9E}">
      <dgm:prSet/>
      <dgm:spPr/>
      <dgm:t>
        <a:bodyPr/>
        <a:lstStyle/>
        <a:p>
          <a:endParaRPr lang="cs-CZ" sz="4400" b="0"/>
        </a:p>
      </dgm:t>
    </dgm:pt>
    <dgm:pt modelId="{197A6258-2C82-4CB4-AB21-E7F3460B39C7}" type="asst">
      <dgm:prSet custT="1"/>
      <dgm:spPr>
        <a:solidFill>
          <a:srgbClr val="0070C0"/>
        </a:solidFill>
      </dgm:spPr>
      <dgm:t>
        <a:bodyPr/>
        <a:lstStyle/>
        <a:p>
          <a:r>
            <a:rPr lang="cs-CZ" sz="1200" b="0" dirty="0" smtClean="0">
              <a:latin typeface="+mn-lt"/>
            </a:rPr>
            <a:t>Blokové</a:t>
          </a:r>
          <a:endParaRPr lang="cs-CZ" sz="1200" b="0" dirty="0">
            <a:latin typeface="+mn-lt"/>
          </a:endParaRPr>
        </a:p>
      </dgm:t>
    </dgm:pt>
    <dgm:pt modelId="{48F75945-7C19-4C53-AA09-7E8BEC64753E}" type="parTrans" cxnId="{2015BA10-A3CB-454E-A060-C532AEEEB9A8}">
      <dgm:prSet>
        <dgm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cs-CZ" sz="1200" b="0">
            <a:latin typeface="+mn-lt"/>
          </a:endParaRPr>
        </a:p>
      </dgm:t>
    </dgm:pt>
    <dgm:pt modelId="{6621DF68-3CAD-4B4D-8744-66F390ECF885}" type="sibTrans" cxnId="{2015BA10-A3CB-454E-A060-C532AEEEB9A8}">
      <dgm:prSet/>
      <dgm:spPr/>
      <dgm:t>
        <a:bodyPr/>
        <a:lstStyle/>
        <a:p>
          <a:endParaRPr lang="cs-CZ" sz="4400" b="0"/>
        </a:p>
      </dgm:t>
    </dgm:pt>
    <dgm:pt modelId="{D34CEFEB-A3D0-4A11-B78D-36DFB6FB3330}" type="pres">
      <dgm:prSet presAssocID="{EE3C7C70-8D73-44B1-8A17-37FA500A3D1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A571FCA1-E8F6-46E9-A23F-37D376416EB8}" type="pres">
      <dgm:prSet presAssocID="{71817D11-B876-4EFA-8ED7-0C9D74DE9C88}" presName="hierRoot1" presStyleCnt="0">
        <dgm:presLayoutVars>
          <dgm:hierBranch/>
        </dgm:presLayoutVars>
      </dgm:prSet>
      <dgm:spPr/>
      <dgm:t>
        <a:bodyPr/>
        <a:lstStyle/>
        <a:p>
          <a:endParaRPr lang="cs-CZ"/>
        </a:p>
      </dgm:t>
    </dgm:pt>
    <dgm:pt modelId="{E3CFAA1F-AC62-4468-A195-E9808C178C7C}" type="pres">
      <dgm:prSet presAssocID="{71817D11-B876-4EFA-8ED7-0C9D74DE9C88}" presName="rootComposite1" presStyleCnt="0"/>
      <dgm:spPr/>
      <dgm:t>
        <a:bodyPr/>
        <a:lstStyle/>
        <a:p>
          <a:endParaRPr lang="cs-CZ"/>
        </a:p>
      </dgm:t>
    </dgm:pt>
    <dgm:pt modelId="{6B5191A4-72DB-477F-8CAB-1096989A9B18}" type="pres">
      <dgm:prSet presAssocID="{71817D11-B876-4EFA-8ED7-0C9D74DE9C88}" presName="rootText1" presStyleLbl="node0" presStyleIdx="0" presStyleCnt="1" custLinFactNeighborX="3298" custLinFactNeighborY="6138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9E626BF-4FBB-4F72-AF24-F4B67717708E}" type="pres">
      <dgm:prSet presAssocID="{71817D11-B876-4EFA-8ED7-0C9D74DE9C88}" presName="rootConnector1" presStyleLbl="node1" presStyleIdx="0" presStyleCnt="0"/>
      <dgm:spPr/>
      <dgm:t>
        <a:bodyPr/>
        <a:lstStyle/>
        <a:p>
          <a:endParaRPr lang="cs-CZ"/>
        </a:p>
      </dgm:t>
    </dgm:pt>
    <dgm:pt modelId="{1E4384F1-F3B1-4478-82A2-99D7FA2FF7C3}" type="pres">
      <dgm:prSet presAssocID="{71817D11-B876-4EFA-8ED7-0C9D74DE9C88}" presName="hierChild2" presStyleCnt="0"/>
      <dgm:spPr/>
      <dgm:t>
        <a:bodyPr/>
        <a:lstStyle/>
        <a:p>
          <a:endParaRPr lang="cs-CZ"/>
        </a:p>
      </dgm:t>
    </dgm:pt>
    <dgm:pt modelId="{EB75967A-83C4-440A-88CF-5CD192FE5F8B}" type="pres">
      <dgm:prSet presAssocID="{63A3902B-8F13-495D-AC02-24A14384F578}" presName="Name35" presStyleLbl="parChTrans1D2" presStyleIdx="0" presStyleCnt="2"/>
      <dgm:spPr/>
      <dgm:t>
        <a:bodyPr/>
        <a:lstStyle/>
        <a:p>
          <a:endParaRPr lang="cs-CZ"/>
        </a:p>
      </dgm:t>
    </dgm:pt>
    <dgm:pt modelId="{3C60A4B5-60D3-4B57-A602-BEE6C76F3B11}" type="pres">
      <dgm:prSet presAssocID="{3B0B6711-ED63-471D-89D2-2C1ED580C1C3}" presName="hierRoot2" presStyleCnt="0">
        <dgm:presLayoutVars>
          <dgm:hierBranch/>
        </dgm:presLayoutVars>
      </dgm:prSet>
      <dgm:spPr/>
      <dgm:t>
        <a:bodyPr/>
        <a:lstStyle/>
        <a:p>
          <a:endParaRPr lang="cs-CZ"/>
        </a:p>
      </dgm:t>
    </dgm:pt>
    <dgm:pt modelId="{230771DA-1A7C-46C7-A436-0AA8C4430413}" type="pres">
      <dgm:prSet presAssocID="{3B0B6711-ED63-471D-89D2-2C1ED580C1C3}" presName="rootComposite" presStyleCnt="0"/>
      <dgm:spPr/>
      <dgm:t>
        <a:bodyPr/>
        <a:lstStyle/>
        <a:p>
          <a:endParaRPr lang="cs-CZ"/>
        </a:p>
      </dgm:t>
    </dgm:pt>
    <dgm:pt modelId="{11079ACC-6219-4EFC-A343-1A5A1CE8C1AD}" type="pres">
      <dgm:prSet presAssocID="{3B0B6711-ED63-471D-89D2-2C1ED580C1C3}" presName="rootText" presStyleLbl="node2" presStyleIdx="0" presStyleCnt="2" custLinFactNeighborX="3298" custLinFactNeighborY="22650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2FECB21-F39E-4963-A327-FDABFF3B9F63}" type="pres">
      <dgm:prSet presAssocID="{3B0B6711-ED63-471D-89D2-2C1ED580C1C3}" presName="rootConnector" presStyleLbl="node2" presStyleIdx="0" presStyleCnt="2"/>
      <dgm:spPr/>
      <dgm:t>
        <a:bodyPr/>
        <a:lstStyle/>
        <a:p>
          <a:endParaRPr lang="cs-CZ"/>
        </a:p>
      </dgm:t>
    </dgm:pt>
    <dgm:pt modelId="{D1CBEA68-313E-43D8-A2EC-992672110E02}" type="pres">
      <dgm:prSet presAssocID="{3B0B6711-ED63-471D-89D2-2C1ED580C1C3}" presName="hierChild4" presStyleCnt="0"/>
      <dgm:spPr/>
      <dgm:t>
        <a:bodyPr/>
        <a:lstStyle/>
        <a:p>
          <a:endParaRPr lang="cs-CZ"/>
        </a:p>
      </dgm:t>
    </dgm:pt>
    <dgm:pt modelId="{DC8111BC-B92F-41C5-9BAD-92F01CDF184B}" type="pres">
      <dgm:prSet presAssocID="{BAC946B1-C5EC-47D7-AABA-51CE6B805901}" presName="Name35" presStyleLbl="parChTrans1D3" presStyleIdx="0" presStyleCnt="4"/>
      <dgm:spPr/>
      <dgm:t>
        <a:bodyPr/>
        <a:lstStyle/>
        <a:p>
          <a:endParaRPr lang="cs-CZ"/>
        </a:p>
      </dgm:t>
    </dgm:pt>
    <dgm:pt modelId="{05ED8E78-4FA5-4C0D-BA47-5A9863115016}" type="pres">
      <dgm:prSet presAssocID="{6BD6CD97-FC39-4A80-9164-F4CBDF5C0E54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6D54A2F4-6273-4BE0-934A-743919C71C5D}" type="pres">
      <dgm:prSet presAssocID="{6BD6CD97-FC39-4A80-9164-F4CBDF5C0E54}" presName="rootComposite" presStyleCnt="0"/>
      <dgm:spPr/>
      <dgm:t>
        <a:bodyPr/>
        <a:lstStyle/>
        <a:p>
          <a:endParaRPr lang="cs-CZ"/>
        </a:p>
      </dgm:t>
    </dgm:pt>
    <dgm:pt modelId="{7E57A341-20CE-4242-A9C9-C021ECC04B6B}" type="pres">
      <dgm:prSet presAssocID="{6BD6CD97-FC39-4A80-9164-F4CBDF5C0E54}" presName="rootText" presStyleLbl="node3" presStyleIdx="0" presStyleCnt="4" custLinFactNeighborY="24898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CB2CB76-EA06-474B-9E1C-697B7EB4AFD0}" type="pres">
      <dgm:prSet presAssocID="{6BD6CD97-FC39-4A80-9164-F4CBDF5C0E54}" presName="rootConnector" presStyleLbl="node3" presStyleIdx="0" presStyleCnt="4"/>
      <dgm:spPr/>
      <dgm:t>
        <a:bodyPr/>
        <a:lstStyle/>
        <a:p>
          <a:endParaRPr lang="cs-CZ"/>
        </a:p>
      </dgm:t>
    </dgm:pt>
    <dgm:pt modelId="{C1F59DA1-F0B6-4276-85A0-0488A464A96D}" type="pres">
      <dgm:prSet presAssocID="{6BD6CD97-FC39-4A80-9164-F4CBDF5C0E54}" presName="hierChild4" presStyleCnt="0"/>
      <dgm:spPr/>
      <dgm:t>
        <a:bodyPr/>
        <a:lstStyle/>
        <a:p>
          <a:endParaRPr lang="cs-CZ"/>
        </a:p>
      </dgm:t>
    </dgm:pt>
    <dgm:pt modelId="{B416C078-2C48-4F4A-838F-1D0E5AC8D556}" type="pres">
      <dgm:prSet presAssocID="{6BD6CD97-FC39-4A80-9164-F4CBDF5C0E54}" presName="hierChild5" presStyleCnt="0"/>
      <dgm:spPr/>
      <dgm:t>
        <a:bodyPr/>
        <a:lstStyle/>
        <a:p>
          <a:endParaRPr lang="cs-CZ"/>
        </a:p>
      </dgm:t>
    </dgm:pt>
    <dgm:pt modelId="{BE37BF0F-D1B5-4B7D-84AD-C26E63896BFF}" type="pres">
      <dgm:prSet presAssocID="{53010D5A-57FE-47DA-A080-7CF85FDE9315}" presName="Name111" presStyleLbl="parChTrans1D4" presStyleIdx="0" presStyleCnt="9"/>
      <dgm:spPr/>
      <dgm:t>
        <a:bodyPr/>
        <a:lstStyle/>
        <a:p>
          <a:endParaRPr lang="cs-CZ"/>
        </a:p>
      </dgm:t>
    </dgm:pt>
    <dgm:pt modelId="{3DED3FC7-ACE7-4F03-B8D4-F6A743795818}" type="pres">
      <dgm:prSet presAssocID="{F91C6E1C-7BF8-4818-A429-33583D7B39CA}" presName="hierRoot3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96366BDD-E203-4C88-BC3C-5CDABB616012}" type="pres">
      <dgm:prSet presAssocID="{F91C6E1C-7BF8-4818-A429-33583D7B39CA}" presName="rootComposite3" presStyleCnt="0"/>
      <dgm:spPr/>
      <dgm:t>
        <a:bodyPr/>
        <a:lstStyle/>
        <a:p>
          <a:endParaRPr lang="cs-CZ"/>
        </a:p>
      </dgm:t>
    </dgm:pt>
    <dgm:pt modelId="{F73E38C1-9A84-4E1C-8B4F-BF2787589F68}" type="pres">
      <dgm:prSet presAssocID="{F91C6E1C-7BF8-4818-A429-33583D7B39CA}" presName="rootText3" presStyleLbl="asst3" presStyleIdx="0" presStyleCnt="5" custLinFactNeighborX="74427" custLinFactNeighborY="2222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A50A6812-9B91-4BD5-8AD5-8590F3BFFC6F}" type="pres">
      <dgm:prSet presAssocID="{F91C6E1C-7BF8-4818-A429-33583D7B39CA}" presName="rootConnector3" presStyleLbl="asst3" presStyleIdx="0" presStyleCnt="5"/>
      <dgm:spPr/>
      <dgm:t>
        <a:bodyPr/>
        <a:lstStyle/>
        <a:p>
          <a:endParaRPr lang="cs-CZ"/>
        </a:p>
      </dgm:t>
    </dgm:pt>
    <dgm:pt modelId="{82AE261D-7FA9-4184-ADB8-679B639F3EE8}" type="pres">
      <dgm:prSet presAssocID="{F91C6E1C-7BF8-4818-A429-33583D7B39CA}" presName="hierChild6" presStyleCnt="0"/>
      <dgm:spPr/>
      <dgm:t>
        <a:bodyPr/>
        <a:lstStyle/>
        <a:p>
          <a:endParaRPr lang="cs-CZ"/>
        </a:p>
      </dgm:t>
    </dgm:pt>
    <dgm:pt modelId="{053EEAB3-381F-4167-AB57-0D39193864A0}" type="pres">
      <dgm:prSet presAssocID="{A5D84952-F075-4334-AD86-9061607B9B94}" presName="Name37" presStyleLbl="parChTrans1D4" presStyleIdx="1" presStyleCnt="9"/>
      <dgm:spPr/>
      <dgm:t>
        <a:bodyPr/>
        <a:lstStyle/>
        <a:p>
          <a:endParaRPr lang="cs-CZ"/>
        </a:p>
      </dgm:t>
    </dgm:pt>
    <dgm:pt modelId="{872C1E50-B41D-45E1-A1DF-AF4B9CC50F0E}" type="pres">
      <dgm:prSet presAssocID="{37C71FE9-9777-43B6-83A6-FA59EC91E2EC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D57BBD28-D70D-498D-A00D-861BE23D8679}" type="pres">
      <dgm:prSet presAssocID="{37C71FE9-9777-43B6-83A6-FA59EC91E2EC}" presName="rootComposite" presStyleCnt="0"/>
      <dgm:spPr/>
      <dgm:t>
        <a:bodyPr/>
        <a:lstStyle/>
        <a:p>
          <a:endParaRPr lang="cs-CZ"/>
        </a:p>
      </dgm:t>
    </dgm:pt>
    <dgm:pt modelId="{0276A479-B742-43BC-AE49-57FFAB8E13E2}" type="pres">
      <dgm:prSet presAssocID="{37C71FE9-9777-43B6-83A6-FA59EC91E2EC}" presName="rootText" presStyleLbl="node4" presStyleIdx="0" presStyleCnt="4" custScaleX="120146" custLinFactNeighborX="-85760" custLinFactNeighborY="27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AB913AF0-917F-42C4-9547-A76551F1A111}" type="pres">
      <dgm:prSet presAssocID="{37C71FE9-9777-43B6-83A6-FA59EC91E2EC}" presName="rootConnector" presStyleLbl="node4" presStyleIdx="0" presStyleCnt="4"/>
      <dgm:spPr/>
      <dgm:t>
        <a:bodyPr/>
        <a:lstStyle/>
        <a:p>
          <a:endParaRPr lang="cs-CZ"/>
        </a:p>
      </dgm:t>
    </dgm:pt>
    <dgm:pt modelId="{7CC0D950-CB77-43A8-B78C-77013EDCF13C}" type="pres">
      <dgm:prSet presAssocID="{37C71FE9-9777-43B6-83A6-FA59EC91E2EC}" presName="hierChild4" presStyleCnt="0"/>
      <dgm:spPr/>
      <dgm:t>
        <a:bodyPr/>
        <a:lstStyle/>
        <a:p>
          <a:endParaRPr lang="cs-CZ"/>
        </a:p>
      </dgm:t>
    </dgm:pt>
    <dgm:pt modelId="{745F0B57-808D-4C9B-ADF5-04366BCB91DC}" type="pres">
      <dgm:prSet presAssocID="{37C71FE9-9777-43B6-83A6-FA59EC91E2EC}" presName="hierChild5" presStyleCnt="0"/>
      <dgm:spPr/>
      <dgm:t>
        <a:bodyPr/>
        <a:lstStyle/>
        <a:p>
          <a:endParaRPr lang="cs-CZ"/>
        </a:p>
      </dgm:t>
    </dgm:pt>
    <dgm:pt modelId="{3DD7993B-8A20-4662-A04A-FF26300987AC}" type="pres">
      <dgm:prSet presAssocID="{65CC77A3-4AE3-4C88-B80A-FE7295A70823}" presName="Name37" presStyleLbl="parChTrans1D4" presStyleIdx="2" presStyleCnt="9"/>
      <dgm:spPr/>
      <dgm:t>
        <a:bodyPr/>
        <a:lstStyle/>
        <a:p>
          <a:endParaRPr lang="cs-CZ"/>
        </a:p>
      </dgm:t>
    </dgm:pt>
    <dgm:pt modelId="{6ADE837C-BEC3-481B-B293-82A54DC3202E}" type="pres">
      <dgm:prSet presAssocID="{DB25278D-F9F8-459D-93A0-D58FDE7F6D1A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04805473-34E2-4321-9C88-6227D3DD29FE}" type="pres">
      <dgm:prSet presAssocID="{DB25278D-F9F8-459D-93A0-D58FDE7F6D1A}" presName="rootComposite" presStyleCnt="0"/>
      <dgm:spPr/>
      <dgm:t>
        <a:bodyPr/>
        <a:lstStyle/>
        <a:p>
          <a:endParaRPr lang="cs-CZ"/>
        </a:p>
      </dgm:t>
    </dgm:pt>
    <dgm:pt modelId="{B43434EF-91CB-4712-B9C9-DFBFDB3E47E6}" type="pres">
      <dgm:prSet presAssocID="{DB25278D-F9F8-459D-93A0-D58FDE7F6D1A}" presName="rootText" presStyleLbl="node4" presStyleIdx="1" presStyleCnt="4" custScaleX="120146" custLinFactNeighborX="-85925" custLinFactNeighborY="-1471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55999F8-8850-4BEF-868B-427FB2A53539}" type="pres">
      <dgm:prSet presAssocID="{DB25278D-F9F8-459D-93A0-D58FDE7F6D1A}" presName="rootConnector" presStyleLbl="node4" presStyleIdx="1" presStyleCnt="4"/>
      <dgm:spPr/>
      <dgm:t>
        <a:bodyPr/>
        <a:lstStyle/>
        <a:p>
          <a:endParaRPr lang="cs-CZ"/>
        </a:p>
      </dgm:t>
    </dgm:pt>
    <dgm:pt modelId="{99E40F6D-6BB9-49D8-8C8E-44F9E5EF4A00}" type="pres">
      <dgm:prSet presAssocID="{DB25278D-F9F8-459D-93A0-D58FDE7F6D1A}" presName="hierChild4" presStyleCnt="0"/>
      <dgm:spPr/>
      <dgm:t>
        <a:bodyPr/>
        <a:lstStyle/>
        <a:p>
          <a:endParaRPr lang="cs-CZ"/>
        </a:p>
      </dgm:t>
    </dgm:pt>
    <dgm:pt modelId="{9039ECC8-63CE-4305-BE22-7C247AA9EC7F}" type="pres">
      <dgm:prSet presAssocID="{DB25278D-F9F8-459D-93A0-D58FDE7F6D1A}" presName="hierChild5" presStyleCnt="0"/>
      <dgm:spPr/>
      <dgm:t>
        <a:bodyPr/>
        <a:lstStyle/>
        <a:p>
          <a:endParaRPr lang="cs-CZ"/>
        </a:p>
      </dgm:t>
    </dgm:pt>
    <dgm:pt modelId="{94BC0566-7A41-4598-B513-66D295A4497D}" type="pres">
      <dgm:prSet presAssocID="{5368A790-EBD0-4F24-89EE-2F83C55A6358}" presName="Name37" presStyleLbl="parChTrans1D4" presStyleIdx="3" presStyleCnt="9"/>
      <dgm:spPr/>
      <dgm:t>
        <a:bodyPr/>
        <a:lstStyle/>
        <a:p>
          <a:endParaRPr lang="cs-CZ"/>
        </a:p>
      </dgm:t>
    </dgm:pt>
    <dgm:pt modelId="{DCE6543C-F7D1-4488-8FB4-8EE17A45AEA4}" type="pres">
      <dgm:prSet presAssocID="{D0241113-090B-4E82-8A3B-C9688DDB566F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BB02D4B4-EC7E-4552-AD7D-125803AB3215}" type="pres">
      <dgm:prSet presAssocID="{D0241113-090B-4E82-8A3B-C9688DDB566F}" presName="rootComposite" presStyleCnt="0"/>
      <dgm:spPr/>
      <dgm:t>
        <a:bodyPr/>
        <a:lstStyle/>
        <a:p>
          <a:endParaRPr lang="cs-CZ"/>
        </a:p>
      </dgm:t>
    </dgm:pt>
    <dgm:pt modelId="{748BA2A6-0044-4560-A2C5-33C983530483}" type="pres">
      <dgm:prSet presAssocID="{D0241113-090B-4E82-8A3B-C9688DDB566F}" presName="rootText" presStyleLbl="node4" presStyleIdx="2" presStyleCnt="4" custScaleX="120211" custLinFactNeighborX="-85605" custLinFactNeighborY="-3158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9B2D443-7F05-4569-8F8D-7555B432E34A}" type="pres">
      <dgm:prSet presAssocID="{D0241113-090B-4E82-8A3B-C9688DDB566F}" presName="rootConnector" presStyleLbl="node4" presStyleIdx="2" presStyleCnt="4"/>
      <dgm:spPr/>
      <dgm:t>
        <a:bodyPr/>
        <a:lstStyle/>
        <a:p>
          <a:endParaRPr lang="cs-CZ"/>
        </a:p>
      </dgm:t>
    </dgm:pt>
    <dgm:pt modelId="{A8060542-19D1-4BF6-B1CD-61762D9909D1}" type="pres">
      <dgm:prSet presAssocID="{D0241113-090B-4E82-8A3B-C9688DDB566F}" presName="hierChild4" presStyleCnt="0"/>
      <dgm:spPr/>
      <dgm:t>
        <a:bodyPr/>
        <a:lstStyle/>
        <a:p>
          <a:endParaRPr lang="cs-CZ"/>
        </a:p>
      </dgm:t>
    </dgm:pt>
    <dgm:pt modelId="{7E1587A0-AD81-44E7-9A55-D00D4D577782}" type="pres">
      <dgm:prSet presAssocID="{D0241113-090B-4E82-8A3B-C9688DDB566F}" presName="hierChild5" presStyleCnt="0"/>
      <dgm:spPr/>
      <dgm:t>
        <a:bodyPr/>
        <a:lstStyle/>
        <a:p>
          <a:endParaRPr lang="cs-CZ"/>
        </a:p>
      </dgm:t>
    </dgm:pt>
    <dgm:pt modelId="{D016444F-AD6D-48B4-BA05-AB0082807280}" type="pres">
      <dgm:prSet presAssocID="{26B4AC8A-C16F-40EA-86B8-E23BD37BB5CB}" presName="Name37" presStyleLbl="parChTrans1D4" presStyleIdx="4" presStyleCnt="9"/>
      <dgm:spPr/>
      <dgm:t>
        <a:bodyPr/>
        <a:lstStyle/>
        <a:p>
          <a:endParaRPr lang="cs-CZ"/>
        </a:p>
      </dgm:t>
    </dgm:pt>
    <dgm:pt modelId="{DBA40228-8584-43F6-AEBB-C8312833748F}" type="pres">
      <dgm:prSet presAssocID="{A8F5319C-B3A8-4BE6-B9C7-37C2E1811770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1AFE2309-9CFF-451B-80D8-07A189BFBF48}" type="pres">
      <dgm:prSet presAssocID="{A8F5319C-B3A8-4BE6-B9C7-37C2E1811770}" presName="rootComposite" presStyleCnt="0"/>
      <dgm:spPr/>
      <dgm:t>
        <a:bodyPr/>
        <a:lstStyle/>
        <a:p>
          <a:endParaRPr lang="cs-CZ"/>
        </a:p>
      </dgm:t>
    </dgm:pt>
    <dgm:pt modelId="{6474903C-C102-4026-AAF0-FCB20724229B}" type="pres">
      <dgm:prSet presAssocID="{A8F5319C-B3A8-4BE6-B9C7-37C2E1811770}" presName="rootText" presStyleLbl="node4" presStyleIdx="3" presStyleCnt="4" custScaleX="120146" custLinFactNeighborX="-85439" custLinFactNeighborY="-45998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89053E4E-30AE-471E-A492-6019C5E95923}" type="pres">
      <dgm:prSet presAssocID="{A8F5319C-B3A8-4BE6-B9C7-37C2E1811770}" presName="rootConnector" presStyleLbl="node4" presStyleIdx="3" presStyleCnt="4"/>
      <dgm:spPr/>
      <dgm:t>
        <a:bodyPr/>
        <a:lstStyle/>
        <a:p>
          <a:endParaRPr lang="cs-CZ"/>
        </a:p>
      </dgm:t>
    </dgm:pt>
    <dgm:pt modelId="{845B83F9-36F6-4FAA-8A26-EF4D599DCB06}" type="pres">
      <dgm:prSet presAssocID="{A8F5319C-B3A8-4BE6-B9C7-37C2E1811770}" presName="hierChild4" presStyleCnt="0"/>
      <dgm:spPr/>
      <dgm:t>
        <a:bodyPr/>
        <a:lstStyle/>
        <a:p>
          <a:endParaRPr lang="cs-CZ"/>
        </a:p>
      </dgm:t>
    </dgm:pt>
    <dgm:pt modelId="{751BA0EB-1C68-4B83-A717-F2851F77063B}" type="pres">
      <dgm:prSet presAssocID="{A8F5319C-B3A8-4BE6-B9C7-37C2E1811770}" presName="hierChild5" presStyleCnt="0"/>
      <dgm:spPr/>
      <dgm:t>
        <a:bodyPr/>
        <a:lstStyle/>
        <a:p>
          <a:endParaRPr lang="cs-CZ"/>
        </a:p>
      </dgm:t>
    </dgm:pt>
    <dgm:pt modelId="{DCD44240-97DB-4036-BAD5-95F581CE7785}" type="pres">
      <dgm:prSet presAssocID="{F91C6E1C-7BF8-4818-A429-33583D7B39CA}" presName="hierChild7" presStyleCnt="0"/>
      <dgm:spPr/>
      <dgm:t>
        <a:bodyPr/>
        <a:lstStyle/>
        <a:p>
          <a:endParaRPr lang="cs-CZ"/>
        </a:p>
      </dgm:t>
    </dgm:pt>
    <dgm:pt modelId="{E1C7998B-6651-4251-ABB8-6A2F75F1C771}" type="pres">
      <dgm:prSet presAssocID="{4E09F6A7-CA21-43EE-8F74-FF976C77A9DC}" presName="Name111" presStyleLbl="parChTrans1D4" presStyleIdx="5" presStyleCnt="9"/>
      <dgm:spPr/>
      <dgm:t>
        <a:bodyPr/>
        <a:lstStyle/>
        <a:p>
          <a:endParaRPr lang="cs-CZ"/>
        </a:p>
      </dgm:t>
    </dgm:pt>
    <dgm:pt modelId="{2903220E-3FCE-4569-AA16-35B5B2C0E61C}" type="pres">
      <dgm:prSet presAssocID="{91C1C7CD-9A7B-469A-9104-EF22F16037B3}" presName="hierRoot3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23F1CBCA-1EC0-4BB0-B606-3204DE0FCAAE}" type="pres">
      <dgm:prSet presAssocID="{91C1C7CD-9A7B-469A-9104-EF22F16037B3}" presName="rootComposite3" presStyleCnt="0"/>
      <dgm:spPr/>
      <dgm:t>
        <a:bodyPr/>
        <a:lstStyle/>
        <a:p>
          <a:endParaRPr lang="cs-CZ"/>
        </a:p>
      </dgm:t>
    </dgm:pt>
    <dgm:pt modelId="{D4DE7456-054E-49BF-B350-7B512A35913C}" type="pres">
      <dgm:prSet presAssocID="{91C1C7CD-9A7B-469A-9104-EF22F16037B3}" presName="rootText3" presStyleLbl="asst3" presStyleIdx="1" presStyleCnt="5" custScaleX="119918" custLinFactNeighborX="59501" custLinFactNeighborY="1526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EB2A1F6-66CE-4A5B-BF19-41EDB8A91873}" type="pres">
      <dgm:prSet presAssocID="{91C1C7CD-9A7B-469A-9104-EF22F16037B3}" presName="rootConnector3" presStyleLbl="asst3" presStyleIdx="1" presStyleCnt="5"/>
      <dgm:spPr/>
      <dgm:t>
        <a:bodyPr/>
        <a:lstStyle/>
        <a:p>
          <a:endParaRPr lang="cs-CZ"/>
        </a:p>
      </dgm:t>
    </dgm:pt>
    <dgm:pt modelId="{E628AF61-5EF4-416A-96FD-010A413EBDB4}" type="pres">
      <dgm:prSet presAssocID="{91C1C7CD-9A7B-469A-9104-EF22F16037B3}" presName="hierChild6" presStyleCnt="0"/>
      <dgm:spPr/>
      <dgm:t>
        <a:bodyPr/>
        <a:lstStyle/>
        <a:p>
          <a:endParaRPr lang="cs-CZ"/>
        </a:p>
      </dgm:t>
    </dgm:pt>
    <dgm:pt modelId="{1AFA522D-29D1-4868-A12E-520BFCFB256F}" type="pres">
      <dgm:prSet presAssocID="{91C1C7CD-9A7B-469A-9104-EF22F16037B3}" presName="hierChild7" presStyleCnt="0"/>
      <dgm:spPr/>
      <dgm:t>
        <a:bodyPr/>
        <a:lstStyle/>
        <a:p>
          <a:endParaRPr lang="cs-CZ"/>
        </a:p>
      </dgm:t>
    </dgm:pt>
    <dgm:pt modelId="{87F0F9FF-4D21-4D65-8985-EBAA004C5E01}" type="pres">
      <dgm:prSet presAssocID="{61F1315A-3029-4FDA-A682-FE35205CA0D7}" presName="Name111" presStyleLbl="parChTrans1D4" presStyleIdx="6" presStyleCnt="9"/>
      <dgm:spPr/>
      <dgm:t>
        <a:bodyPr/>
        <a:lstStyle/>
        <a:p>
          <a:endParaRPr lang="cs-CZ"/>
        </a:p>
      </dgm:t>
    </dgm:pt>
    <dgm:pt modelId="{9B176CE6-A1EA-4D28-BA2E-8E6F1A322F2C}" type="pres">
      <dgm:prSet presAssocID="{EFDF7E8D-DF43-4446-A162-2E01F524390C}" presName="hierRoot3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68BB21AE-51D1-4F2E-ABED-9F466D25E128}" type="pres">
      <dgm:prSet presAssocID="{EFDF7E8D-DF43-4446-A162-2E01F524390C}" presName="rootComposite3" presStyleCnt="0"/>
      <dgm:spPr/>
      <dgm:t>
        <a:bodyPr/>
        <a:lstStyle/>
        <a:p>
          <a:endParaRPr lang="cs-CZ"/>
        </a:p>
      </dgm:t>
    </dgm:pt>
    <dgm:pt modelId="{0ABE534E-9B05-4C55-ABBE-22896DB9423A}" type="pres">
      <dgm:prSet presAssocID="{EFDF7E8D-DF43-4446-A162-2E01F524390C}" presName="rootText3" presStyleLbl="asst3" presStyleIdx="2" presStyleCnt="5" custLinFactNeighborX="11053" custLinFactNeighborY="2222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6D56E71-AB07-47D3-A380-578ADFA1AD3F}" type="pres">
      <dgm:prSet presAssocID="{EFDF7E8D-DF43-4446-A162-2E01F524390C}" presName="rootConnector3" presStyleLbl="asst3" presStyleIdx="2" presStyleCnt="5"/>
      <dgm:spPr/>
      <dgm:t>
        <a:bodyPr/>
        <a:lstStyle/>
        <a:p>
          <a:endParaRPr lang="cs-CZ"/>
        </a:p>
      </dgm:t>
    </dgm:pt>
    <dgm:pt modelId="{334D92B3-A426-4C87-9320-E0A8664C206F}" type="pres">
      <dgm:prSet presAssocID="{EFDF7E8D-DF43-4446-A162-2E01F524390C}" presName="hierChild6" presStyleCnt="0"/>
      <dgm:spPr/>
      <dgm:t>
        <a:bodyPr/>
        <a:lstStyle/>
        <a:p>
          <a:endParaRPr lang="cs-CZ"/>
        </a:p>
      </dgm:t>
    </dgm:pt>
    <dgm:pt modelId="{F6899EF3-C923-4854-9141-0092172476F8}" type="pres">
      <dgm:prSet presAssocID="{EFDF7E8D-DF43-4446-A162-2E01F524390C}" presName="hierChild7" presStyleCnt="0"/>
      <dgm:spPr/>
      <dgm:t>
        <a:bodyPr/>
        <a:lstStyle/>
        <a:p>
          <a:endParaRPr lang="cs-CZ"/>
        </a:p>
      </dgm:t>
    </dgm:pt>
    <dgm:pt modelId="{11C72A78-2D93-4151-8EEC-8CA84212C9E7}" type="pres">
      <dgm:prSet presAssocID="{0AFC72CF-799E-441D-BE7C-B1C69B9BE616}" presName="Name35" presStyleLbl="parChTrans1D3" presStyleIdx="1" presStyleCnt="4"/>
      <dgm:spPr/>
      <dgm:t>
        <a:bodyPr/>
        <a:lstStyle/>
        <a:p>
          <a:endParaRPr lang="cs-CZ"/>
        </a:p>
      </dgm:t>
    </dgm:pt>
    <dgm:pt modelId="{E5BF647E-F061-4A5C-85E6-4FCFBE9110B6}" type="pres">
      <dgm:prSet presAssocID="{54944F5C-27E4-4F0B-9040-4DAB6111E022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8A001838-A673-41BC-BBF7-C8C80D312F20}" type="pres">
      <dgm:prSet presAssocID="{54944F5C-27E4-4F0B-9040-4DAB6111E022}" presName="rootComposite" presStyleCnt="0"/>
      <dgm:spPr/>
      <dgm:t>
        <a:bodyPr/>
        <a:lstStyle/>
        <a:p>
          <a:endParaRPr lang="cs-CZ"/>
        </a:p>
      </dgm:t>
    </dgm:pt>
    <dgm:pt modelId="{3C7EDF34-E5AB-4E29-A389-F074F7543C1C}" type="pres">
      <dgm:prSet presAssocID="{54944F5C-27E4-4F0B-9040-4DAB6111E022}" presName="rootText" presStyleLbl="node3" presStyleIdx="1" presStyleCnt="4" custLinFactNeighborY="24898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6380389-8DBA-4F55-A547-08E7F9B56AC2}" type="pres">
      <dgm:prSet presAssocID="{54944F5C-27E4-4F0B-9040-4DAB6111E022}" presName="rootConnector" presStyleLbl="node3" presStyleIdx="1" presStyleCnt="4"/>
      <dgm:spPr/>
      <dgm:t>
        <a:bodyPr/>
        <a:lstStyle/>
        <a:p>
          <a:endParaRPr lang="cs-CZ"/>
        </a:p>
      </dgm:t>
    </dgm:pt>
    <dgm:pt modelId="{3E2CA6C9-E465-47F2-A54A-F2A4A0B57557}" type="pres">
      <dgm:prSet presAssocID="{54944F5C-27E4-4F0B-9040-4DAB6111E022}" presName="hierChild4" presStyleCnt="0"/>
      <dgm:spPr/>
      <dgm:t>
        <a:bodyPr/>
        <a:lstStyle/>
        <a:p>
          <a:endParaRPr lang="cs-CZ"/>
        </a:p>
      </dgm:t>
    </dgm:pt>
    <dgm:pt modelId="{32FF6629-DD3E-484D-A222-F99E74A40373}" type="pres">
      <dgm:prSet presAssocID="{54944F5C-27E4-4F0B-9040-4DAB6111E022}" presName="hierChild5" presStyleCnt="0"/>
      <dgm:spPr/>
      <dgm:t>
        <a:bodyPr/>
        <a:lstStyle/>
        <a:p>
          <a:endParaRPr lang="cs-CZ"/>
        </a:p>
      </dgm:t>
    </dgm:pt>
    <dgm:pt modelId="{977382E5-C6C3-453C-9487-7A8682FA85F8}" type="pres">
      <dgm:prSet presAssocID="{3B0B6711-ED63-471D-89D2-2C1ED580C1C3}" presName="hierChild5" presStyleCnt="0"/>
      <dgm:spPr/>
      <dgm:t>
        <a:bodyPr/>
        <a:lstStyle/>
        <a:p>
          <a:endParaRPr lang="cs-CZ"/>
        </a:p>
      </dgm:t>
    </dgm:pt>
    <dgm:pt modelId="{08EC0A07-1DA9-4815-8B00-850CBE385F7B}" type="pres">
      <dgm:prSet presAssocID="{C775FABF-5BA2-4415-BF69-2632E5000E57}" presName="Name35" presStyleLbl="parChTrans1D2" presStyleIdx="1" presStyleCnt="2"/>
      <dgm:spPr/>
      <dgm:t>
        <a:bodyPr/>
        <a:lstStyle/>
        <a:p>
          <a:endParaRPr lang="cs-CZ"/>
        </a:p>
      </dgm:t>
    </dgm:pt>
    <dgm:pt modelId="{A8B9619F-77D6-4ED7-8F67-6B8FD7FE95FE}" type="pres">
      <dgm:prSet presAssocID="{A77EECB9-7560-4855-994B-6DBDD7C46E42}" presName="hierRoot2" presStyleCnt="0">
        <dgm:presLayoutVars>
          <dgm:hierBranch/>
        </dgm:presLayoutVars>
      </dgm:prSet>
      <dgm:spPr/>
      <dgm:t>
        <a:bodyPr/>
        <a:lstStyle/>
        <a:p>
          <a:endParaRPr lang="cs-CZ"/>
        </a:p>
      </dgm:t>
    </dgm:pt>
    <dgm:pt modelId="{8B267818-B74F-45B1-95D6-574388C07078}" type="pres">
      <dgm:prSet presAssocID="{A77EECB9-7560-4855-994B-6DBDD7C46E42}" presName="rootComposite" presStyleCnt="0"/>
      <dgm:spPr/>
      <dgm:t>
        <a:bodyPr/>
        <a:lstStyle/>
        <a:p>
          <a:endParaRPr lang="cs-CZ"/>
        </a:p>
      </dgm:t>
    </dgm:pt>
    <dgm:pt modelId="{626239AB-F6A5-4DFB-9187-11F7B0632191}" type="pres">
      <dgm:prSet presAssocID="{A77EECB9-7560-4855-994B-6DBDD7C46E42}" presName="rootText" presStyleLbl="node2" presStyleIdx="1" presStyleCnt="2" custLinFactNeighborX="3298" custLinFactNeighborY="22650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3DD7A37-4AA7-4AD5-ACCE-7A82E595065B}" type="pres">
      <dgm:prSet presAssocID="{A77EECB9-7560-4855-994B-6DBDD7C46E42}" presName="rootConnector" presStyleLbl="node2" presStyleIdx="1" presStyleCnt="2"/>
      <dgm:spPr/>
      <dgm:t>
        <a:bodyPr/>
        <a:lstStyle/>
        <a:p>
          <a:endParaRPr lang="cs-CZ"/>
        </a:p>
      </dgm:t>
    </dgm:pt>
    <dgm:pt modelId="{531371E7-2119-4178-AAE4-9FF5D5AD230C}" type="pres">
      <dgm:prSet presAssocID="{A77EECB9-7560-4855-994B-6DBDD7C46E42}" presName="hierChild4" presStyleCnt="0"/>
      <dgm:spPr/>
      <dgm:t>
        <a:bodyPr/>
        <a:lstStyle/>
        <a:p>
          <a:endParaRPr lang="cs-CZ"/>
        </a:p>
      </dgm:t>
    </dgm:pt>
    <dgm:pt modelId="{2C8C2069-2478-4970-83C6-91B0A582F25A}" type="pres">
      <dgm:prSet presAssocID="{A75E5021-090D-4502-998E-57E4A9489F35}" presName="Name35" presStyleLbl="parChTrans1D3" presStyleIdx="2" presStyleCnt="4"/>
      <dgm:spPr/>
      <dgm:t>
        <a:bodyPr/>
        <a:lstStyle/>
        <a:p>
          <a:endParaRPr lang="cs-CZ"/>
        </a:p>
      </dgm:t>
    </dgm:pt>
    <dgm:pt modelId="{06B002CE-6BDA-4DA3-8CA1-D4123D687181}" type="pres">
      <dgm:prSet presAssocID="{38A43A0D-D036-46F7-9846-6C2A467BA915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87F36F72-C448-42AF-A938-78B5ACDBC91F}" type="pres">
      <dgm:prSet presAssocID="{38A43A0D-D036-46F7-9846-6C2A467BA915}" presName="rootComposite" presStyleCnt="0"/>
      <dgm:spPr/>
      <dgm:t>
        <a:bodyPr/>
        <a:lstStyle/>
        <a:p>
          <a:endParaRPr lang="cs-CZ"/>
        </a:p>
      </dgm:t>
    </dgm:pt>
    <dgm:pt modelId="{7EE6A075-D640-48B4-A94E-4C1F315515A2}" type="pres">
      <dgm:prSet presAssocID="{38A43A0D-D036-46F7-9846-6C2A467BA915}" presName="rootText" presStyleLbl="node3" presStyleIdx="2" presStyleCnt="4" custLinFactNeighborY="24898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498C0C8A-02D4-4CEF-A42A-53CF5E564838}" type="pres">
      <dgm:prSet presAssocID="{38A43A0D-D036-46F7-9846-6C2A467BA915}" presName="rootConnector" presStyleLbl="node3" presStyleIdx="2" presStyleCnt="4"/>
      <dgm:spPr/>
      <dgm:t>
        <a:bodyPr/>
        <a:lstStyle/>
        <a:p>
          <a:endParaRPr lang="cs-CZ"/>
        </a:p>
      </dgm:t>
    </dgm:pt>
    <dgm:pt modelId="{A222E746-56B0-475E-AF0C-69CCECAAB0AE}" type="pres">
      <dgm:prSet presAssocID="{38A43A0D-D036-46F7-9846-6C2A467BA915}" presName="hierChild4" presStyleCnt="0"/>
      <dgm:spPr/>
      <dgm:t>
        <a:bodyPr/>
        <a:lstStyle/>
        <a:p>
          <a:endParaRPr lang="cs-CZ"/>
        </a:p>
      </dgm:t>
    </dgm:pt>
    <dgm:pt modelId="{EC30382B-71F8-4A54-9DB7-DDA06F582CD3}" type="pres">
      <dgm:prSet presAssocID="{38A43A0D-D036-46F7-9846-6C2A467BA915}" presName="hierChild5" presStyleCnt="0"/>
      <dgm:spPr/>
      <dgm:t>
        <a:bodyPr/>
        <a:lstStyle/>
        <a:p>
          <a:endParaRPr lang="cs-CZ"/>
        </a:p>
      </dgm:t>
    </dgm:pt>
    <dgm:pt modelId="{B7E6540B-1EFC-4F73-B1A0-A77FECE2E352}" type="pres">
      <dgm:prSet presAssocID="{46703F45-8431-4937-9F94-3319983977DB}" presName="Name35" presStyleLbl="parChTrans1D3" presStyleIdx="3" presStyleCnt="4"/>
      <dgm:spPr/>
      <dgm:t>
        <a:bodyPr/>
        <a:lstStyle/>
        <a:p>
          <a:endParaRPr lang="cs-CZ"/>
        </a:p>
      </dgm:t>
    </dgm:pt>
    <dgm:pt modelId="{D29C3F5A-0FA5-4FEA-AC0D-558E81F5C85F}" type="pres">
      <dgm:prSet presAssocID="{0145796C-4550-4BDC-B09D-D2BDCA6DC344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5A9C4548-65DD-463D-8C81-9C20C1653FC7}" type="pres">
      <dgm:prSet presAssocID="{0145796C-4550-4BDC-B09D-D2BDCA6DC344}" presName="rootComposite" presStyleCnt="0"/>
      <dgm:spPr/>
      <dgm:t>
        <a:bodyPr/>
        <a:lstStyle/>
        <a:p>
          <a:endParaRPr lang="cs-CZ"/>
        </a:p>
      </dgm:t>
    </dgm:pt>
    <dgm:pt modelId="{B45C7E3D-3E23-4B71-B383-4E28B3BEED05}" type="pres">
      <dgm:prSet presAssocID="{0145796C-4550-4BDC-B09D-D2BDCA6DC344}" presName="rootText" presStyleLbl="node3" presStyleIdx="3" presStyleCnt="4" custLinFactNeighborY="24898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E8D788F-FA0E-45DA-BF7D-31B9A766C860}" type="pres">
      <dgm:prSet presAssocID="{0145796C-4550-4BDC-B09D-D2BDCA6DC344}" presName="rootConnector" presStyleLbl="node3" presStyleIdx="3" presStyleCnt="4"/>
      <dgm:spPr/>
      <dgm:t>
        <a:bodyPr/>
        <a:lstStyle/>
        <a:p>
          <a:endParaRPr lang="cs-CZ"/>
        </a:p>
      </dgm:t>
    </dgm:pt>
    <dgm:pt modelId="{AD3F3E62-147C-442C-A286-31524F4FDE37}" type="pres">
      <dgm:prSet presAssocID="{0145796C-4550-4BDC-B09D-D2BDCA6DC344}" presName="hierChild4" presStyleCnt="0"/>
      <dgm:spPr/>
      <dgm:t>
        <a:bodyPr/>
        <a:lstStyle/>
        <a:p>
          <a:endParaRPr lang="cs-CZ"/>
        </a:p>
      </dgm:t>
    </dgm:pt>
    <dgm:pt modelId="{4151A4FA-BCBC-4460-9B8A-A76547CAB5B3}" type="pres">
      <dgm:prSet presAssocID="{0145796C-4550-4BDC-B09D-D2BDCA6DC344}" presName="hierChild5" presStyleCnt="0"/>
      <dgm:spPr/>
      <dgm:t>
        <a:bodyPr/>
        <a:lstStyle/>
        <a:p>
          <a:endParaRPr lang="cs-CZ"/>
        </a:p>
      </dgm:t>
    </dgm:pt>
    <dgm:pt modelId="{63560B45-B5D1-49B2-98D4-F18A4EB02DAA}" type="pres">
      <dgm:prSet presAssocID="{F6E2D509-BE3F-4734-8799-089175BEE7F5}" presName="Name111" presStyleLbl="parChTrans1D4" presStyleIdx="7" presStyleCnt="9"/>
      <dgm:spPr/>
      <dgm:t>
        <a:bodyPr/>
        <a:lstStyle/>
        <a:p>
          <a:endParaRPr lang="cs-CZ"/>
        </a:p>
      </dgm:t>
    </dgm:pt>
    <dgm:pt modelId="{99705EF9-3622-4441-8852-DFAC9F8B579D}" type="pres">
      <dgm:prSet presAssocID="{6EE5ABEF-5C31-4B89-8B37-A6409DAD0AB4}" presName="hierRoot3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54B5291E-7C98-4B59-BE65-52C47B6BD366}" type="pres">
      <dgm:prSet presAssocID="{6EE5ABEF-5C31-4B89-8B37-A6409DAD0AB4}" presName="rootComposite3" presStyleCnt="0"/>
      <dgm:spPr/>
      <dgm:t>
        <a:bodyPr/>
        <a:lstStyle/>
        <a:p>
          <a:endParaRPr lang="cs-CZ"/>
        </a:p>
      </dgm:t>
    </dgm:pt>
    <dgm:pt modelId="{6A51756D-1978-43BE-A7A9-7096851178CA}" type="pres">
      <dgm:prSet presAssocID="{6EE5ABEF-5C31-4B89-8B37-A6409DAD0AB4}" presName="rootText3" presStyleLbl="asst3" presStyleIdx="3" presStyleCnt="5" custLinFactNeighborX="-10700" custLinFactNeighborY="2222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FDB4259-4295-4F8D-BD37-FA8399AA6C4D}" type="pres">
      <dgm:prSet presAssocID="{6EE5ABEF-5C31-4B89-8B37-A6409DAD0AB4}" presName="rootConnector3" presStyleLbl="asst3" presStyleIdx="3" presStyleCnt="5"/>
      <dgm:spPr/>
      <dgm:t>
        <a:bodyPr/>
        <a:lstStyle/>
        <a:p>
          <a:endParaRPr lang="cs-CZ"/>
        </a:p>
      </dgm:t>
    </dgm:pt>
    <dgm:pt modelId="{E1AE6B1D-2E39-4C2C-8C39-83902ABA45AE}" type="pres">
      <dgm:prSet presAssocID="{6EE5ABEF-5C31-4B89-8B37-A6409DAD0AB4}" presName="hierChild6" presStyleCnt="0"/>
      <dgm:spPr/>
      <dgm:t>
        <a:bodyPr/>
        <a:lstStyle/>
        <a:p>
          <a:endParaRPr lang="cs-CZ"/>
        </a:p>
      </dgm:t>
    </dgm:pt>
    <dgm:pt modelId="{95E23251-7F18-40D5-AA76-6E8A7DB38A55}" type="pres">
      <dgm:prSet presAssocID="{6EE5ABEF-5C31-4B89-8B37-A6409DAD0AB4}" presName="hierChild7" presStyleCnt="0"/>
      <dgm:spPr/>
      <dgm:t>
        <a:bodyPr/>
        <a:lstStyle/>
        <a:p>
          <a:endParaRPr lang="cs-CZ"/>
        </a:p>
      </dgm:t>
    </dgm:pt>
    <dgm:pt modelId="{7A0A9D32-7F12-4532-87F4-819DDB9A297D}" type="pres">
      <dgm:prSet presAssocID="{48F75945-7C19-4C53-AA09-7E8BEC64753E}" presName="Name111" presStyleLbl="parChTrans1D4" presStyleIdx="8" presStyleCnt="9"/>
      <dgm:spPr/>
      <dgm:t>
        <a:bodyPr/>
        <a:lstStyle/>
        <a:p>
          <a:endParaRPr lang="cs-CZ"/>
        </a:p>
      </dgm:t>
    </dgm:pt>
    <dgm:pt modelId="{E54F9743-C6C8-4F1F-A161-8771C9A22B0E}" type="pres">
      <dgm:prSet presAssocID="{197A6258-2C82-4CB4-AB21-E7F3460B39C7}" presName="hierRoot3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806229A0-918A-4D75-A567-C0EB449A0CA3}" type="pres">
      <dgm:prSet presAssocID="{197A6258-2C82-4CB4-AB21-E7F3460B39C7}" presName="rootComposite3" presStyleCnt="0"/>
      <dgm:spPr/>
      <dgm:t>
        <a:bodyPr/>
        <a:lstStyle/>
        <a:p>
          <a:endParaRPr lang="cs-CZ"/>
        </a:p>
      </dgm:t>
    </dgm:pt>
    <dgm:pt modelId="{82FDA824-8E69-4182-8283-C0C6F6FBFD09}" type="pres">
      <dgm:prSet presAssocID="{197A6258-2C82-4CB4-AB21-E7F3460B39C7}" presName="rootText3" presStyleLbl="asst3" presStyleIdx="4" presStyleCnt="5" custLinFactNeighborX="9391" custLinFactNeighborY="2222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8FC340B-ADF8-4ABD-ADE7-6E8F2EA06651}" type="pres">
      <dgm:prSet presAssocID="{197A6258-2C82-4CB4-AB21-E7F3460B39C7}" presName="rootConnector3" presStyleLbl="asst3" presStyleIdx="4" presStyleCnt="5"/>
      <dgm:spPr/>
      <dgm:t>
        <a:bodyPr/>
        <a:lstStyle/>
        <a:p>
          <a:endParaRPr lang="cs-CZ"/>
        </a:p>
      </dgm:t>
    </dgm:pt>
    <dgm:pt modelId="{2A808C11-AA2A-439A-B996-FC19337529FF}" type="pres">
      <dgm:prSet presAssocID="{197A6258-2C82-4CB4-AB21-E7F3460B39C7}" presName="hierChild6" presStyleCnt="0"/>
      <dgm:spPr/>
      <dgm:t>
        <a:bodyPr/>
        <a:lstStyle/>
        <a:p>
          <a:endParaRPr lang="cs-CZ"/>
        </a:p>
      </dgm:t>
    </dgm:pt>
    <dgm:pt modelId="{FE4EEAAD-5F80-4B99-B92E-44E358BBDF94}" type="pres">
      <dgm:prSet presAssocID="{197A6258-2C82-4CB4-AB21-E7F3460B39C7}" presName="hierChild7" presStyleCnt="0"/>
      <dgm:spPr/>
      <dgm:t>
        <a:bodyPr/>
        <a:lstStyle/>
        <a:p>
          <a:endParaRPr lang="cs-CZ"/>
        </a:p>
      </dgm:t>
    </dgm:pt>
    <dgm:pt modelId="{C0F22E04-EDDE-4605-A939-300F90BCDAC7}" type="pres">
      <dgm:prSet presAssocID="{A77EECB9-7560-4855-994B-6DBDD7C46E42}" presName="hierChild5" presStyleCnt="0"/>
      <dgm:spPr/>
      <dgm:t>
        <a:bodyPr/>
        <a:lstStyle/>
        <a:p>
          <a:endParaRPr lang="cs-CZ"/>
        </a:p>
      </dgm:t>
    </dgm:pt>
    <dgm:pt modelId="{8A314040-B40F-423C-BEED-F528DA127F9B}" type="pres">
      <dgm:prSet presAssocID="{71817D11-B876-4EFA-8ED7-0C9D74DE9C88}" presName="hierChild3" presStyleCnt="0"/>
      <dgm:spPr/>
      <dgm:t>
        <a:bodyPr/>
        <a:lstStyle/>
        <a:p>
          <a:endParaRPr lang="cs-CZ"/>
        </a:p>
      </dgm:t>
    </dgm:pt>
  </dgm:ptLst>
  <dgm:cxnLst>
    <dgm:cxn modelId="{FC84B52A-1519-4D78-89C6-9805050FBD62}" srcId="{F91C6E1C-7BF8-4818-A429-33583D7B39CA}" destId="{A8F5319C-B3A8-4BE6-B9C7-37C2E1811770}" srcOrd="3" destOrd="0" parTransId="{26B4AC8A-C16F-40EA-86B8-E23BD37BB5CB}" sibTransId="{95CF29C8-C43B-48C4-AAC6-CACF599CE015}"/>
    <dgm:cxn modelId="{818AA345-9040-49E7-B9D1-91C60B759B99}" type="presOf" srcId="{65CC77A3-4AE3-4C88-B80A-FE7295A70823}" destId="{3DD7993B-8A20-4662-A04A-FF26300987AC}" srcOrd="0" destOrd="0" presId="urn:microsoft.com/office/officeart/2005/8/layout/orgChart1"/>
    <dgm:cxn modelId="{66AB12A3-86E1-40D4-BEF8-F700415FCA37}" type="presOf" srcId="{6BD6CD97-FC39-4A80-9164-F4CBDF5C0E54}" destId="{7E57A341-20CE-4242-A9C9-C021ECC04B6B}" srcOrd="0" destOrd="0" presId="urn:microsoft.com/office/officeart/2005/8/layout/orgChart1"/>
    <dgm:cxn modelId="{2015BA10-A3CB-454E-A060-C532AEEEB9A8}" srcId="{0145796C-4550-4BDC-B09D-D2BDCA6DC344}" destId="{197A6258-2C82-4CB4-AB21-E7F3460B39C7}" srcOrd="1" destOrd="0" parTransId="{48F75945-7C19-4C53-AA09-7E8BEC64753E}" sibTransId="{6621DF68-3CAD-4B4D-8744-66F390ECF885}"/>
    <dgm:cxn modelId="{5C3D8642-3A96-4475-9BFC-2256C1EC0FF7}" type="presOf" srcId="{6BD6CD97-FC39-4A80-9164-F4CBDF5C0E54}" destId="{6CB2CB76-EA06-474B-9E1C-697B7EB4AFD0}" srcOrd="1" destOrd="0" presId="urn:microsoft.com/office/officeart/2005/8/layout/orgChart1"/>
    <dgm:cxn modelId="{CC2E3C5F-DC3A-4D44-A12C-E7477945A695}" srcId="{6BD6CD97-FC39-4A80-9164-F4CBDF5C0E54}" destId="{F91C6E1C-7BF8-4818-A429-33583D7B39CA}" srcOrd="0" destOrd="0" parTransId="{53010D5A-57FE-47DA-A080-7CF85FDE9315}" sibTransId="{8EDCF000-1F76-412E-9AB5-3EAB823664DC}"/>
    <dgm:cxn modelId="{0152D5D4-1FB9-4419-B90A-572DBD947D22}" type="presOf" srcId="{37C71FE9-9777-43B6-83A6-FA59EC91E2EC}" destId="{AB913AF0-917F-42C4-9547-A76551F1A111}" srcOrd="1" destOrd="0" presId="urn:microsoft.com/office/officeart/2005/8/layout/orgChart1"/>
    <dgm:cxn modelId="{BE411FF7-FD39-46CD-9EF2-E457CECD9B46}" type="presOf" srcId="{3B0B6711-ED63-471D-89D2-2C1ED580C1C3}" destId="{11079ACC-6219-4EFC-A343-1A5A1CE8C1AD}" srcOrd="0" destOrd="0" presId="urn:microsoft.com/office/officeart/2005/8/layout/orgChart1"/>
    <dgm:cxn modelId="{C0EABEDD-B8A6-4D26-B0BF-0C9B5A6AE2A9}" type="presOf" srcId="{6EE5ABEF-5C31-4B89-8B37-A6409DAD0AB4}" destId="{6A51756D-1978-43BE-A7A9-7096851178CA}" srcOrd="0" destOrd="0" presId="urn:microsoft.com/office/officeart/2005/8/layout/orgChart1"/>
    <dgm:cxn modelId="{64EC5D89-FE46-4D28-86F4-93DF84DDAA73}" type="presOf" srcId="{61F1315A-3029-4FDA-A682-FE35205CA0D7}" destId="{87F0F9FF-4D21-4D65-8985-EBAA004C5E01}" srcOrd="0" destOrd="0" presId="urn:microsoft.com/office/officeart/2005/8/layout/orgChart1"/>
    <dgm:cxn modelId="{9F05304E-1A73-4524-96BF-ECEC06AF6B25}" type="presOf" srcId="{54944F5C-27E4-4F0B-9040-4DAB6111E022}" destId="{66380389-8DBA-4F55-A547-08E7F9B56AC2}" srcOrd="1" destOrd="0" presId="urn:microsoft.com/office/officeart/2005/8/layout/orgChart1"/>
    <dgm:cxn modelId="{1CC961CE-E65A-4D10-9D05-5664E1E06F73}" type="presOf" srcId="{0AFC72CF-799E-441D-BE7C-B1C69B9BE616}" destId="{11C72A78-2D93-4151-8EEC-8CA84212C9E7}" srcOrd="0" destOrd="0" presId="urn:microsoft.com/office/officeart/2005/8/layout/orgChart1"/>
    <dgm:cxn modelId="{0A68F8E9-CCB7-4464-A3F0-211DC680597C}" type="presOf" srcId="{38A43A0D-D036-46F7-9846-6C2A467BA915}" destId="{7EE6A075-D640-48B4-A94E-4C1F315515A2}" srcOrd="0" destOrd="0" presId="urn:microsoft.com/office/officeart/2005/8/layout/orgChart1"/>
    <dgm:cxn modelId="{806D1612-C034-4F27-84A7-A0F28DE857EB}" type="presOf" srcId="{D0241113-090B-4E82-8A3B-C9688DDB566F}" destId="{748BA2A6-0044-4560-A2C5-33C983530483}" srcOrd="0" destOrd="0" presId="urn:microsoft.com/office/officeart/2005/8/layout/orgChart1"/>
    <dgm:cxn modelId="{7AF1DCF6-2488-48F6-9FB8-1BDB47E9FCF0}" type="presOf" srcId="{A8F5319C-B3A8-4BE6-B9C7-37C2E1811770}" destId="{6474903C-C102-4026-AAF0-FCB20724229B}" srcOrd="0" destOrd="0" presId="urn:microsoft.com/office/officeart/2005/8/layout/orgChart1"/>
    <dgm:cxn modelId="{50E81E82-193C-4D31-B5EF-C74116FC996F}" type="presOf" srcId="{A77EECB9-7560-4855-994B-6DBDD7C46E42}" destId="{626239AB-F6A5-4DFB-9187-11F7B0632191}" srcOrd="0" destOrd="0" presId="urn:microsoft.com/office/officeart/2005/8/layout/orgChart1"/>
    <dgm:cxn modelId="{681311E5-6699-41BB-9F7F-F99911C101F0}" type="presOf" srcId="{37C71FE9-9777-43B6-83A6-FA59EC91E2EC}" destId="{0276A479-B742-43BC-AE49-57FFAB8E13E2}" srcOrd="0" destOrd="0" presId="urn:microsoft.com/office/officeart/2005/8/layout/orgChart1"/>
    <dgm:cxn modelId="{9A0E7E9A-6EBA-4835-8334-247AE67BBD66}" srcId="{F91C6E1C-7BF8-4818-A429-33583D7B39CA}" destId="{D0241113-090B-4E82-8A3B-C9688DDB566F}" srcOrd="2" destOrd="0" parTransId="{5368A790-EBD0-4F24-89EE-2F83C55A6358}" sibTransId="{381C9F6F-1DB9-43AD-A6C3-A97837F08778}"/>
    <dgm:cxn modelId="{70E047A2-AB82-40AA-87AC-E874A579EFA6}" type="presOf" srcId="{197A6258-2C82-4CB4-AB21-E7F3460B39C7}" destId="{18FC340B-ADF8-4ABD-ADE7-6E8F2EA06651}" srcOrd="1" destOrd="0" presId="urn:microsoft.com/office/officeart/2005/8/layout/orgChart1"/>
    <dgm:cxn modelId="{752AC5FC-5468-4BC8-9C29-E046F9B49EFA}" type="presOf" srcId="{F6E2D509-BE3F-4734-8799-089175BEE7F5}" destId="{63560B45-B5D1-49B2-98D4-F18A4EB02DAA}" srcOrd="0" destOrd="0" presId="urn:microsoft.com/office/officeart/2005/8/layout/orgChart1"/>
    <dgm:cxn modelId="{1C21A1DC-0A17-4FED-B43D-7C5CA76A54D1}" type="presOf" srcId="{91C1C7CD-9A7B-469A-9104-EF22F16037B3}" destId="{D4DE7456-054E-49BF-B350-7B512A35913C}" srcOrd="0" destOrd="0" presId="urn:microsoft.com/office/officeart/2005/8/layout/orgChart1"/>
    <dgm:cxn modelId="{D3D90ACA-53F5-4C38-B20D-F145D53A3107}" srcId="{71817D11-B876-4EFA-8ED7-0C9D74DE9C88}" destId="{3B0B6711-ED63-471D-89D2-2C1ED580C1C3}" srcOrd="0" destOrd="0" parTransId="{63A3902B-8F13-495D-AC02-24A14384F578}" sibTransId="{43622C8C-B713-4EF1-B020-C3BCFBBF8E0E}"/>
    <dgm:cxn modelId="{36B06BA8-2F3A-40AC-9E14-681607DC67FF}" type="presOf" srcId="{5368A790-EBD0-4F24-89EE-2F83C55A6358}" destId="{94BC0566-7A41-4598-B513-66D295A4497D}" srcOrd="0" destOrd="0" presId="urn:microsoft.com/office/officeart/2005/8/layout/orgChart1"/>
    <dgm:cxn modelId="{4F8F29C6-321E-423F-A32E-9BDBBE5750F5}" type="presOf" srcId="{A8F5319C-B3A8-4BE6-B9C7-37C2E1811770}" destId="{89053E4E-30AE-471E-A492-6019C5E95923}" srcOrd="1" destOrd="0" presId="urn:microsoft.com/office/officeart/2005/8/layout/orgChart1"/>
    <dgm:cxn modelId="{9C0FD076-1CD3-44FB-A03E-ED59BCEF19A0}" type="presOf" srcId="{BAC946B1-C5EC-47D7-AABA-51CE6B805901}" destId="{DC8111BC-B92F-41C5-9BAD-92F01CDF184B}" srcOrd="0" destOrd="0" presId="urn:microsoft.com/office/officeart/2005/8/layout/orgChart1"/>
    <dgm:cxn modelId="{111D9441-709C-479F-B356-1873B27BE6E9}" type="presOf" srcId="{46703F45-8431-4937-9F94-3319983977DB}" destId="{B7E6540B-1EFC-4F73-B1A0-A77FECE2E352}" srcOrd="0" destOrd="0" presId="urn:microsoft.com/office/officeart/2005/8/layout/orgChart1"/>
    <dgm:cxn modelId="{20C94AE2-72EE-4176-9472-3FE3EEED5FFF}" srcId="{71817D11-B876-4EFA-8ED7-0C9D74DE9C88}" destId="{A77EECB9-7560-4855-994B-6DBDD7C46E42}" srcOrd="1" destOrd="0" parTransId="{C775FABF-5BA2-4415-BF69-2632E5000E57}" sibTransId="{596C4BF7-9972-40D4-9C77-906F5113FB7A}"/>
    <dgm:cxn modelId="{3D235827-F855-4429-B1CF-4B51E6149304}" type="presOf" srcId="{63A3902B-8F13-495D-AC02-24A14384F578}" destId="{EB75967A-83C4-440A-88CF-5CD192FE5F8B}" srcOrd="0" destOrd="0" presId="urn:microsoft.com/office/officeart/2005/8/layout/orgChart1"/>
    <dgm:cxn modelId="{21D53B73-FE1B-4772-A5EB-CF25341BC55F}" srcId="{A77EECB9-7560-4855-994B-6DBDD7C46E42}" destId="{38A43A0D-D036-46F7-9846-6C2A467BA915}" srcOrd="0" destOrd="0" parTransId="{A75E5021-090D-4502-998E-57E4A9489F35}" sibTransId="{B8EFF135-7ACA-41D6-BFC8-E5712971F491}"/>
    <dgm:cxn modelId="{257A74C3-6C54-4DFC-9ED7-32C7AC6A29E0}" type="presOf" srcId="{71817D11-B876-4EFA-8ED7-0C9D74DE9C88}" destId="{E9E626BF-4FBB-4F72-AF24-F4B67717708E}" srcOrd="1" destOrd="0" presId="urn:microsoft.com/office/officeart/2005/8/layout/orgChart1"/>
    <dgm:cxn modelId="{845193E6-43D3-4914-BBA6-580E3906F26F}" type="presOf" srcId="{26B4AC8A-C16F-40EA-86B8-E23BD37BB5CB}" destId="{D016444F-AD6D-48B4-BA05-AB0082807280}" srcOrd="0" destOrd="0" presId="urn:microsoft.com/office/officeart/2005/8/layout/orgChart1"/>
    <dgm:cxn modelId="{A59F79D4-16B0-4342-A154-BAE3F362D9EB}" type="presOf" srcId="{DB25278D-F9F8-459D-93A0-D58FDE7F6D1A}" destId="{B43434EF-91CB-4712-B9C9-DFBFDB3E47E6}" srcOrd="0" destOrd="0" presId="urn:microsoft.com/office/officeart/2005/8/layout/orgChart1"/>
    <dgm:cxn modelId="{B7880758-D2B2-459F-8B3E-5BB25F4DAAFE}" type="presOf" srcId="{3B0B6711-ED63-471D-89D2-2C1ED580C1C3}" destId="{02FECB21-F39E-4963-A327-FDABFF3B9F63}" srcOrd="1" destOrd="0" presId="urn:microsoft.com/office/officeart/2005/8/layout/orgChart1"/>
    <dgm:cxn modelId="{302E3759-111D-4ED8-9A93-DD7FD624752D}" type="presOf" srcId="{EE3C7C70-8D73-44B1-8A17-37FA500A3D18}" destId="{D34CEFEB-A3D0-4A11-B78D-36DFB6FB3330}" srcOrd="0" destOrd="0" presId="urn:microsoft.com/office/officeart/2005/8/layout/orgChart1"/>
    <dgm:cxn modelId="{CA4C9733-39C7-49D3-8551-E824ADFDDA1F}" type="presOf" srcId="{A5D84952-F075-4334-AD86-9061607B9B94}" destId="{053EEAB3-381F-4167-AB57-0D39193864A0}" srcOrd="0" destOrd="0" presId="urn:microsoft.com/office/officeart/2005/8/layout/orgChart1"/>
    <dgm:cxn modelId="{BC600DFA-2032-44AA-A701-397F4FDA50AD}" type="presOf" srcId="{0145796C-4550-4BDC-B09D-D2BDCA6DC344}" destId="{9E8D788F-FA0E-45DA-BF7D-31B9A766C860}" srcOrd="1" destOrd="0" presId="urn:microsoft.com/office/officeart/2005/8/layout/orgChart1"/>
    <dgm:cxn modelId="{70B31534-233C-47B3-A3B5-83D7BEBBD6A7}" srcId="{F91C6E1C-7BF8-4818-A429-33583D7B39CA}" destId="{37C71FE9-9777-43B6-83A6-FA59EC91E2EC}" srcOrd="0" destOrd="0" parTransId="{A5D84952-F075-4334-AD86-9061607B9B94}" sibTransId="{6CD07F05-9E89-4214-8A66-205FBDD6F799}"/>
    <dgm:cxn modelId="{BD06B90E-5057-4F3D-B30E-18847EB9F785}" type="presOf" srcId="{71817D11-B876-4EFA-8ED7-0C9D74DE9C88}" destId="{6B5191A4-72DB-477F-8CAB-1096989A9B18}" srcOrd="0" destOrd="0" presId="urn:microsoft.com/office/officeart/2005/8/layout/orgChart1"/>
    <dgm:cxn modelId="{A5905E40-A7D5-445A-A176-4F08B2E4F362}" type="presOf" srcId="{38A43A0D-D036-46F7-9846-6C2A467BA915}" destId="{498C0C8A-02D4-4CEF-A42A-53CF5E564838}" srcOrd="1" destOrd="0" presId="urn:microsoft.com/office/officeart/2005/8/layout/orgChart1"/>
    <dgm:cxn modelId="{22B8A2C3-3458-41AF-BEBD-13955C9EEFBA}" srcId="{F91C6E1C-7BF8-4818-A429-33583D7B39CA}" destId="{91C1C7CD-9A7B-469A-9104-EF22F16037B3}" srcOrd="4" destOrd="0" parTransId="{4E09F6A7-CA21-43EE-8F74-FF976C77A9DC}" sibTransId="{78EB2979-4A1A-414B-BC0E-7AE0D2863F5E}"/>
    <dgm:cxn modelId="{2343EEBC-0DC7-46C5-8215-8FF01A944CC0}" type="presOf" srcId="{F91C6E1C-7BF8-4818-A429-33583D7B39CA}" destId="{F73E38C1-9A84-4E1C-8B4F-BF2787589F68}" srcOrd="0" destOrd="0" presId="urn:microsoft.com/office/officeart/2005/8/layout/orgChart1"/>
    <dgm:cxn modelId="{5E6BFD49-B477-476A-9E6B-5258980E4275}" srcId="{F91C6E1C-7BF8-4818-A429-33583D7B39CA}" destId="{DB25278D-F9F8-459D-93A0-D58FDE7F6D1A}" srcOrd="1" destOrd="0" parTransId="{65CC77A3-4AE3-4C88-B80A-FE7295A70823}" sibTransId="{B06EBC00-5446-456D-977A-C9FD061B22A4}"/>
    <dgm:cxn modelId="{65E485FC-9C3B-4263-91B8-574037DECD5A}" type="presOf" srcId="{6EE5ABEF-5C31-4B89-8B37-A6409DAD0AB4}" destId="{9FDB4259-4295-4F8D-BD37-FA8399AA6C4D}" srcOrd="1" destOrd="0" presId="urn:microsoft.com/office/officeart/2005/8/layout/orgChart1"/>
    <dgm:cxn modelId="{CC26335D-84D7-4995-AEFE-D1367457D9FB}" type="presOf" srcId="{0145796C-4550-4BDC-B09D-D2BDCA6DC344}" destId="{B45C7E3D-3E23-4B71-B383-4E28B3BEED05}" srcOrd="0" destOrd="0" presId="urn:microsoft.com/office/officeart/2005/8/layout/orgChart1"/>
    <dgm:cxn modelId="{3E58162D-08EB-4403-87F7-620A22B7E4D2}" type="presOf" srcId="{DB25278D-F9F8-459D-93A0-D58FDE7F6D1A}" destId="{E55999F8-8850-4BEF-868B-427FB2A53539}" srcOrd="1" destOrd="0" presId="urn:microsoft.com/office/officeart/2005/8/layout/orgChart1"/>
    <dgm:cxn modelId="{0EA9BB7B-6962-417D-8C64-1B81A1F36A2C}" type="presOf" srcId="{4E09F6A7-CA21-43EE-8F74-FF976C77A9DC}" destId="{E1C7998B-6651-4251-ABB8-6A2F75F1C771}" srcOrd="0" destOrd="0" presId="urn:microsoft.com/office/officeart/2005/8/layout/orgChart1"/>
    <dgm:cxn modelId="{A249BBB2-943B-4618-B074-4AF5058D26A4}" type="presOf" srcId="{197A6258-2C82-4CB4-AB21-E7F3460B39C7}" destId="{82FDA824-8E69-4182-8283-C0C6F6FBFD09}" srcOrd="0" destOrd="0" presId="urn:microsoft.com/office/officeart/2005/8/layout/orgChart1"/>
    <dgm:cxn modelId="{778BD6F8-AF24-44D0-ABB1-CE9D2E5462EE}" srcId="{A77EECB9-7560-4855-994B-6DBDD7C46E42}" destId="{0145796C-4550-4BDC-B09D-D2BDCA6DC344}" srcOrd="1" destOrd="0" parTransId="{46703F45-8431-4937-9F94-3319983977DB}" sibTransId="{FAB75411-4B7D-4860-82A8-BF2774483670}"/>
    <dgm:cxn modelId="{4A6ECCF0-88F0-4B03-9072-058778EF87AA}" type="presOf" srcId="{A75E5021-090D-4502-998E-57E4A9489F35}" destId="{2C8C2069-2478-4970-83C6-91B0A582F25A}" srcOrd="0" destOrd="0" presId="urn:microsoft.com/office/officeart/2005/8/layout/orgChart1"/>
    <dgm:cxn modelId="{6BBC47C1-7741-4A96-B65F-D18E0AD886CB}" type="presOf" srcId="{54944F5C-27E4-4F0B-9040-4DAB6111E022}" destId="{3C7EDF34-E5AB-4E29-A389-F074F7543C1C}" srcOrd="0" destOrd="0" presId="urn:microsoft.com/office/officeart/2005/8/layout/orgChart1"/>
    <dgm:cxn modelId="{96AE803A-0E4B-4A72-A53A-4E7EA9735B42}" srcId="{3B0B6711-ED63-471D-89D2-2C1ED580C1C3}" destId="{54944F5C-27E4-4F0B-9040-4DAB6111E022}" srcOrd="1" destOrd="0" parTransId="{0AFC72CF-799E-441D-BE7C-B1C69B9BE616}" sibTransId="{09F11852-ED01-44C8-B549-247DF12DBD9C}"/>
    <dgm:cxn modelId="{58725519-5CB4-4C99-85E6-4C1BB17BDA9E}" srcId="{0145796C-4550-4BDC-B09D-D2BDCA6DC344}" destId="{6EE5ABEF-5C31-4B89-8B37-A6409DAD0AB4}" srcOrd="0" destOrd="0" parTransId="{F6E2D509-BE3F-4734-8799-089175BEE7F5}" sibTransId="{9F518DB1-0E00-4395-932C-9F78E5A86ECD}"/>
    <dgm:cxn modelId="{493D71F0-88E2-45DF-BF3D-BB62F95BE028}" type="presOf" srcId="{48F75945-7C19-4C53-AA09-7E8BEC64753E}" destId="{7A0A9D32-7F12-4532-87F4-819DDB9A297D}" srcOrd="0" destOrd="0" presId="urn:microsoft.com/office/officeart/2005/8/layout/orgChart1"/>
    <dgm:cxn modelId="{CE290486-14A8-41E7-8F7C-78B624F1C80B}" type="presOf" srcId="{91C1C7CD-9A7B-469A-9104-EF22F16037B3}" destId="{0EB2A1F6-66CE-4A5B-BF19-41EDB8A91873}" srcOrd="1" destOrd="0" presId="urn:microsoft.com/office/officeart/2005/8/layout/orgChart1"/>
    <dgm:cxn modelId="{0AD20A45-5F80-429C-B70B-0698A8B0A71F}" type="presOf" srcId="{D0241113-090B-4E82-8A3B-C9688DDB566F}" destId="{99B2D443-7F05-4569-8F8D-7555B432E34A}" srcOrd="1" destOrd="0" presId="urn:microsoft.com/office/officeart/2005/8/layout/orgChart1"/>
    <dgm:cxn modelId="{043F20BA-F688-4446-9251-0C90ACF63DE1}" type="presOf" srcId="{EFDF7E8D-DF43-4446-A162-2E01F524390C}" destId="{96D56E71-AB07-47D3-A380-578ADFA1AD3F}" srcOrd="1" destOrd="0" presId="urn:microsoft.com/office/officeart/2005/8/layout/orgChart1"/>
    <dgm:cxn modelId="{21D7D2B1-5E18-4090-9999-72C31E58E889}" srcId="{3B0B6711-ED63-471D-89D2-2C1ED580C1C3}" destId="{6BD6CD97-FC39-4A80-9164-F4CBDF5C0E54}" srcOrd="0" destOrd="0" parTransId="{BAC946B1-C5EC-47D7-AABA-51CE6B805901}" sibTransId="{00425D93-D810-47DD-B4B1-CB1A3DF32CA8}"/>
    <dgm:cxn modelId="{38F0B494-B051-4877-92A9-C43C1502F7E3}" type="presOf" srcId="{C775FABF-5BA2-4415-BF69-2632E5000E57}" destId="{08EC0A07-1DA9-4815-8B00-850CBE385F7B}" srcOrd="0" destOrd="0" presId="urn:microsoft.com/office/officeart/2005/8/layout/orgChart1"/>
    <dgm:cxn modelId="{A6B3FCFC-9D3C-4453-A445-A36D1F0D5DFF}" type="presOf" srcId="{A77EECB9-7560-4855-994B-6DBDD7C46E42}" destId="{13DD7A37-4AA7-4AD5-ACCE-7A82E595065B}" srcOrd="1" destOrd="0" presId="urn:microsoft.com/office/officeart/2005/8/layout/orgChart1"/>
    <dgm:cxn modelId="{D8F5C552-81BE-43CF-B8E9-266BBB95574E}" type="presOf" srcId="{53010D5A-57FE-47DA-A080-7CF85FDE9315}" destId="{BE37BF0F-D1B5-4B7D-84AD-C26E63896BFF}" srcOrd="0" destOrd="0" presId="urn:microsoft.com/office/officeart/2005/8/layout/orgChart1"/>
    <dgm:cxn modelId="{F65B6DC3-1548-4CC5-B7A4-C75F42E779FD}" type="presOf" srcId="{F91C6E1C-7BF8-4818-A429-33583D7B39CA}" destId="{A50A6812-9B91-4BD5-8AD5-8590F3BFFC6F}" srcOrd="1" destOrd="0" presId="urn:microsoft.com/office/officeart/2005/8/layout/orgChart1"/>
    <dgm:cxn modelId="{230CAC75-0FD2-4452-BC75-01248ACF8148}" srcId="{6BD6CD97-FC39-4A80-9164-F4CBDF5C0E54}" destId="{EFDF7E8D-DF43-4446-A162-2E01F524390C}" srcOrd="1" destOrd="0" parTransId="{61F1315A-3029-4FDA-A682-FE35205CA0D7}" sibTransId="{DF8DD2F2-3E64-4FA4-9350-70E32098F5E5}"/>
    <dgm:cxn modelId="{214A5F70-43AA-43B0-8A29-BBB5A8B2E699}" srcId="{EE3C7C70-8D73-44B1-8A17-37FA500A3D18}" destId="{71817D11-B876-4EFA-8ED7-0C9D74DE9C88}" srcOrd="0" destOrd="0" parTransId="{797D0E18-32E6-4546-8E57-94BF89B1F384}" sibTransId="{8FDFF44C-224A-403E-8E1E-D6204529116D}"/>
    <dgm:cxn modelId="{DF5868BB-3806-4416-92A4-381B58D859B4}" type="presOf" srcId="{EFDF7E8D-DF43-4446-A162-2E01F524390C}" destId="{0ABE534E-9B05-4C55-ABBE-22896DB9423A}" srcOrd="0" destOrd="0" presId="urn:microsoft.com/office/officeart/2005/8/layout/orgChart1"/>
    <dgm:cxn modelId="{06680919-9137-4A76-98D1-A2F5E7E187D9}" type="presParOf" srcId="{D34CEFEB-A3D0-4A11-B78D-36DFB6FB3330}" destId="{A571FCA1-E8F6-46E9-A23F-37D376416EB8}" srcOrd="0" destOrd="0" presId="urn:microsoft.com/office/officeart/2005/8/layout/orgChart1"/>
    <dgm:cxn modelId="{1458D961-E87D-4D40-A639-0CF433F596D6}" type="presParOf" srcId="{A571FCA1-E8F6-46E9-A23F-37D376416EB8}" destId="{E3CFAA1F-AC62-4468-A195-E9808C178C7C}" srcOrd="0" destOrd="0" presId="urn:microsoft.com/office/officeart/2005/8/layout/orgChart1"/>
    <dgm:cxn modelId="{893FF75D-0B70-402B-940E-1919E939E2AE}" type="presParOf" srcId="{E3CFAA1F-AC62-4468-A195-E9808C178C7C}" destId="{6B5191A4-72DB-477F-8CAB-1096989A9B18}" srcOrd="0" destOrd="0" presId="urn:microsoft.com/office/officeart/2005/8/layout/orgChart1"/>
    <dgm:cxn modelId="{00A47B14-74A7-4E51-91D5-C0323913663D}" type="presParOf" srcId="{E3CFAA1F-AC62-4468-A195-E9808C178C7C}" destId="{E9E626BF-4FBB-4F72-AF24-F4B67717708E}" srcOrd="1" destOrd="0" presId="urn:microsoft.com/office/officeart/2005/8/layout/orgChart1"/>
    <dgm:cxn modelId="{664C5624-07C4-4ED8-B140-75EF6533E3C5}" type="presParOf" srcId="{A571FCA1-E8F6-46E9-A23F-37D376416EB8}" destId="{1E4384F1-F3B1-4478-82A2-99D7FA2FF7C3}" srcOrd="1" destOrd="0" presId="urn:microsoft.com/office/officeart/2005/8/layout/orgChart1"/>
    <dgm:cxn modelId="{E8729453-8676-413E-87B1-3B1CACAAB740}" type="presParOf" srcId="{1E4384F1-F3B1-4478-82A2-99D7FA2FF7C3}" destId="{EB75967A-83C4-440A-88CF-5CD192FE5F8B}" srcOrd="0" destOrd="0" presId="urn:microsoft.com/office/officeart/2005/8/layout/orgChart1"/>
    <dgm:cxn modelId="{A920B288-3977-457A-94AC-137D7FA057D1}" type="presParOf" srcId="{1E4384F1-F3B1-4478-82A2-99D7FA2FF7C3}" destId="{3C60A4B5-60D3-4B57-A602-BEE6C76F3B11}" srcOrd="1" destOrd="0" presId="urn:microsoft.com/office/officeart/2005/8/layout/orgChart1"/>
    <dgm:cxn modelId="{742F579E-9810-4F90-B7B8-0592ACA7992E}" type="presParOf" srcId="{3C60A4B5-60D3-4B57-A602-BEE6C76F3B11}" destId="{230771DA-1A7C-46C7-A436-0AA8C4430413}" srcOrd="0" destOrd="0" presId="urn:microsoft.com/office/officeart/2005/8/layout/orgChart1"/>
    <dgm:cxn modelId="{A44AF6EE-4417-4A0E-9497-5DF5BF083E0B}" type="presParOf" srcId="{230771DA-1A7C-46C7-A436-0AA8C4430413}" destId="{11079ACC-6219-4EFC-A343-1A5A1CE8C1AD}" srcOrd="0" destOrd="0" presId="urn:microsoft.com/office/officeart/2005/8/layout/orgChart1"/>
    <dgm:cxn modelId="{F50D3C99-F0E7-492C-AF8D-951D40D59985}" type="presParOf" srcId="{230771DA-1A7C-46C7-A436-0AA8C4430413}" destId="{02FECB21-F39E-4963-A327-FDABFF3B9F63}" srcOrd="1" destOrd="0" presId="urn:microsoft.com/office/officeart/2005/8/layout/orgChart1"/>
    <dgm:cxn modelId="{3CD2A613-E2F0-43A0-9354-97F000529FE8}" type="presParOf" srcId="{3C60A4B5-60D3-4B57-A602-BEE6C76F3B11}" destId="{D1CBEA68-313E-43D8-A2EC-992672110E02}" srcOrd="1" destOrd="0" presId="urn:microsoft.com/office/officeart/2005/8/layout/orgChart1"/>
    <dgm:cxn modelId="{D87DC2DF-CD20-4352-8187-832186EDB213}" type="presParOf" srcId="{D1CBEA68-313E-43D8-A2EC-992672110E02}" destId="{DC8111BC-B92F-41C5-9BAD-92F01CDF184B}" srcOrd="0" destOrd="0" presId="urn:microsoft.com/office/officeart/2005/8/layout/orgChart1"/>
    <dgm:cxn modelId="{FA85F970-44F9-453F-B7A1-0BB3D39FAFA4}" type="presParOf" srcId="{D1CBEA68-313E-43D8-A2EC-992672110E02}" destId="{05ED8E78-4FA5-4C0D-BA47-5A9863115016}" srcOrd="1" destOrd="0" presId="urn:microsoft.com/office/officeart/2005/8/layout/orgChart1"/>
    <dgm:cxn modelId="{B96FC510-6B0A-489F-A24A-A257C9522799}" type="presParOf" srcId="{05ED8E78-4FA5-4C0D-BA47-5A9863115016}" destId="{6D54A2F4-6273-4BE0-934A-743919C71C5D}" srcOrd="0" destOrd="0" presId="urn:microsoft.com/office/officeart/2005/8/layout/orgChart1"/>
    <dgm:cxn modelId="{7BD9904D-0492-4B0B-B513-693735E9E33E}" type="presParOf" srcId="{6D54A2F4-6273-4BE0-934A-743919C71C5D}" destId="{7E57A341-20CE-4242-A9C9-C021ECC04B6B}" srcOrd="0" destOrd="0" presId="urn:microsoft.com/office/officeart/2005/8/layout/orgChart1"/>
    <dgm:cxn modelId="{6A6A75E4-0879-4544-AA25-CA334EE85FD4}" type="presParOf" srcId="{6D54A2F4-6273-4BE0-934A-743919C71C5D}" destId="{6CB2CB76-EA06-474B-9E1C-697B7EB4AFD0}" srcOrd="1" destOrd="0" presId="urn:microsoft.com/office/officeart/2005/8/layout/orgChart1"/>
    <dgm:cxn modelId="{7A86764B-E7F0-499A-808A-533E9B7FBD49}" type="presParOf" srcId="{05ED8E78-4FA5-4C0D-BA47-5A9863115016}" destId="{C1F59DA1-F0B6-4276-85A0-0488A464A96D}" srcOrd="1" destOrd="0" presId="urn:microsoft.com/office/officeart/2005/8/layout/orgChart1"/>
    <dgm:cxn modelId="{6FC4BC87-88AC-4894-9077-E13F0DC9C596}" type="presParOf" srcId="{05ED8E78-4FA5-4C0D-BA47-5A9863115016}" destId="{B416C078-2C48-4F4A-838F-1D0E5AC8D556}" srcOrd="2" destOrd="0" presId="urn:microsoft.com/office/officeart/2005/8/layout/orgChart1"/>
    <dgm:cxn modelId="{51261D44-9C32-4CE6-87F5-6DF4BDE407A5}" type="presParOf" srcId="{B416C078-2C48-4F4A-838F-1D0E5AC8D556}" destId="{BE37BF0F-D1B5-4B7D-84AD-C26E63896BFF}" srcOrd="0" destOrd="0" presId="urn:microsoft.com/office/officeart/2005/8/layout/orgChart1"/>
    <dgm:cxn modelId="{741D1AAA-E75B-41AF-B0EC-17EDEEE6F03D}" type="presParOf" srcId="{B416C078-2C48-4F4A-838F-1D0E5AC8D556}" destId="{3DED3FC7-ACE7-4F03-B8D4-F6A743795818}" srcOrd="1" destOrd="0" presId="urn:microsoft.com/office/officeart/2005/8/layout/orgChart1"/>
    <dgm:cxn modelId="{B59AA0A2-09A5-42E5-BCC6-3797189DA38E}" type="presParOf" srcId="{3DED3FC7-ACE7-4F03-B8D4-F6A743795818}" destId="{96366BDD-E203-4C88-BC3C-5CDABB616012}" srcOrd="0" destOrd="0" presId="urn:microsoft.com/office/officeart/2005/8/layout/orgChart1"/>
    <dgm:cxn modelId="{B0FF4A71-BB55-41EE-BEAB-C54E51750CA1}" type="presParOf" srcId="{96366BDD-E203-4C88-BC3C-5CDABB616012}" destId="{F73E38C1-9A84-4E1C-8B4F-BF2787589F68}" srcOrd="0" destOrd="0" presId="urn:microsoft.com/office/officeart/2005/8/layout/orgChart1"/>
    <dgm:cxn modelId="{6DC19192-5B87-4771-AF49-A3926AE50790}" type="presParOf" srcId="{96366BDD-E203-4C88-BC3C-5CDABB616012}" destId="{A50A6812-9B91-4BD5-8AD5-8590F3BFFC6F}" srcOrd="1" destOrd="0" presId="urn:microsoft.com/office/officeart/2005/8/layout/orgChart1"/>
    <dgm:cxn modelId="{9212FBD9-C7B7-4AEB-ACAA-AC8B49018071}" type="presParOf" srcId="{3DED3FC7-ACE7-4F03-B8D4-F6A743795818}" destId="{82AE261D-7FA9-4184-ADB8-679B639F3EE8}" srcOrd="1" destOrd="0" presId="urn:microsoft.com/office/officeart/2005/8/layout/orgChart1"/>
    <dgm:cxn modelId="{298266AC-6A72-452C-A1CF-2F8E7B4D6ACB}" type="presParOf" srcId="{82AE261D-7FA9-4184-ADB8-679B639F3EE8}" destId="{053EEAB3-381F-4167-AB57-0D39193864A0}" srcOrd="0" destOrd="0" presId="urn:microsoft.com/office/officeart/2005/8/layout/orgChart1"/>
    <dgm:cxn modelId="{1A431A9A-307C-48E2-9370-BA9A4D3D19BE}" type="presParOf" srcId="{82AE261D-7FA9-4184-ADB8-679B639F3EE8}" destId="{872C1E50-B41D-45E1-A1DF-AF4B9CC50F0E}" srcOrd="1" destOrd="0" presId="urn:microsoft.com/office/officeart/2005/8/layout/orgChart1"/>
    <dgm:cxn modelId="{9A4F8015-9EFD-458A-A649-9CE1185F0CCA}" type="presParOf" srcId="{872C1E50-B41D-45E1-A1DF-AF4B9CC50F0E}" destId="{D57BBD28-D70D-498D-A00D-861BE23D8679}" srcOrd="0" destOrd="0" presId="urn:microsoft.com/office/officeart/2005/8/layout/orgChart1"/>
    <dgm:cxn modelId="{A34E0DB0-ABC3-4666-B67A-5338CEC05771}" type="presParOf" srcId="{D57BBD28-D70D-498D-A00D-861BE23D8679}" destId="{0276A479-B742-43BC-AE49-57FFAB8E13E2}" srcOrd="0" destOrd="0" presId="urn:microsoft.com/office/officeart/2005/8/layout/orgChart1"/>
    <dgm:cxn modelId="{494B6AA6-EE92-4758-B29E-FC4063706FB6}" type="presParOf" srcId="{D57BBD28-D70D-498D-A00D-861BE23D8679}" destId="{AB913AF0-917F-42C4-9547-A76551F1A111}" srcOrd="1" destOrd="0" presId="urn:microsoft.com/office/officeart/2005/8/layout/orgChart1"/>
    <dgm:cxn modelId="{D3B31892-B595-4E92-9E01-AFCE8ED0FCDE}" type="presParOf" srcId="{872C1E50-B41D-45E1-A1DF-AF4B9CC50F0E}" destId="{7CC0D950-CB77-43A8-B78C-77013EDCF13C}" srcOrd="1" destOrd="0" presId="urn:microsoft.com/office/officeart/2005/8/layout/orgChart1"/>
    <dgm:cxn modelId="{08C20F02-9E43-42C4-8FB7-67D2B9BB182C}" type="presParOf" srcId="{872C1E50-B41D-45E1-A1DF-AF4B9CC50F0E}" destId="{745F0B57-808D-4C9B-ADF5-04366BCB91DC}" srcOrd="2" destOrd="0" presId="urn:microsoft.com/office/officeart/2005/8/layout/orgChart1"/>
    <dgm:cxn modelId="{746CC904-69E5-46E6-99BA-60D22E62DA40}" type="presParOf" srcId="{82AE261D-7FA9-4184-ADB8-679B639F3EE8}" destId="{3DD7993B-8A20-4662-A04A-FF26300987AC}" srcOrd="2" destOrd="0" presId="urn:microsoft.com/office/officeart/2005/8/layout/orgChart1"/>
    <dgm:cxn modelId="{A3571539-A39F-4F00-B73F-B9E240196605}" type="presParOf" srcId="{82AE261D-7FA9-4184-ADB8-679B639F3EE8}" destId="{6ADE837C-BEC3-481B-B293-82A54DC3202E}" srcOrd="3" destOrd="0" presId="urn:microsoft.com/office/officeart/2005/8/layout/orgChart1"/>
    <dgm:cxn modelId="{AE40851E-4058-4170-A5FD-91A5B58E15CE}" type="presParOf" srcId="{6ADE837C-BEC3-481B-B293-82A54DC3202E}" destId="{04805473-34E2-4321-9C88-6227D3DD29FE}" srcOrd="0" destOrd="0" presId="urn:microsoft.com/office/officeart/2005/8/layout/orgChart1"/>
    <dgm:cxn modelId="{F2CF6F01-CEAC-41D5-925B-CD8F8F5BDD74}" type="presParOf" srcId="{04805473-34E2-4321-9C88-6227D3DD29FE}" destId="{B43434EF-91CB-4712-B9C9-DFBFDB3E47E6}" srcOrd="0" destOrd="0" presId="urn:microsoft.com/office/officeart/2005/8/layout/orgChart1"/>
    <dgm:cxn modelId="{4269286A-FCC7-4520-8648-9FB86CB63993}" type="presParOf" srcId="{04805473-34E2-4321-9C88-6227D3DD29FE}" destId="{E55999F8-8850-4BEF-868B-427FB2A53539}" srcOrd="1" destOrd="0" presId="urn:microsoft.com/office/officeart/2005/8/layout/orgChart1"/>
    <dgm:cxn modelId="{D1F6A762-E6D0-4E2C-AA54-28F240A8E89D}" type="presParOf" srcId="{6ADE837C-BEC3-481B-B293-82A54DC3202E}" destId="{99E40F6D-6BB9-49D8-8C8E-44F9E5EF4A00}" srcOrd="1" destOrd="0" presId="urn:microsoft.com/office/officeart/2005/8/layout/orgChart1"/>
    <dgm:cxn modelId="{F471FA72-AF5D-4D04-B8F0-4B9AE61215DA}" type="presParOf" srcId="{6ADE837C-BEC3-481B-B293-82A54DC3202E}" destId="{9039ECC8-63CE-4305-BE22-7C247AA9EC7F}" srcOrd="2" destOrd="0" presId="urn:microsoft.com/office/officeart/2005/8/layout/orgChart1"/>
    <dgm:cxn modelId="{D0D0A61C-FCEC-42A6-803D-A8B668F2A0AD}" type="presParOf" srcId="{82AE261D-7FA9-4184-ADB8-679B639F3EE8}" destId="{94BC0566-7A41-4598-B513-66D295A4497D}" srcOrd="4" destOrd="0" presId="urn:microsoft.com/office/officeart/2005/8/layout/orgChart1"/>
    <dgm:cxn modelId="{2826AD29-A4B3-4C71-A6BD-84044E6079EA}" type="presParOf" srcId="{82AE261D-7FA9-4184-ADB8-679B639F3EE8}" destId="{DCE6543C-F7D1-4488-8FB4-8EE17A45AEA4}" srcOrd="5" destOrd="0" presId="urn:microsoft.com/office/officeart/2005/8/layout/orgChart1"/>
    <dgm:cxn modelId="{0742361B-AD21-4785-A2B3-608A6BF228A5}" type="presParOf" srcId="{DCE6543C-F7D1-4488-8FB4-8EE17A45AEA4}" destId="{BB02D4B4-EC7E-4552-AD7D-125803AB3215}" srcOrd="0" destOrd="0" presId="urn:microsoft.com/office/officeart/2005/8/layout/orgChart1"/>
    <dgm:cxn modelId="{25CF2D41-84DE-4BAB-915F-D1D88F3BFDBA}" type="presParOf" srcId="{BB02D4B4-EC7E-4552-AD7D-125803AB3215}" destId="{748BA2A6-0044-4560-A2C5-33C983530483}" srcOrd="0" destOrd="0" presId="urn:microsoft.com/office/officeart/2005/8/layout/orgChart1"/>
    <dgm:cxn modelId="{72C5700B-8342-4EE3-8A79-C45315AA4FCC}" type="presParOf" srcId="{BB02D4B4-EC7E-4552-AD7D-125803AB3215}" destId="{99B2D443-7F05-4569-8F8D-7555B432E34A}" srcOrd="1" destOrd="0" presId="urn:microsoft.com/office/officeart/2005/8/layout/orgChart1"/>
    <dgm:cxn modelId="{3A9A3C7C-2CA3-485B-8203-8CB6BEF25ED2}" type="presParOf" srcId="{DCE6543C-F7D1-4488-8FB4-8EE17A45AEA4}" destId="{A8060542-19D1-4BF6-B1CD-61762D9909D1}" srcOrd="1" destOrd="0" presId="urn:microsoft.com/office/officeart/2005/8/layout/orgChart1"/>
    <dgm:cxn modelId="{0E33E79F-55F6-4FEB-9CD0-85B9574C2C6E}" type="presParOf" srcId="{DCE6543C-F7D1-4488-8FB4-8EE17A45AEA4}" destId="{7E1587A0-AD81-44E7-9A55-D00D4D577782}" srcOrd="2" destOrd="0" presId="urn:microsoft.com/office/officeart/2005/8/layout/orgChart1"/>
    <dgm:cxn modelId="{84F43016-D387-463D-8E7F-12ABE2AAFC94}" type="presParOf" srcId="{82AE261D-7FA9-4184-ADB8-679B639F3EE8}" destId="{D016444F-AD6D-48B4-BA05-AB0082807280}" srcOrd="6" destOrd="0" presId="urn:microsoft.com/office/officeart/2005/8/layout/orgChart1"/>
    <dgm:cxn modelId="{83AE1F3E-9BF7-47B8-80F4-0AA46771E798}" type="presParOf" srcId="{82AE261D-7FA9-4184-ADB8-679B639F3EE8}" destId="{DBA40228-8584-43F6-AEBB-C8312833748F}" srcOrd="7" destOrd="0" presId="urn:microsoft.com/office/officeart/2005/8/layout/orgChart1"/>
    <dgm:cxn modelId="{CE155B54-0461-41E2-B29A-09AF5D515C46}" type="presParOf" srcId="{DBA40228-8584-43F6-AEBB-C8312833748F}" destId="{1AFE2309-9CFF-451B-80D8-07A189BFBF48}" srcOrd="0" destOrd="0" presId="urn:microsoft.com/office/officeart/2005/8/layout/orgChart1"/>
    <dgm:cxn modelId="{5F7FFB04-3AF6-4F46-8652-A72F22F40B35}" type="presParOf" srcId="{1AFE2309-9CFF-451B-80D8-07A189BFBF48}" destId="{6474903C-C102-4026-AAF0-FCB20724229B}" srcOrd="0" destOrd="0" presId="urn:microsoft.com/office/officeart/2005/8/layout/orgChart1"/>
    <dgm:cxn modelId="{871A6C1F-E395-4070-B565-69CFC072B8FD}" type="presParOf" srcId="{1AFE2309-9CFF-451B-80D8-07A189BFBF48}" destId="{89053E4E-30AE-471E-A492-6019C5E95923}" srcOrd="1" destOrd="0" presId="urn:microsoft.com/office/officeart/2005/8/layout/orgChart1"/>
    <dgm:cxn modelId="{4B884367-B224-4D7D-BA6F-1FC8F5BF350C}" type="presParOf" srcId="{DBA40228-8584-43F6-AEBB-C8312833748F}" destId="{845B83F9-36F6-4FAA-8A26-EF4D599DCB06}" srcOrd="1" destOrd="0" presId="urn:microsoft.com/office/officeart/2005/8/layout/orgChart1"/>
    <dgm:cxn modelId="{A20510A9-1D1E-44AD-AA1E-B3C797195BDE}" type="presParOf" srcId="{DBA40228-8584-43F6-AEBB-C8312833748F}" destId="{751BA0EB-1C68-4B83-A717-F2851F77063B}" srcOrd="2" destOrd="0" presId="urn:microsoft.com/office/officeart/2005/8/layout/orgChart1"/>
    <dgm:cxn modelId="{8D0A51E0-28BB-49C7-98F7-345B4DA6A27C}" type="presParOf" srcId="{3DED3FC7-ACE7-4F03-B8D4-F6A743795818}" destId="{DCD44240-97DB-4036-BAD5-95F581CE7785}" srcOrd="2" destOrd="0" presId="urn:microsoft.com/office/officeart/2005/8/layout/orgChart1"/>
    <dgm:cxn modelId="{C82DD04F-77FE-4A21-A0C4-A254BD335642}" type="presParOf" srcId="{DCD44240-97DB-4036-BAD5-95F581CE7785}" destId="{E1C7998B-6651-4251-ABB8-6A2F75F1C771}" srcOrd="0" destOrd="0" presId="urn:microsoft.com/office/officeart/2005/8/layout/orgChart1"/>
    <dgm:cxn modelId="{1A0F4656-F68C-459C-87FB-A21BB61F0808}" type="presParOf" srcId="{DCD44240-97DB-4036-BAD5-95F581CE7785}" destId="{2903220E-3FCE-4569-AA16-35B5B2C0E61C}" srcOrd="1" destOrd="0" presId="urn:microsoft.com/office/officeart/2005/8/layout/orgChart1"/>
    <dgm:cxn modelId="{B317E7C4-58DC-4B69-9AB9-6AAFB4648A18}" type="presParOf" srcId="{2903220E-3FCE-4569-AA16-35B5B2C0E61C}" destId="{23F1CBCA-1EC0-4BB0-B606-3204DE0FCAAE}" srcOrd="0" destOrd="0" presId="urn:microsoft.com/office/officeart/2005/8/layout/orgChart1"/>
    <dgm:cxn modelId="{8D24664B-C54D-47CB-84D5-91F3874F2D3E}" type="presParOf" srcId="{23F1CBCA-1EC0-4BB0-B606-3204DE0FCAAE}" destId="{D4DE7456-054E-49BF-B350-7B512A35913C}" srcOrd="0" destOrd="0" presId="urn:microsoft.com/office/officeart/2005/8/layout/orgChart1"/>
    <dgm:cxn modelId="{4F6737CE-18D9-4CE6-B545-69EF9E65C9C6}" type="presParOf" srcId="{23F1CBCA-1EC0-4BB0-B606-3204DE0FCAAE}" destId="{0EB2A1F6-66CE-4A5B-BF19-41EDB8A91873}" srcOrd="1" destOrd="0" presId="urn:microsoft.com/office/officeart/2005/8/layout/orgChart1"/>
    <dgm:cxn modelId="{9B6B9F86-DDCD-4D32-A275-7C7FBA34119D}" type="presParOf" srcId="{2903220E-3FCE-4569-AA16-35B5B2C0E61C}" destId="{E628AF61-5EF4-416A-96FD-010A413EBDB4}" srcOrd="1" destOrd="0" presId="urn:microsoft.com/office/officeart/2005/8/layout/orgChart1"/>
    <dgm:cxn modelId="{E9E76C1B-614F-4C44-8951-C87E76562F18}" type="presParOf" srcId="{2903220E-3FCE-4569-AA16-35B5B2C0E61C}" destId="{1AFA522D-29D1-4868-A12E-520BFCFB256F}" srcOrd="2" destOrd="0" presId="urn:microsoft.com/office/officeart/2005/8/layout/orgChart1"/>
    <dgm:cxn modelId="{5CE3AAB3-F311-4370-AB07-0C5E08D16CA7}" type="presParOf" srcId="{B416C078-2C48-4F4A-838F-1D0E5AC8D556}" destId="{87F0F9FF-4D21-4D65-8985-EBAA004C5E01}" srcOrd="2" destOrd="0" presId="urn:microsoft.com/office/officeart/2005/8/layout/orgChart1"/>
    <dgm:cxn modelId="{BA94CC5F-30BE-4C0D-AB20-7528E7AA9E25}" type="presParOf" srcId="{B416C078-2C48-4F4A-838F-1D0E5AC8D556}" destId="{9B176CE6-A1EA-4D28-BA2E-8E6F1A322F2C}" srcOrd="3" destOrd="0" presId="urn:microsoft.com/office/officeart/2005/8/layout/orgChart1"/>
    <dgm:cxn modelId="{6A89F038-BEA1-40F7-9AD9-3B90C5C53547}" type="presParOf" srcId="{9B176CE6-A1EA-4D28-BA2E-8E6F1A322F2C}" destId="{68BB21AE-51D1-4F2E-ABED-9F466D25E128}" srcOrd="0" destOrd="0" presId="urn:microsoft.com/office/officeart/2005/8/layout/orgChart1"/>
    <dgm:cxn modelId="{CA821AFD-C1D7-410D-AD1F-DC826EC27D55}" type="presParOf" srcId="{68BB21AE-51D1-4F2E-ABED-9F466D25E128}" destId="{0ABE534E-9B05-4C55-ABBE-22896DB9423A}" srcOrd="0" destOrd="0" presId="urn:microsoft.com/office/officeart/2005/8/layout/orgChart1"/>
    <dgm:cxn modelId="{5333605B-C2A6-4162-AD0F-937A1EA231BF}" type="presParOf" srcId="{68BB21AE-51D1-4F2E-ABED-9F466D25E128}" destId="{96D56E71-AB07-47D3-A380-578ADFA1AD3F}" srcOrd="1" destOrd="0" presId="urn:microsoft.com/office/officeart/2005/8/layout/orgChart1"/>
    <dgm:cxn modelId="{DA7B7540-9D38-468C-9ACE-336B7C948538}" type="presParOf" srcId="{9B176CE6-A1EA-4D28-BA2E-8E6F1A322F2C}" destId="{334D92B3-A426-4C87-9320-E0A8664C206F}" srcOrd="1" destOrd="0" presId="urn:microsoft.com/office/officeart/2005/8/layout/orgChart1"/>
    <dgm:cxn modelId="{C7E304E7-1820-4397-8930-502B3D5706F0}" type="presParOf" srcId="{9B176CE6-A1EA-4D28-BA2E-8E6F1A322F2C}" destId="{F6899EF3-C923-4854-9141-0092172476F8}" srcOrd="2" destOrd="0" presId="urn:microsoft.com/office/officeart/2005/8/layout/orgChart1"/>
    <dgm:cxn modelId="{627C445B-4DB6-4B43-83A0-8D8044379DB3}" type="presParOf" srcId="{D1CBEA68-313E-43D8-A2EC-992672110E02}" destId="{11C72A78-2D93-4151-8EEC-8CA84212C9E7}" srcOrd="2" destOrd="0" presId="urn:microsoft.com/office/officeart/2005/8/layout/orgChart1"/>
    <dgm:cxn modelId="{D61154BF-99AE-45FF-A6CA-99AD551FA13E}" type="presParOf" srcId="{D1CBEA68-313E-43D8-A2EC-992672110E02}" destId="{E5BF647E-F061-4A5C-85E6-4FCFBE9110B6}" srcOrd="3" destOrd="0" presId="urn:microsoft.com/office/officeart/2005/8/layout/orgChart1"/>
    <dgm:cxn modelId="{A5ED2F3D-14E6-40C7-8C9E-20114B380CDF}" type="presParOf" srcId="{E5BF647E-F061-4A5C-85E6-4FCFBE9110B6}" destId="{8A001838-A673-41BC-BBF7-C8C80D312F20}" srcOrd="0" destOrd="0" presId="urn:microsoft.com/office/officeart/2005/8/layout/orgChart1"/>
    <dgm:cxn modelId="{6D221A02-5EF7-49FD-A221-7A829977CD2F}" type="presParOf" srcId="{8A001838-A673-41BC-BBF7-C8C80D312F20}" destId="{3C7EDF34-E5AB-4E29-A389-F074F7543C1C}" srcOrd="0" destOrd="0" presId="urn:microsoft.com/office/officeart/2005/8/layout/orgChart1"/>
    <dgm:cxn modelId="{F15C5195-98DF-4B89-B59B-AB1120BC7F9F}" type="presParOf" srcId="{8A001838-A673-41BC-BBF7-C8C80D312F20}" destId="{66380389-8DBA-4F55-A547-08E7F9B56AC2}" srcOrd="1" destOrd="0" presId="urn:microsoft.com/office/officeart/2005/8/layout/orgChart1"/>
    <dgm:cxn modelId="{E8E87276-0674-4C67-B0BC-349D652435A7}" type="presParOf" srcId="{E5BF647E-F061-4A5C-85E6-4FCFBE9110B6}" destId="{3E2CA6C9-E465-47F2-A54A-F2A4A0B57557}" srcOrd="1" destOrd="0" presId="urn:microsoft.com/office/officeart/2005/8/layout/orgChart1"/>
    <dgm:cxn modelId="{AC355497-0213-4220-9998-F263CF2F71B5}" type="presParOf" srcId="{E5BF647E-F061-4A5C-85E6-4FCFBE9110B6}" destId="{32FF6629-DD3E-484D-A222-F99E74A40373}" srcOrd="2" destOrd="0" presId="urn:microsoft.com/office/officeart/2005/8/layout/orgChart1"/>
    <dgm:cxn modelId="{81BA9DB5-CD1B-475C-BB49-1DB622B1B292}" type="presParOf" srcId="{3C60A4B5-60D3-4B57-A602-BEE6C76F3B11}" destId="{977382E5-C6C3-453C-9487-7A8682FA85F8}" srcOrd="2" destOrd="0" presId="urn:microsoft.com/office/officeart/2005/8/layout/orgChart1"/>
    <dgm:cxn modelId="{983A0FBE-066B-482B-8276-9EF7C01E3D5D}" type="presParOf" srcId="{1E4384F1-F3B1-4478-82A2-99D7FA2FF7C3}" destId="{08EC0A07-1DA9-4815-8B00-850CBE385F7B}" srcOrd="2" destOrd="0" presId="urn:microsoft.com/office/officeart/2005/8/layout/orgChart1"/>
    <dgm:cxn modelId="{29A051B0-AB7F-4E78-98E8-BAC4C7D2B14F}" type="presParOf" srcId="{1E4384F1-F3B1-4478-82A2-99D7FA2FF7C3}" destId="{A8B9619F-77D6-4ED7-8F67-6B8FD7FE95FE}" srcOrd="3" destOrd="0" presId="urn:microsoft.com/office/officeart/2005/8/layout/orgChart1"/>
    <dgm:cxn modelId="{E13C52C5-18D0-41DC-A31F-44AE616D5BB0}" type="presParOf" srcId="{A8B9619F-77D6-4ED7-8F67-6B8FD7FE95FE}" destId="{8B267818-B74F-45B1-95D6-574388C07078}" srcOrd="0" destOrd="0" presId="urn:microsoft.com/office/officeart/2005/8/layout/orgChart1"/>
    <dgm:cxn modelId="{08925A98-12CF-4B5F-919F-71BF07455AA7}" type="presParOf" srcId="{8B267818-B74F-45B1-95D6-574388C07078}" destId="{626239AB-F6A5-4DFB-9187-11F7B0632191}" srcOrd="0" destOrd="0" presId="urn:microsoft.com/office/officeart/2005/8/layout/orgChart1"/>
    <dgm:cxn modelId="{2C0B1292-FB82-4C88-8FDE-6778EF8489CD}" type="presParOf" srcId="{8B267818-B74F-45B1-95D6-574388C07078}" destId="{13DD7A37-4AA7-4AD5-ACCE-7A82E595065B}" srcOrd="1" destOrd="0" presId="urn:microsoft.com/office/officeart/2005/8/layout/orgChart1"/>
    <dgm:cxn modelId="{C1803754-1EC5-4101-8B11-63FED72EFBD2}" type="presParOf" srcId="{A8B9619F-77D6-4ED7-8F67-6B8FD7FE95FE}" destId="{531371E7-2119-4178-AAE4-9FF5D5AD230C}" srcOrd="1" destOrd="0" presId="urn:microsoft.com/office/officeart/2005/8/layout/orgChart1"/>
    <dgm:cxn modelId="{1B467043-E5AA-4260-B45B-3BFC7BA5A975}" type="presParOf" srcId="{531371E7-2119-4178-AAE4-9FF5D5AD230C}" destId="{2C8C2069-2478-4970-83C6-91B0A582F25A}" srcOrd="0" destOrd="0" presId="urn:microsoft.com/office/officeart/2005/8/layout/orgChart1"/>
    <dgm:cxn modelId="{5C41B9A2-613D-4D60-88F5-5A242CED8563}" type="presParOf" srcId="{531371E7-2119-4178-AAE4-9FF5D5AD230C}" destId="{06B002CE-6BDA-4DA3-8CA1-D4123D687181}" srcOrd="1" destOrd="0" presId="urn:microsoft.com/office/officeart/2005/8/layout/orgChart1"/>
    <dgm:cxn modelId="{72FA6580-BF28-42C6-9534-7A5873C30CB2}" type="presParOf" srcId="{06B002CE-6BDA-4DA3-8CA1-D4123D687181}" destId="{87F36F72-C448-42AF-A938-78B5ACDBC91F}" srcOrd="0" destOrd="0" presId="urn:microsoft.com/office/officeart/2005/8/layout/orgChart1"/>
    <dgm:cxn modelId="{42CEE9D3-B9CE-48A3-8443-302996E0BFA8}" type="presParOf" srcId="{87F36F72-C448-42AF-A938-78B5ACDBC91F}" destId="{7EE6A075-D640-48B4-A94E-4C1F315515A2}" srcOrd="0" destOrd="0" presId="urn:microsoft.com/office/officeart/2005/8/layout/orgChart1"/>
    <dgm:cxn modelId="{7C70892A-A77B-4714-8725-5ADF6BB90CE7}" type="presParOf" srcId="{87F36F72-C448-42AF-A938-78B5ACDBC91F}" destId="{498C0C8A-02D4-4CEF-A42A-53CF5E564838}" srcOrd="1" destOrd="0" presId="urn:microsoft.com/office/officeart/2005/8/layout/orgChart1"/>
    <dgm:cxn modelId="{0ACFED5C-715D-414C-84A2-CCDF6FFB706E}" type="presParOf" srcId="{06B002CE-6BDA-4DA3-8CA1-D4123D687181}" destId="{A222E746-56B0-475E-AF0C-69CCECAAB0AE}" srcOrd="1" destOrd="0" presId="urn:microsoft.com/office/officeart/2005/8/layout/orgChart1"/>
    <dgm:cxn modelId="{7D65A5A4-C0AF-4700-89FE-D62BB9288F79}" type="presParOf" srcId="{06B002CE-6BDA-4DA3-8CA1-D4123D687181}" destId="{EC30382B-71F8-4A54-9DB7-DDA06F582CD3}" srcOrd="2" destOrd="0" presId="urn:microsoft.com/office/officeart/2005/8/layout/orgChart1"/>
    <dgm:cxn modelId="{09FE8C1C-63EE-4FE5-8A05-66F9A1C3708E}" type="presParOf" srcId="{531371E7-2119-4178-AAE4-9FF5D5AD230C}" destId="{B7E6540B-1EFC-4F73-B1A0-A77FECE2E352}" srcOrd="2" destOrd="0" presId="urn:microsoft.com/office/officeart/2005/8/layout/orgChart1"/>
    <dgm:cxn modelId="{36366690-8B5D-4B78-A078-BA6F8018E04B}" type="presParOf" srcId="{531371E7-2119-4178-AAE4-9FF5D5AD230C}" destId="{D29C3F5A-0FA5-4FEA-AC0D-558E81F5C85F}" srcOrd="3" destOrd="0" presId="urn:microsoft.com/office/officeart/2005/8/layout/orgChart1"/>
    <dgm:cxn modelId="{37908CD8-474E-457B-8A37-12361B38231D}" type="presParOf" srcId="{D29C3F5A-0FA5-4FEA-AC0D-558E81F5C85F}" destId="{5A9C4548-65DD-463D-8C81-9C20C1653FC7}" srcOrd="0" destOrd="0" presId="urn:microsoft.com/office/officeart/2005/8/layout/orgChart1"/>
    <dgm:cxn modelId="{A25BBFF0-FC5C-433E-9DFE-351BD7966DC4}" type="presParOf" srcId="{5A9C4548-65DD-463D-8C81-9C20C1653FC7}" destId="{B45C7E3D-3E23-4B71-B383-4E28B3BEED05}" srcOrd="0" destOrd="0" presId="urn:microsoft.com/office/officeart/2005/8/layout/orgChart1"/>
    <dgm:cxn modelId="{7E68A093-8CC2-4F97-BE02-41D48E0E4EA1}" type="presParOf" srcId="{5A9C4548-65DD-463D-8C81-9C20C1653FC7}" destId="{9E8D788F-FA0E-45DA-BF7D-31B9A766C860}" srcOrd="1" destOrd="0" presId="urn:microsoft.com/office/officeart/2005/8/layout/orgChart1"/>
    <dgm:cxn modelId="{3B1F62FA-CB5E-4858-8F09-412EB653938D}" type="presParOf" srcId="{D29C3F5A-0FA5-4FEA-AC0D-558E81F5C85F}" destId="{AD3F3E62-147C-442C-A286-31524F4FDE37}" srcOrd="1" destOrd="0" presId="urn:microsoft.com/office/officeart/2005/8/layout/orgChart1"/>
    <dgm:cxn modelId="{628DA805-5CE8-4A62-9445-F5DB58627195}" type="presParOf" srcId="{D29C3F5A-0FA5-4FEA-AC0D-558E81F5C85F}" destId="{4151A4FA-BCBC-4460-9B8A-A76547CAB5B3}" srcOrd="2" destOrd="0" presId="urn:microsoft.com/office/officeart/2005/8/layout/orgChart1"/>
    <dgm:cxn modelId="{1DD6B17E-BEA6-415D-99FD-297D4491B340}" type="presParOf" srcId="{4151A4FA-BCBC-4460-9B8A-A76547CAB5B3}" destId="{63560B45-B5D1-49B2-98D4-F18A4EB02DAA}" srcOrd="0" destOrd="0" presId="urn:microsoft.com/office/officeart/2005/8/layout/orgChart1"/>
    <dgm:cxn modelId="{1F4B57D5-F5E5-41A7-9161-E83F2F904D51}" type="presParOf" srcId="{4151A4FA-BCBC-4460-9B8A-A76547CAB5B3}" destId="{99705EF9-3622-4441-8852-DFAC9F8B579D}" srcOrd="1" destOrd="0" presId="urn:microsoft.com/office/officeart/2005/8/layout/orgChart1"/>
    <dgm:cxn modelId="{D6431F7A-C4C7-46F1-A063-BBDAB862295D}" type="presParOf" srcId="{99705EF9-3622-4441-8852-DFAC9F8B579D}" destId="{54B5291E-7C98-4B59-BE65-52C47B6BD366}" srcOrd="0" destOrd="0" presId="urn:microsoft.com/office/officeart/2005/8/layout/orgChart1"/>
    <dgm:cxn modelId="{B0312D0C-8C7C-4FC2-A598-D6E48F38FEDF}" type="presParOf" srcId="{54B5291E-7C98-4B59-BE65-52C47B6BD366}" destId="{6A51756D-1978-43BE-A7A9-7096851178CA}" srcOrd="0" destOrd="0" presId="urn:microsoft.com/office/officeart/2005/8/layout/orgChart1"/>
    <dgm:cxn modelId="{C63BC93A-0583-4E8A-93A9-D90C7582E5DB}" type="presParOf" srcId="{54B5291E-7C98-4B59-BE65-52C47B6BD366}" destId="{9FDB4259-4295-4F8D-BD37-FA8399AA6C4D}" srcOrd="1" destOrd="0" presId="urn:microsoft.com/office/officeart/2005/8/layout/orgChart1"/>
    <dgm:cxn modelId="{3281785D-B18C-469E-8D07-58E82650660D}" type="presParOf" srcId="{99705EF9-3622-4441-8852-DFAC9F8B579D}" destId="{E1AE6B1D-2E39-4C2C-8C39-83902ABA45AE}" srcOrd="1" destOrd="0" presId="urn:microsoft.com/office/officeart/2005/8/layout/orgChart1"/>
    <dgm:cxn modelId="{D6E4AC79-703F-4446-8F79-0A44CC8279F6}" type="presParOf" srcId="{99705EF9-3622-4441-8852-DFAC9F8B579D}" destId="{95E23251-7F18-40D5-AA76-6E8A7DB38A55}" srcOrd="2" destOrd="0" presId="urn:microsoft.com/office/officeart/2005/8/layout/orgChart1"/>
    <dgm:cxn modelId="{842D0FA8-BE79-4CE9-AB0A-0AF351E8A934}" type="presParOf" srcId="{4151A4FA-BCBC-4460-9B8A-A76547CAB5B3}" destId="{7A0A9D32-7F12-4532-87F4-819DDB9A297D}" srcOrd="2" destOrd="0" presId="urn:microsoft.com/office/officeart/2005/8/layout/orgChart1"/>
    <dgm:cxn modelId="{4C53BD24-6C22-4FA0-A4EC-092A2A37B6AC}" type="presParOf" srcId="{4151A4FA-BCBC-4460-9B8A-A76547CAB5B3}" destId="{E54F9743-C6C8-4F1F-A161-8771C9A22B0E}" srcOrd="3" destOrd="0" presId="urn:microsoft.com/office/officeart/2005/8/layout/orgChart1"/>
    <dgm:cxn modelId="{41333F1C-8904-4B17-9009-46F50FFE2DDB}" type="presParOf" srcId="{E54F9743-C6C8-4F1F-A161-8771C9A22B0E}" destId="{806229A0-918A-4D75-A567-C0EB449A0CA3}" srcOrd="0" destOrd="0" presId="urn:microsoft.com/office/officeart/2005/8/layout/orgChart1"/>
    <dgm:cxn modelId="{19378BB2-9393-4082-94AA-6B4C2B172060}" type="presParOf" srcId="{806229A0-918A-4D75-A567-C0EB449A0CA3}" destId="{82FDA824-8E69-4182-8283-C0C6F6FBFD09}" srcOrd="0" destOrd="0" presId="urn:microsoft.com/office/officeart/2005/8/layout/orgChart1"/>
    <dgm:cxn modelId="{5085EA11-1FA9-41A3-AEC6-1ABBDFA4DBE6}" type="presParOf" srcId="{806229A0-918A-4D75-A567-C0EB449A0CA3}" destId="{18FC340B-ADF8-4ABD-ADE7-6E8F2EA06651}" srcOrd="1" destOrd="0" presId="urn:microsoft.com/office/officeart/2005/8/layout/orgChart1"/>
    <dgm:cxn modelId="{EB984CB2-5157-41E5-B93E-03B2333878A7}" type="presParOf" srcId="{E54F9743-C6C8-4F1F-A161-8771C9A22B0E}" destId="{2A808C11-AA2A-439A-B996-FC19337529FF}" srcOrd="1" destOrd="0" presId="urn:microsoft.com/office/officeart/2005/8/layout/orgChart1"/>
    <dgm:cxn modelId="{70E800E5-9EC9-492E-92D4-9AD67ED33CD5}" type="presParOf" srcId="{E54F9743-C6C8-4F1F-A161-8771C9A22B0E}" destId="{FE4EEAAD-5F80-4B99-B92E-44E358BBDF94}" srcOrd="2" destOrd="0" presId="urn:microsoft.com/office/officeart/2005/8/layout/orgChart1"/>
    <dgm:cxn modelId="{846F9D6D-6AE3-45D5-B4E1-F4C30878FB53}" type="presParOf" srcId="{A8B9619F-77D6-4ED7-8F67-6B8FD7FE95FE}" destId="{C0F22E04-EDDE-4605-A939-300F90BCDAC7}" srcOrd="2" destOrd="0" presId="urn:microsoft.com/office/officeart/2005/8/layout/orgChart1"/>
    <dgm:cxn modelId="{86EB0391-6BD9-4BE1-9A4D-1D1FE8D15090}" type="presParOf" srcId="{A571FCA1-E8F6-46E9-A23F-37D376416EB8}" destId="{8A314040-B40F-423C-BEED-F528DA127F9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25A0E3-87E2-4BEC-9889-1ABBC82E621D}" type="doc">
      <dgm:prSet loTypeId="urn:microsoft.com/office/officeart/2005/8/layout/hProcess9" loCatId="process" qsTypeId="urn:microsoft.com/office/officeart/2005/8/quickstyle/3d1" qsCatId="3D" csTypeId="urn:microsoft.com/office/officeart/2005/8/colors/colorful4" csCatId="colorful" phldr="1"/>
      <dgm:spPr/>
    </dgm:pt>
    <dgm:pt modelId="{7D867064-3AC2-4E7A-96F6-C61D1DC39871}">
      <dgm:prSet phldrT="[Text]" custT="1"/>
      <dgm:spPr/>
      <dgm:t>
        <a:bodyPr/>
        <a:lstStyle/>
        <a:p>
          <a:r>
            <a:rPr lang="cs-CZ" sz="1700" dirty="0" smtClean="0"/>
            <a:t>Otevřený text</a:t>
          </a:r>
          <a:endParaRPr lang="cs-CZ" sz="1700" dirty="0"/>
        </a:p>
      </dgm:t>
    </dgm:pt>
    <dgm:pt modelId="{B80540C8-22CA-4738-8950-B65FD979CC2F}" type="parTrans" cxnId="{A9718C99-A2E9-430A-861B-E62BEEF5D997}">
      <dgm:prSet/>
      <dgm:spPr/>
      <dgm:t>
        <a:bodyPr/>
        <a:lstStyle/>
        <a:p>
          <a:endParaRPr lang="cs-CZ" sz="1700"/>
        </a:p>
      </dgm:t>
    </dgm:pt>
    <dgm:pt modelId="{033D2620-9C85-45F7-BC8D-A11011AA8FEB}" type="sibTrans" cxnId="{A9718C99-A2E9-430A-861B-E62BEEF5D997}">
      <dgm:prSet/>
      <dgm:spPr/>
      <dgm:t>
        <a:bodyPr/>
        <a:lstStyle/>
        <a:p>
          <a:endParaRPr lang="cs-CZ" sz="1700"/>
        </a:p>
      </dgm:t>
    </dgm:pt>
    <dgm:pt modelId="{63952EC8-602B-4DEF-927B-A5BC35845D89}">
      <dgm:prSet phldrT="[Text]" custT="1"/>
      <dgm:spPr/>
      <dgm:t>
        <a:bodyPr/>
        <a:lstStyle/>
        <a:p>
          <a:r>
            <a:rPr lang="cs-CZ" sz="1700" dirty="0" smtClean="0"/>
            <a:t>Šifrový text</a:t>
          </a:r>
          <a:endParaRPr lang="cs-CZ" sz="1700" dirty="0"/>
        </a:p>
      </dgm:t>
    </dgm:pt>
    <dgm:pt modelId="{B435C0C7-ED75-4121-8DCD-95594F845021}" type="parTrans" cxnId="{F89FB89C-CAAB-4F9F-ABFC-65F797A6CEA0}">
      <dgm:prSet/>
      <dgm:spPr/>
      <dgm:t>
        <a:bodyPr/>
        <a:lstStyle/>
        <a:p>
          <a:endParaRPr lang="cs-CZ" sz="1700"/>
        </a:p>
      </dgm:t>
    </dgm:pt>
    <dgm:pt modelId="{C5515E33-04AD-45F9-816C-6FAFE55FA4FA}" type="sibTrans" cxnId="{F89FB89C-CAAB-4F9F-ABFC-65F797A6CEA0}">
      <dgm:prSet/>
      <dgm:spPr/>
      <dgm:t>
        <a:bodyPr/>
        <a:lstStyle/>
        <a:p>
          <a:endParaRPr lang="cs-CZ" sz="1700"/>
        </a:p>
      </dgm:t>
    </dgm:pt>
    <dgm:pt modelId="{12DE2C3D-4266-4D4A-99D3-B9AEE5C465D6}">
      <dgm:prSet phldrT="[Text]" custT="1"/>
      <dgm:spPr/>
      <dgm:t>
        <a:bodyPr/>
        <a:lstStyle/>
        <a:p>
          <a:r>
            <a:rPr lang="cs-CZ" sz="1700" dirty="0" smtClean="0"/>
            <a:t>Otevřený text</a:t>
          </a:r>
          <a:endParaRPr lang="cs-CZ" sz="1700" dirty="0"/>
        </a:p>
      </dgm:t>
    </dgm:pt>
    <dgm:pt modelId="{A3C5A1E4-5D99-4403-8BEF-2712E0DCEB9F}" type="parTrans" cxnId="{E5CF3383-EDF7-4532-BF83-E57F828C0BE3}">
      <dgm:prSet/>
      <dgm:spPr/>
      <dgm:t>
        <a:bodyPr/>
        <a:lstStyle/>
        <a:p>
          <a:endParaRPr lang="cs-CZ" sz="1700"/>
        </a:p>
      </dgm:t>
    </dgm:pt>
    <dgm:pt modelId="{0B3B76CF-5D3B-40F5-B209-A7DE472F6022}" type="sibTrans" cxnId="{E5CF3383-EDF7-4532-BF83-E57F828C0BE3}">
      <dgm:prSet/>
      <dgm:spPr/>
      <dgm:t>
        <a:bodyPr/>
        <a:lstStyle/>
        <a:p>
          <a:endParaRPr lang="cs-CZ" sz="1700"/>
        </a:p>
      </dgm:t>
    </dgm:pt>
    <dgm:pt modelId="{03EC7F01-368F-4606-A7B6-1385A57ACEB4}">
      <dgm:prSet custT="1"/>
      <dgm:spPr/>
      <dgm:t>
        <a:bodyPr/>
        <a:lstStyle/>
        <a:p>
          <a:r>
            <a:rPr lang="cs-CZ" sz="1700" dirty="0" smtClean="0"/>
            <a:t>Šifrovací algoritmus</a:t>
          </a:r>
          <a:endParaRPr lang="cs-CZ" sz="1700" dirty="0"/>
        </a:p>
      </dgm:t>
    </dgm:pt>
    <dgm:pt modelId="{7B7C9F43-D225-49F0-8658-200811929981}" type="parTrans" cxnId="{E3AE80AA-3326-4CE5-9819-9B017292B992}">
      <dgm:prSet/>
      <dgm:spPr/>
      <dgm:t>
        <a:bodyPr/>
        <a:lstStyle/>
        <a:p>
          <a:endParaRPr lang="cs-CZ" sz="1700"/>
        </a:p>
      </dgm:t>
    </dgm:pt>
    <dgm:pt modelId="{2916D710-4FA2-4F3D-9509-68E99C7C362F}" type="sibTrans" cxnId="{E3AE80AA-3326-4CE5-9819-9B017292B992}">
      <dgm:prSet/>
      <dgm:spPr/>
      <dgm:t>
        <a:bodyPr/>
        <a:lstStyle/>
        <a:p>
          <a:endParaRPr lang="cs-CZ" sz="1700"/>
        </a:p>
      </dgm:t>
    </dgm:pt>
    <dgm:pt modelId="{19340B89-1B06-495F-9C17-6F40ED1038B9}">
      <dgm:prSet custT="1"/>
      <dgm:spPr/>
      <dgm:t>
        <a:bodyPr/>
        <a:lstStyle/>
        <a:p>
          <a:r>
            <a:rPr lang="cs-CZ" sz="1700" dirty="0" smtClean="0"/>
            <a:t>Dešifrovací algoritmus</a:t>
          </a:r>
          <a:endParaRPr lang="cs-CZ" sz="1700" dirty="0"/>
        </a:p>
      </dgm:t>
    </dgm:pt>
    <dgm:pt modelId="{F2F0DACF-F9B8-475C-A808-2D0EA9AACE8F}" type="parTrans" cxnId="{0F504299-1760-44AF-AABC-7C475D4B410C}">
      <dgm:prSet/>
      <dgm:spPr/>
      <dgm:t>
        <a:bodyPr/>
        <a:lstStyle/>
        <a:p>
          <a:endParaRPr lang="cs-CZ" sz="1700"/>
        </a:p>
      </dgm:t>
    </dgm:pt>
    <dgm:pt modelId="{D402526E-6C1D-4F90-9C1D-97C69A149DAD}" type="sibTrans" cxnId="{0F504299-1760-44AF-AABC-7C475D4B410C}">
      <dgm:prSet/>
      <dgm:spPr/>
      <dgm:t>
        <a:bodyPr/>
        <a:lstStyle/>
        <a:p>
          <a:endParaRPr lang="cs-CZ" sz="1700"/>
        </a:p>
      </dgm:t>
    </dgm:pt>
    <dgm:pt modelId="{21029766-2EC0-41B5-AFF7-0260C718FFA4}" type="pres">
      <dgm:prSet presAssocID="{7F25A0E3-87E2-4BEC-9889-1ABBC82E621D}" presName="CompostProcess" presStyleCnt="0">
        <dgm:presLayoutVars>
          <dgm:dir/>
          <dgm:resizeHandles val="exact"/>
        </dgm:presLayoutVars>
      </dgm:prSet>
      <dgm:spPr/>
    </dgm:pt>
    <dgm:pt modelId="{ADDB0E3C-5C69-4434-A49F-8B72C9199F3B}" type="pres">
      <dgm:prSet presAssocID="{7F25A0E3-87E2-4BEC-9889-1ABBC82E621D}" presName="arrow" presStyleLbl="bgShp" presStyleIdx="0" presStyleCnt="1"/>
      <dgm:spPr/>
      <dgm:t>
        <a:bodyPr/>
        <a:lstStyle/>
        <a:p>
          <a:endParaRPr lang="cs-CZ"/>
        </a:p>
      </dgm:t>
    </dgm:pt>
    <dgm:pt modelId="{3E383372-9016-4116-AF03-5D6C55090843}" type="pres">
      <dgm:prSet presAssocID="{7F25A0E3-87E2-4BEC-9889-1ABBC82E621D}" presName="linearProcess" presStyleCnt="0"/>
      <dgm:spPr/>
    </dgm:pt>
    <dgm:pt modelId="{BC08DCBD-37CB-4981-A837-738CDDBB67F7}" type="pres">
      <dgm:prSet presAssocID="{7D867064-3AC2-4E7A-96F6-C61D1DC39871}" presName="textNode" presStyleLbl="node1" presStyleIdx="0" presStyleCnt="5" custScaleX="11120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B16FD13-F2B9-4D37-A45B-E0FFF1CC106B}" type="pres">
      <dgm:prSet presAssocID="{033D2620-9C85-45F7-BC8D-A11011AA8FEB}" presName="sibTrans" presStyleCnt="0"/>
      <dgm:spPr/>
    </dgm:pt>
    <dgm:pt modelId="{CFF33685-CD9E-4DC7-8AFD-905C886E16D2}" type="pres">
      <dgm:prSet presAssocID="{03EC7F01-368F-4606-A7B6-1385A57ACEB4}" presName="textNode" presStyleLbl="node1" presStyleIdx="1" presStyleCnt="5" custScaleX="11260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DCFB9C1-4302-4AA9-B1F1-91388FB566A6}" type="pres">
      <dgm:prSet presAssocID="{2916D710-4FA2-4F3D-9509-68E99C7C362F}" presName="sibTrans" presStyleCnt="0"/>
      <dgm:spPr/>
    </dgm:pt>
    <dgm:pt modelId="{63479A96-CACB-488F-8363-1BED68D860D4}" type="pres">
      <dgm:prSet presAssocID="{63952EC8-602B-4DEF-927B-A5BC35845D89}" presName="textNode" presStyleLbl="node1" presStyleIdx="2" presStyleCnt="5" custScaleX="11425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6C51896-128E-41B3-BA11-0CBA7A5072DF}" type="pres">
      <dgm:prSet presAssocID="{C5515E33-04AD-45F9-816C-6FAFE55FA4FA}" presName="sibTrans" presStyleCnt="0"/>
      <dgm:spPr/>
    </dgm:pt>
    <dgm:pt modelId="{31DA4F1A-B896-4055-B3E2-C4C357BB64B2}" type="pres">
      <dgm:prSet presAssocID="{19340B89-1B06-495F-9C17-6F40ED1038B9}" presName="textNode" presStyleLbl="node1" presStyleIdx="3" presStyleCnt="5" custScaleX="11272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4611093-E340-486E-89F7-9FF7F9E5C97F}" type="pres">
      <dgm:prSet presAssocID="{D402526E-6C1D-4F90-9C1D-97C69A149DAD}" presName="sibTrans" presStyleCnt="0"/>
      <dgm:spPr/>
    </dgm:pt>
    <dgm:pt modelId="{29BAAE1E-F184-4A89-ACC7-D5BEFC3023DA}" type="pres">
      <dgm:prSet presAssocID="{12DE2C3D-4266-4D4A-99D3-B9AEE5C465D6}" presName="textNode" presStyleLbl="node1" presStyleIdx="4" presStyleCnt="5" custScaleX="10871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3F9F1ED-6683-49DB-974A-7E9D9A781CF9}" type="presOf" srcId="{63952EC8-602B-4DEF-927B-A5BC35845D89}" destId="{63479A96-CACB-488F-8363-1BED68D860D4}" srcOrd="0" destOrd="0" presId="urn:microsoft.com/office/officeart/2005/8/layout/hProcess9"/>
    <dgm:cxn modelId="{79AE4C29-4157-4B45-9BBD-A70863B502AD}" type="presOf" srcId="{7F25A0E3-87E2-4BEC-9889-1ABBC82E621D}" destId="{21029766-2EC0-41B5-AFF7-0260C718FFA4}" srcOrd="0" destOrd="0" presId="urn:microsoft.com/office/officeart/2005/8/layout/hProcess9"/>
    <dgm:cxn modelId="{A9718C99-A2E9-430A-861B-E62BEEF5D997}" srcId="{7F25A0E3-87E2-4BEC-9889-1ABBC82E621D}" destId="{7D867064-3AC2-4E7A-96F6-C61D1DC39871}" srcOrd="0" destOrd="0" parTransId="{B80540C8-22CA-4738-8950-B65FD979CC2F}" sibTransId="{033D2620-9C85-45F7-BC8D-A11011AA8FEB}"/>
    <dgm:cxn modelId="{0F504299-1760-44AF-AABC-7C475D4B410C}" srcId="{7F25A0E3-87E2-4BEC-9889-1ABBC82E621D}" destId="{19340B89-1B06-495F-9C17-6F40ED1038B9}" srcOrd="3" destOrd="0" parTransId="{F2F0DACF-F9B8-475C-A808-2D0EA9AACE8F}" sibTransId="{D402526E-6C1D-4F90-9C1D-97C69A149DAD}"/>
    <dgm:cxn modelId="{66B5D2B2-3309-4219-9FCC-69EF16FE8EC4}" type="presOf" srcId="{12DE2C3D-4266-4D4A-99D3-B9AEE5C465D6}" destId="{29BAAE1E-F184-4A89-ACC7-D5BEFC3023DA}" srcOrd="0" destOrd="0" presId="urn:microsoft.com/office/officeart/2005/8/layout/hProcess9"/>
    <dgm:cxn modelId="{E5CF3383-EDF7-4532-BF83-E57F828C0BE3}" srcId="{7F25A0E3-87E2-4BEC-9889-1ABBC82E621D}" destId="{12DE2C3D-4266-4D4A-99D3-B9AEE5C465D6}" srcOrd="4" destOrd="0" parTransId="{A3C5A1E4-5D99-4403-8BEF-2712E0DCEB9F}" sibTransId="{0B3B76CF-5D3B-40F5-B209-A7DE472F6022}"/>
    <dgm:cxn modelId="{B4377029-A6A5-4F4C-B571-0FAE556A1F0B}" type="presOf" srcId="{19340B89-1B06-495F-9C17-6F40ED1038B9}" destId="{31DA4F1A-B896-4055-B3E2-C4C357BB64B2}" srcOrd="0" destOrd="0" presId="urn:microsoft.com/office/officeart/2005/8/layout/hProcess9"/>
    <dgm:cxn modelId="{8542C971-480C-40A9-9E7E-897A12A12231}" type="presOf" srcId="{03EC7F01-368F-4606-A7B6-1385A57ACEB4}" destId="{CFF33685-CD9E-4DC7-8AFD-905C886E16D2}" srcOrd="0" destOrd="0" presId="urn:microsoft.com/office/officeart/2005/8/layout/hProcess9"/>
    <dgm:cxn modelId="{0728B2C5-32A7-4490-88CE-904E3E4ECDE4}" type="presOf" srcId="{7D867064-3AC2-4E7A-96F6-C61D1DC39871}" destId="{BC08DCBD-37CB-4981-A837-738CDDBB67F7}" srcOrd="0" destOrd="0" presId="urn:microsoft.com/office/officeart/2005/8/layout/hProcess9"/>
    <dgm:cxn modelId="{F89FB89C-CAAB-4F9F-ABFC-65F797A6CEA0}" srcId="{7F25A0E3-87E2-4BEC-9889-1ABBC82E621D}" destId="{63952EC8-602B-4DEF-927B-A5BC35845D89}" srcOrd="2" destOrd="0" parTransId="{B435C0C7-ED75-4121-8DCD-95594F845021}" sibTransId="{C5515E33-04AD-45F9-816C-6FAFE55FA4FA}"/>
    <dgm:cxn modelId="{E3AE80AA-3326-4CE5-9819-9B017292B992}" srcId="{7F25A0E3-87E2-4BEC-9889-1ABBC82E621D}" destId="{03EC7F01-368F-4606-A7B6-1385A57ACEB4}" srcOrd="1" destOrd="0" parTransId="{7B7C9F43-D225-49F0-8658-200811929981}" sibTransId="{2916D710-4FA2-4F3D-9509-68E99C7C362F}"/>
    <dgm:cxn modelId="{BD1F922B-B6B4-4F46-B3A9-4053D66D97EC}" type="presParOf" srcId="{21029766-2EC0-41B5-AFF7-0260C718FFA4}" destId="{ADDB0E3C-5C69-4434-A49F-8B72C9199F3B}" srcOrd="0" destOrd="0" presId="urn:microsoft.com/office/officeart/2005/8/layout/hProcess9"/>
    <dgm:cxn modelId="{F25B5D84-B303-4E36-9948-E85FACEA34BA}" type="presParOf" srcId="{21029766-2EC0-41B5-AFF7-0260C718FFA4}" destId="{3E383372-9016-4116-AF03-5D6C55090843}" srcOrd="1" destOrd="0" presId="urn:microsoft.com/office/officeart/2005/8/layout/hProcess9"/>
    <dgm:cxn modelId="{F2B1CFE6-53F9-4D69-9FA4-6A93E76E631A}" type="presParOf" srcId="{3E383372-9016-4116-AF03-5D6C55090843}" destId="{BC08DCBD-37CB-4981-A837-738CDDBB67F7}" srcOrd="0" destOrd="0" presId="urn:microsoft.com/office/officeart/2005/8/layout/hProcess9"/>
    <dgm:cxn modelId="{6A377D24-28CD-40CC-B41B-BAEBCFFACB13}" type="presParOf" srcId="{3E383372-9016-4116-AF03-5D6C55090843}" destId="{7B16FD13-F2B9-4D37-A45B-E0FFF1CC106B}" srcOrd="1" destOrd="0" presId="urn:microsoft.com/office/officeart/2005/8/layout/hProcess9"/>
    <dgm:cxn modelId="{08C2C90E-CDE1-4794-894A-FD0164A6F614}" type="presParOf" srcId="{3E383372-9016-4116-AF03-5D6C55090843}" destId="{CFF33685-CD9E-4DC7-8AFD-905C886E16D2}" srcOrd="2" destOrd="0" presId="urn:microsoft.com/office/officeart/2005/8/layout/hProcess9"/>
    <dgm:cxn modelId="{84B32B13-3824-4974-B92C-0B70BCC79715}" type="presParOf" srcId="{3E383372-9016-4116-AF03-5D6C55090843}" destId="{0DCFB9C1-4302-4AA9-B1F1-91388FB566A6}" srcOrd="3" destOrd="0" presId="urn:microsoft.com/office/officeart/2005/8/layout/hProcess9"/>
    <dgm:cxn modelId="{EFB3119D-91CF-44F8-8232-43A6E86B358E}" type="presParOf" srcId="{3E383372-9016-4116-AF03-5D6C55090843}" destId="{63479A96-CACB-488F-8363-1BED68D860D4}" srcOrd="4" destOrd="0" presId="urn:microsoft.com/office/officeart/2005/8/layout/hProcess9"/>
    <dgm:cxn modelId="{A5D476FC-C8B8-490F-B283-F37518109738}" type="presParOf" srcId="{3E383372-9016-4116-AF03-5D6C55090843}" destId="{96C51896-128E-41B3-BA11-0CBA7A5072DF}" srcOrd="5" destOrd="0" presId="urn:microsoft.com/office/officeart/2005/8/layout/hProcess9"/>
    <dgm:cxn modelId="{957FC1C1-9201-44FC-8BF6-1EF41FA65CA2}" type="presParOf" srcId="{3E383372-9016-4116-AF03-5D6C55090843}" destId="{31DA4F1A-B896-4055-B3E2-C4C357BB64B2}" srcOrd="6" destOrd="0" presId="urn:microsoft.com/office/officeart/2005/8/layout/hProcess9"/>
    <dgm:cxn modelId="{9DC4E2BA-8EF4-4448-9F7F-4F281674B8E0}" type="presParOf" srcId="{3E383372-9016-4116-AF03-5D6C55090843}" destId="{44611093-E340-486E-89F7-9FF7F9E5C97F}" srcOrd="7" destOrd="0" presId="urn:microsoft.com/office/officeart/2005/8/layout/hProcess9"/>
    <dgm:cxn modelId="{956E08D5-751B-4907-8E6B-86EEDDCE7CF1}" type="presParOf" srcId="{3E383372-9016-4116-AF03-5D6C55090843}" destId="{29BAAE1E-F184-4A89-ACC7-D5BEFC3023DA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0A9D32-7F12-4532-87F4-819DDB9A297D}">
      <dsp:nvSpPr>
        <dsp:cNvPr id="0" name=""/>
        <dsp:cNvSpPr/>
      </dsp:nvSpPr>
      <dsp:spPr>
        <a:xfrm>
          <a:off x="8849921" y="2207193"/>
          <a:ext cx="214506" cy="481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1632"/>
              </a:lnTo>
              <a:lnTo>
                <a:pt x="214506" y="481632"/>
              </a:lnTo>
            </a:path>
          </a:pathLst>
        </a:custGeom>
        <a:noFill/>
        <a:ln w="6350" cap="flat" cmpd="sng" algn="ctr">
          <a:solidFill>
            <a:schemeClr val="accent5"/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/>
      </dsp:spPr>
      <dsp:style>
        <a:lnRef idx="1">
          <a:schemeClr val="accent5"/>
        </a:lnRef>
        <a:fillRef idx="0">
          <a:schemeClr val="accent5"/>
        </a:fillRef>
        <a:effectRef idx="0">
          <a:schemeClr val="accent5"/>
        </a:effectRef>
        <a:fontRef idx="minor">
          <a:schemeClr val="tx1"/>
        </a:fontRef>
      </dsp:style>
    </dsp:sp>
    <dsp:sp modelId="{63560B45-B5D1-49B2-98D4-F18A4EB02DAA}">
      <dsp:nvSpPr>
        <dsp:cNvPr id="0" name=""/>
        <dsp:cNvSpPr/>
      </dsp:nvSpPr>
      <dsp:spPr>
        <a:xfrm>
          <a:off x="8621298" y="2207193"/>
          <a:ext cx="228622" cy="481632"/>
        </a:xfrm>
        <a:custGeom>
          <a:avLst/>
          <a:gdLst/>
          <a:ahLst/>
          <a:cxnLst/>
          <a:rect l="0" t="0" r="0" b="0"/>
          <a:pathLst>
            <a:path>
              <a:moveTo>
                <a:pt x="228622" y="0"/>
              </a:moveTo>
              <a:lnTo>
                <a:pt x="228622" y="481632"/>
              </a:lnTo>
              <a:lnTo>
                <a:pt x="0" y="481632"/>
              </a:lnTo>
            </a:path>
          </a:pathLst>
        </a:custGeom>
        <a:noFill/>
        <a:ln w="6350" cap="flat" cmpd="sng" algn="ctr">
          <a:solidFill>
            <a:schemeClr val="accent5"/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/>
      </dsp:spPr>
      <dsp:style>
        <a:lnRef idx="1">
          <a:schemeClr val="accent5"/>
        </a:lnRef>
        <a:fillRef idx="0">
          <a:schemeClr val="accent5"/>
        </a:fillRef>
        <a:effectRef idx="0">
          <a:schemeClr val="accent5"/>
        </a:effectRef>
        <a:fontRef idx="minor">
          <a:schemeClr val="tx1"/>
        </a:fontRef>
      </dsp:style>
    </dsp:sp>
    <dsp:sp modelId="{B7E6540B-1EFC-4F73-B1A0-A77FECE2E352}">
      <dsp:nvSpPr>
        <dsp:cNvPr id="0" name=""/>
        <dsp:cNvSpPr/>
      </dsp:nvSpPr>
      <dsp:spPr>
        <a:xfrm>
          <a:off x="8233050" y="1429403"/>
          <a:ext cx="616870" cy="238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354"/>
              </a:lnTo>
              <a:lnTo>
                <a:pt x="616870" y="125354"/>
              </a:lnTo>
              <a:lnTo>
                <a:pt x="616870" y="238586"/>
              </a:lnTo>
            </a:path>
          </a:pathLst>
        </a:custGeom>
        <a:noFill/>
        <a:ln w="6350" cap="flat" cmpd="sng" algn="ctr">
          <a:solidFill>
            <a:schemeClr val="accent5"/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/>
      </dsp:spPr>
      <dsp:style>
        <a:lnRef idx="1">
          <a:schemeClr val="accent5"/>
        </a:lnRef>
        <a:fillRef idx="0">
          <a:schemeClr val="accent5"/>
        </a:fillRef>
        <a:effectRef idx="0">
          <a:schemeClr val="accent5"/>
        </a:effectRef>
        <a:fontRef idx="minor">
          <a:schemeClr val="tx1"/>
        </a:fontRef>
      </dsp:style>
    </dsp:sp>
    <dsp:sp modelId="{2C8C2069-2478-4970-83C6-91B0A582F25A}">
      <dsp:nvSpPr>
        <dsp:cNvPr id="0" name=""/>
        <dsp:cNvSpPr/>
      </dsp:nvSpPr>
      <dsp:spPr>
        <a:xfrm>
          <a:off x="7545048" y="1429403"/>
          <a:ext cx="688002" cy="238586"/>
        </a:xfrm>
        <a:custGeom>
          <a:avLst/>
          <a:gdLst/>
          <a:ahLst/>
          <a:cxnLst/>
          <a:rect l="0" t="0" r="0" b="0"/>
          <a:pathLst>
            <a:path>
              <a:moveTo>
                <a:pt x="688002" y="0"/>
              </a:moveTo>
              <a:lnTo>
                <a:pt x="688002" y="125354"/>
              </a:lnTo>
              <a:lnTo>
                <a:pt x="0" y="125354"/>
              </a:lnTo>
              <a:lnTo>
                <a:pt x="0" y="238586"/>
              </a:lnTo>
            </a:path>
          </a:pathLst>
        </a:custGeom>
        <a:noFill/>
        <a:ln w="6350" cap="flat" cmpd="sng" algn="ctr">
          <a:solidFill>
            <a:schemeClr val="accent5"/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/>
      </dsp:spPr>
      <dsp:style>
        <a:lnRef idx="1">
          <a:schemeClr val="accent5"/>
        </a:lnRef>
        <a:fillRef idx="0">
          <a:schemeClr val="accent5"/>
        </a:fillRef>
        <a:effectRef idx="0">
          <a:schemeClr val="accent5"/>
        </a:effectRef>
        <a:fontRef idx="minor">
          <a:schemeClr val="tx1"/>
        </a:fontRef>
      </dsp:style>
    </dsp:sp>
    <dsp:sp modelId="{08EC0A07-1DA9-4815-8B00-850CBE385F7B}">
      <dsp:nvSpPr>
        <dsp:cNvPr id="0" name=""/>
        <dsp:cNvSpPr/>
      </dsp:nvSpPr>
      <dsp:spPr>
        <a:xfrm>
          <a:off x="6928177" y="574700"/>
          <a:ext cx="1304873" cy="3154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2266"/>
              </a:lnTo>
              <a:lnTo>
                <a:pt x="1304873" y="202266"/>
              </a:lnTo>
              <a:lnTo>
                <a:pt x="1304873" y="315498"/>
              </a:lnTo>
            </a:path>
          </a:pathLst>
        </a:custGeom>
        <a:noFill/>
        <a:ln w="6350" cap="flat" cmpd="sng" algn="ctr">
          <a:solidFill>
            <a:schemeClr val="accent5"/>
          </a:solidFill>
          <a:prstDash val="solid"/>
          <a:miter lim="800000"/>
        </a:ln>
        <a:effectLst/>
        <a:sp3d z="-40000"/>
      </dsp:spPr>
      <dsp:style>
        <a:lnRef idx="1">
          <a:schemeClr val="accent5"/>
        </a:lnRef>
        <a:fillRef idx="0">
          <a:schemeClr val="accent5"/>
        </a:fillRef>
        <a:effectRef idx="0">
          <a:schemeClr val="accent5"/>
        </a:effectRef>
        <a:fontRef idx="minor">
          <a:schemeClr val="tx1"/>
        </a:fontRef>
      </dsp:style>
    </dsp:sp>
    <dsp:sp modelId="{11C72A78-2D93-4151-8EEC-8CA84212C9E7}">
      <dsp:nvSpPr>
        <dsp:cNvPr id="0" name=""/>
        <dsp:cNvSpPr/>
      </dsp:nvSpPr>
      <dsp:spPr>
        <a:xfrm>
          <a:off x="5623304" y="1429403"/>
          <a:ext cx="616870" cy="238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354"/>
              </a:lnTo>
              <a:lnTo>
                <a:pt x="616870" y="125354"/>
              </a:lnTo>
              <a:lnTo>
                <a:pt x="616870" y="238586"/>
              </a:lnTo>
            </a:path>
          </a:pathLst>
        </a:custGeom>
        <a:noFill/>
        <a:ln w="6350" cap="flat" cmpd="sng" algn="ctr">
          <a:solidFill>
            <a:schemeClr val="accent5"/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/>
      </dsp:spPr>
      <dsp:style>
        <a:lnRef idx="1">
          <a:schemeClr val="accent5"/>
        </a:lnRef>
        <a:fillRef idx="0">
          <a:schemeClr val="accent5"/>
        </a:fillRef>
        <a:effectRef idx="0">
          <a:schemeClr val="accent5"/>
        </a:effectRef>
        <a:fontRef idx="minor">
          <a:schemeClr val="tx1"/>
        </a:fontRef>
      </dsp:style>
    </dsp:sp>
    <dsp:sp modelId="{87F0F9FF-4D21-4D65-8985-EBAA004C5E01}">
      <dsp:nvSpPr>
        <dsp:cNvPr id="0" name=""/>
        <dsp:cNvSpPr/>
      </dsp:nvSpPr>
      <dsp:spPr>
        <a:xfrm>
          <a:off x="4935302" y="2207193"/>
          <a:ext cx="232429" cy="481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1632"/>
              </a:lnTo>
              <a:lnTo>
                <a:pt x="232429" y="481632"/>
              </a:lnTo>
            </a:path>
          </a:pathLst>
        </a:custGeom>
        <a:noFill/>
        <a:ln w="6350" cap="flat" cmpd="sng" algn="ctr">
          <a:solidFill>
            <a:schemeClr val="accent5"/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/>
      </dsp:spPr>
      <dsp:style>
        <a:lnRef idx="1">
          <a:schemeClr val="accent5"/>
        </a:lnRef>
        <a:fillRef idx="0">
          <a:schemeClr val="accent5"/>
        </a:fillRef>
        <a:effectRef idx="0">
          <a:schemeClr val="accent5"/>
        </a:effectRef>
        <a:fontRef idx="minor">
          <a:schemeClr val="tx1"/>
        </a:fontRef>
      </dsp:style>
    </dsp:sp>
    <dsp:sp modelId="{E1C7998B-6651-4251-ABB8-6A2F75F1C771}">
      <dsp:nvSpPr>
        <dsp:cNvPr id="0" name=""/>
        <dsp:cNvSpPr/>
      </dsp:nvSpPr>
      <dsp:spPr>
        <a:xfrm>
          <a:off x="3892374" y="2958428"/>
          <a:ext cx="274195" cy="458544"/>
        </a:xfrm>
        <a:custGeom>
          <a:avLst/>
          <a:gdLst/>
          <a:ahLst/>
          <a:cxnLst/>
          <a:rect l="0" t="0" r="0" b="0"/>
          <a:pathLst>
            <a:path>
              <a:moveTo>
                <a:pt x="274195" y="0"/>
              </a:moveTo>
              <a:lnTo>
                <a:pt x="274195" y="458544"/>
              </a:lnTo>
              <a:lnTo>
                <a:pt x="0" y="458544"/>
              </a:lnTo>
            </a:path>
          </a:pathLst>
        </a:custGeom>
        <a:noFill/>
        <a:ln w="6350" cap="flat" cmpd="sng" algn="ctr">
          <a:solidFill>
            <a:schemeClr val="accent5"/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/>
      </dsp:spPr>
      <dsp:style>
        <a:lnRef idx="1">
          <a:schemeClr val="accent5"/>
        </a:lnRef>
        <a:fillRef idx="0">
          <a:schemeClr val="accent5"/>
        </a:fillRef>
        <a:effectRef idx="0">
          <a:schemeClr val="accent5"/>
        </a:effectRef>
        <a:fontRef idx="minor">
          <a:schemeClr val="tx1"/>
        </a:fontRef>
      </dsp:style>
    </dsp:sp>
    <dsp:sp modelId="{D016444F-AD6D-48B4-BA05-AB0082807280}">
      <dsp:nvSpPr>
        <dsp:cNvPr id="0" name=""/>
        <dsp:cNvSpPr/>
      </dsp:nvSpPr>
      <dsp:spPr>
        <a:xfrm>
          <a:off x="3899987" y="2958428"/>
          <a:ext cx="266582" cy="3190905"/>
        </a:xfrm>
        <a:custGeom>
          <a:avLst/>
          <a:gdLst/>
          <a:ahLst/>
          <a:cxnLst/>
          <a:rect l="0" t="0" r="0" b="0"/>
          <a:pathLst>
            <a:path>
              <a:moveTo>
                <a:pt x="266582" y="0"/>
              </a:moveTo>
              <a:lnTo>
                <a:pt x="266582" y="3190905"/>
              </a:lnTo>
              <a:lnTo>
                <a:pt x="0" y="3190905"/>
              </a:lnTo>
            </a:path>
          </a:pathLst>
        </a:custGeom>
        <a:noFill/>
        <a:ln w="6350" cap="flat" cmpd="sng" algn="ctr">
          <a:solidFill>
            <a:schemeClr val="accent5"/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/>
      </dsp:spPr>
      <dsp:style>
        <a:lnRef idx="1">
          <a:schemeClr val="accent5"/>
        </a:lnRef>
        <a:fillRef idx="0">
          <a:schemeClr val="accent5"/>
        </a:fillRef>
        <a:effectRef idx="0">
          <a:schemeClr val="accent5"/>
        </a:effectRef>
        <a:fontRef idx="minor">
          <a:schemeClr val="tx1"/>
        </a:fontRef>
      </dsp:style>
    </dsp:sp>
    <dsp:sp modelId="{94BC0566-7A41-4598-B513-66D295A4497D}">
      <dsp:nvSpPr>
        <dsp:cNvPr id="0" name=""/>
        <dsp:cNvSpPr/>
      </dsp:nvSpPr>
      <dsp:spPr>
        <a:xfrm>
          <a:off x="3898898" y="2958428"/>
          <a:ext cx="267671" cy="2502945"/>
        </a:xfrm>
        <a:custGeom>
          <a:avLst/>
          <a:gdLst/>
          <a:ahLst/>
          <a:cxnLst/>
          <a:rect l="0" t="0" r="0" b="0"/>
          <a:pathLst>
            <a:path>
              <a:moveTo>
                <a:pt x="267671" y="0"/>
              </a:moveTo>
              <a:lnTo>
                <a:pt x="267671" y="2502945"/>
              </a:lnTo>
              <a:lnTo>
                <a:pt x="0" y="2502945"/>
              </a:lnTo>
            </a:path>
          </a:pathLst>
        </a:custGeom>
        <a:noFill/>
        <a:ln w="6350" cap="flat" cmpd="sng" algn="ctr">
          <a:solidFill>
            <a:schemeClr val="accent5"/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/>
      </dsp:spPr>
      <dsp:style>
        <a:lnRef idx="1">
          <a:schemeClr val="accent5"/>
        </a:lnRef>
        <a:fillRef idx="0">
          <a:schemeClr val="accent5"/>
        </a:fillRef>
        <a:effectRef idx="0">
          <a:schemeClr val="accent5"/>
        </a:effectRef>
        <a:fontRef idx="minor">
          <a:schemeClr val="tx1"/>
        </a:fontRef>
      </dsp:style>
    </dsp:sp>
    <dsp:sp modelId="{3DD7993B-8A20-4662-A04A-FF26300987AC}">
      <dsp:nvSpPr>
        <dsp:cNvPr id="0" name=""/>
        <dsp:cNvSpPr/>
      </dsp:nvSpPr>
      <dsp:spPr>
        <a:xfrm>
          <a:off x="3894746" y="2958428"/>
          <a:ext cx="271823" cy="1828267"/>
        </a:xfrm>
        <a:custGeom>
          <a:avLst/>
          <a:gdLst/>
          <a:ahLst/>
          <a:cxnLst/>
          <a:rect l="0" t="0" r="0" b="0"/>
          <a:pathLst>
            <a:path>
              <a:moveTo>
                <a:pt x="271823" y="0"/>
              </a:moveTo>
              <a:lnTo>
                <a:pt x="271823" y="1828267"/>
              </a:lnTo>
              <a:lnTo>
                <a:pt x="0" y="1828267"/>
              </a:lnTo>
            </a:path>
          </a:pathLst>
        </a:custGeom>
        <a:noFill/>
        <a:ln w="6350" cap="flat" cmpd="sng" algn="ctr">
          <a:solidFill>
            <a:schemeClr val="accent5"/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/>
      </dsp:spPr>
      <dsp:style>
        <a:lnRef idx="1">
          <a:schemeClr val="accent5"/>
        </a:lnRef>
        <a:fillRef idx="0">
          <a:schemeClr val="accent5"/>
        </a:fillRef>
        <a:effectRef idx="0">
          <a:schemeClr val="accent5"/>
        </a:effectRef>
        <a:fontRef idx="minor">
          <a:schemeClr val="tx1"/>
        </a:fontRef>
      </dsp:style>
    </dsp:sp>
    <dsp:sp modelId="{053EEAB3-381F-4167-AB57-0D39193864A0}">
      <dsp:nvSpPr>
        <dsp:cNvPr id="0" name=""/>
        <dsp:cNvSpPr/>
      </dsp:nvSpPr>
      <dsp:spPr>
        <a:xfrm>
          <a:off x="3896526" y="2958428"/>
          <a:ext cx="270044" cy="1143408"/>
        </a:xfrm>
        <a:custGeom>
          <a:avLst/>
          <a:gdLst/>
          <a:ahLst/>
          <a:cxnLst/>
          <a:rect l="0" t="0" r="0" b="0"/>
          <a:pathLst>
            <a:path>
              <a:moveTo>
                <a:pt x="270044" y="0"/>
              </a:moveTo>
              <a:lnTo>
                <a:pt x="270044" y="1143408"/>
              </a:lnTo>
              <a:lnTo>
                <a:pt x="0" y="1143408"/>
              </a:lnTo>
            </a:path>
          </a:pathLst>
        </a:custGeom>
        <a:noFill/>
        <a:ln w="6350" cap="flat" cmpd="sng" algn="ctr">
          <a:solidFill>
            <a:schemeClr val="accent5"/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/>
      </dsp:spPr>
      <dsp:style>
        <a:lnRef idx="1">
          <a:schemeClr val="accent5"/>
        </a:lnRef>
        <a:fillRef idx="0">
          <a:schemeClr val="accent5"/>
        </a:fillRef>
        <a:effectRef idx="0">
          <a:schemeClr val="accent5"/>
        </a:effectRef>
        <a:fontRef idx="minor">
          <a:schemeClr val="tx1"/>
        </a:fontRef>
      </dsp:style>
    </dsp:sp>
    <dsp:sp modelId="{BE37BF0F-D1B5-4B7D-84AD-C26E63896BFF}">
      <dsp:nvSpPr>
        <dsp:cNvPr id="0" name=""/>
        <dsp:cNvSpPr/>
      </dsp:nvSpPr>
      <dsp:spPr>
        <a:xfrm>
          <a:off x="4705773" y="2207193"/>
          <a:ext cx="229528" cy="481632"/>
        </a:xfrm>
        <a:custGeom>
          <a:avLst/>
          <a:gdLst/>
          <a:ahLst/>
          <a:cxnLst/>
          <a:rect l="0" t="0" r="0" b="0"/>
          <a:pathLst>
            <a:path>
              <a:moveTo>
                <a:pt x="229528" y="0"/>
              </a:moveTo>
              <a:lnTo>
                <a:pt x="229528" y="481632"/>
              </a:lnTo>
              <a:lnTo>
                <a:pt x="0" y="481632"/>
              </a:lnTo>
            </a:path>
          </a:pathLst>
        </a:custGeom>
        <a:noFill/>
        <a:ln w="6350" cap="flat" cmpd="sng" algn="ctr">
          <a:solidFill>
            <a:schemeClr val="accent5"/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/>
      </dsp:spPr>
      <dsp:style>
        <a:lnRef idx="1">
          <a:schemeClr val="accent5"/>
        </a:lnRef>
        <a:fillRef idx="0">
          <a:schemeClr val="accent5"/>
        </a:fillRef>
        <a:effectRef idx="0">
          <a:schemeClr val="accent5"/>
        </a:effectRef>
        <a:fontRef idx="minor">
          <a:schemeClr val="tx1"/>
        </a:fontRef>
      </dsp:style>
    </dsp:sp>
    <dsp:sp modelId="{DC8111BC-B92F-41C5-9BAD-92F01CDF184B}">
      <dsp:nvSpPr>
        <dsp:cNvPr id="0" name=""/>
        <dsp:cNvSpPr/>
      </dsp:nvSpPr>
      <dsp:spPr>
        <a:xfrm>
          <a:off x="4935302" y="1429403"/>
          <a:ext cx="688002" cy="238586"/>
        </a:xfrm>
        <a:custGeom>
          <a:avLst/>
          <a:gdLst/>
          <a:ahLst/>
          <a:cxnLst/>
          <a:rect l="0" t="0" r="0" b="0"/>
          <a:pathLst>
            <a:path>
              <a:moveTo>
                <a:pt x="688002" y="0"/>
              </a:moveTo>
              <a:lnTo>
                <a:pt x="688002" y="125354"/>
              </a:lnTo>
              <a:lnTo>
                <a:pt x="0" y="125354"/>
              </a:lnTo>
              <a:lnTo>
                <a:pt x="0" y="238586"/>
              </a:lnTo>
            </a:path>
          </a:pathLst>
        </a:custGeom>
        <a:noFill/>
        <a:ln w="6350" cap="flat" cmpd="sng" algn="ctr">
          <a:solidFill>
            <a:schemeClr val="accent5"/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-40000"/>
      </dsp:spPr>
      <dsp:style>
        <a:lnRef idx="1">
          <a:schemeClr val="accent5"/>
        </a:lnRef>
        <a:fillRef idx="0">
          <a:schemeClr val="accent5"/>
        </a:fillRef>
        <a:effectRef idx="0">
          <a:schemeClr val="accent5"/>
        </a:effectRef>
        <a:fontRef idx="minor">
          <a:schemeClr val="tx1"/>
        </a:fontRef>
      </dsp:style>
    </dsp:sp>
    <dsp:sp modelId="{EB75967A-83C4-440A-88CF-5CD192FE5F8B}">
      <dsp:nvSpPr>
        <dsp:cNvPr id="0" name=""/>
        <dsp:cNvSpPr/>
      </dsp:nvSpPr>
      <dsp:spPr>
        <a:xfrm>
          <a:off x="5623304" y="574700"/>
          <a:ext cx="1304873" cy="315498"/>
        </a:xfrm>
        <a:custGeom>
          <a:avLst/>
          <a:gdLst/>
          <a:ahLst/>
          <a:cxnLst/>
          <a:rect l="0" t="0" r="0" b="0"/>
          <a:pathLst>
            <a:path>
              <a:moveTo>
                <a:pt x="1304873" y="0"/>
              </a:moveTo>
              <a:lnTo>
                <a:pt x="1304873" y="202266"/>
              </a:lnTo>
              <a:lnTo>
                <a:pt x="0" y="202266"/>
              </a:lnTo>
              <a:lnTo>
                <a:pt x="0" y="315498"/>
              </a:lnTo>
            </a:path>
          </a:pathLst>
        </a:custGeom>
        <a:noFill/>
        <a:ln w="6350" cap="flat" cmpd="sng" algn="ctr">
          <a:solidFill>
            <a:schemeClr val="accent5"/>
          </a:solidFill>
          <a:prstDash val="solid"/>
          <a:miter lim="800000"/>
        </a:ln>
        <a:effectLst/>
        <a:sp3d z="-40000"/>
      </dsp:spPr>
      <dsp:style>
        <a:lnRef idx="1">
          <a:schemeClr val="accent5"/>
        </a:lnRef>
        <a:fillRef idx="0">
          <a:schemeClr val="accent5"/>
        </a:fillRef>
        <a:effectRef idx="0">
          <a:schemeClr val="accent5"/>
        </a:effectRef>
        <a:fontRef idx="minor">
          <a:schemeClr val="tx1"/>
        </a:fontRef>
      </dsp:style>
    </dsp:sp>
    <dsp:sp modelId="{6B5191A4-72DB-477F-8CAB-1096989A9B18}">
      <dsp:nvSpPr>
        <dsp:cNvPr id="0" name=""/>
        <dsp:cNvSpPr/>
      </dsp:nvSpPr>
      <dsp:spPr>
        <a:xfrm>
          <a:off x="6388973" y="35496"/>
          <a:ext cx="1078407" cy="539203"/>
        </a:xfrm>
        <a:prstGeom prst="rect">
          <a:avLst/>
        </a:prstGeom>
        <a:solidFill>
          <a:schemeClr val="bg1">
            <a:lumMod val="65000"/>
            <a:lumOff val="35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0" kern="1200" dirty="0" smtClean="0">
              <a:latin typeface="+mn-lt"/>
            </a:rPr>
            <a:t>Šifrování</a:t>
          </a:r>
          <a:endParaRPr lang="cs-CZ" sz="1200" b="0" kern="1200" dirty="0">
            <a:latin typeface="+mn-lt"/>
          </a:endParaRPr>
        </a:p>
      </dsp:txBody>
      <dsp:txXfrm>
        <a:off x="6388973" y="35496"/>
        <a:ext cx="1078407" cy="539203"/>
      </dsp:txXfrm>
    </dsp:sp>
    <dsp:sp modelId="{11079ACC-6219-4EFC-A343-1A5A1CE8C1AD}">
      <dsp:nvSpPr>
        <dsp:cNvPr id="0" name=""/>
        <dsp:cNvSpPr/>
      </dsp:nvSpPr>
      <dsp:spPr>
        <a:xfrm>
          <a:off x="5084100" y="890199"/>
          <a:ext cx="1078407" cy="539203"/>
        </a:xfrm>
        <a:prstGeom prst="rect">
          <a:avLst/>
        </a:prstGeom>
        <a:solidFill>
          <a:schemeClr val="accent5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0" kern="1200" dirty="0" smtClean="0">
              <a:latin typeface="+mn-lt"/>
            </a:rPr>
            <a:t>Klasické</a:t>
          </a:r>
          <a:endParaRPr lang="cs-CZ" sz="1200" b="0" kern="1200" dirty="0">
            <a:latin typeface="+mn-lt"/>
          </a:endParaRPr>
        </a:p>
      </dsp:txBody>
      <dsp:txXfrm>
        <a:off x="5084100" y="890199"/>
        <a:ext cx="1078407" cy="539203"/>
      </dsp:txXfrm>
    </dsp:sp>
    <dsp:sp modelId="{7E57A341-20CE-4242-A9C9-C021ECC04B6B}">
      <dsp:nvSpPr>
        <dsp:cNvPr id="0" name=""/>
        <dsp:cNvSpPr/>
      </dsp:nvSpPr>
      <dsp:spPr>
        <a:xfrm>
          <a:off x="4396098" y="1667990"/>
          <a:ext cx="1078407" cy="539203"/>
        </a:xfrm>
        <a:prstGeom prst="rect">
          <a:avLst/>
        </a:prstGeom>
        <a:solidFill>
          <a:schemeClr val="accent5">
            <a:lumMod val="75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0" kern="1200" dirty="0" smtClean="0">
              <a:latin typeface="+mn-lt"/>
            </a:rPr>
            <a:t>Šifra</a:t>
          </a:r>
          <a:endParaRPr lang="cs-CZ" sz="1200" b="0" kern="1200" dirty="0">
            <a:latin typeface="+mn-lt"/>
          </a:endParaRPr>
        </a:p>
      </dsp:txBody>
      <dsp:txXfrm>
        <a:off x="4396098" y="1667990"/>
        <a:ext cx="1078407" cy="539203"/>
      </dsp:txXfrm>
    </dsp:sp>
    <dsp:sp modelId="{F73E38C1-9A84-4E1C-8B4F-BF2787589F68}">
      <dsp:nvSpPr>
        <dsp:cNvPr id="0" name=""/>
        <dsp:cNvSpPr/>
      </dsp:nvSpPr>
      <dsp:spPr>
        <a:xfrm>
          <a:off x="3627366" y="2419224"/>
          <a:ext cx="1078407" cy="539203"/>
        </a:xfrm>
        <a:prstGeom prst="rect">
          <a:avLst/>
        </a:prstGeom>
        <a:solidFill>
          <a:srgbClr val="0070C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0" kern="1200" dirty="0" smtClean="0">
              <a:latin typeface="+mn-lt"/>
            </a:rPr>
            <a:t>Substituce</a:t>
          </a:r>
          <a:endParaRPr lang="cs-CZ" sz="1200" b="0" kern="1200" dirty="0">
            <a:latin typeface="+mn-lt"/>
          </a:endParaRPr>
        </a:p>
      </dsp:txBody>
      <dsp:txXfrm>
        <a:off x="3627366" y="2419224"/>
        <a:ext cx="1078407" cy="539203"/>
      </dsp:txXfrm>
    </dsp:sp>
    <dsp:sp modelId="{0276A479-B742-43BC-AE49-57FFAB8E13E2}">
      <dsp:nvSpPr>
        <dsp:cNvPr id="0" name=""/>
        <dsp:cNvSpPr/>
      </dsp:nvSpPr>
      <dsp:spPr>
        <a:xfrm>
          <a:off x="2600862" y="3832235"/>
          <a:ext cx="1295663" cy="539203"/>
        </a:xfrm>
        <a:prstGeom prst="rect">
          <a:avLst/>
        </a:prstGeom>
        <a:solidFill>
          <a:srgbClr val="00B0F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0" kern="1200" dirty="0" err="1" smtClean="0">
              <a:latin typeface="+mn-lt"/>
            </a:rPr>
            <a:t>Polyalfabetická</a:t>
          </a:r>
          <a:endParaRPr lang="cs-CZ" sz="1200" b="0" kern="1200" dirty="0">
            <a:latin typeface="+mn-lt"/>
          </a:endParaRPr>
        </a:p>
      </dsp:txBody>
      <dsp:txXfrm>
        <a:off x="2600862" y="3832235"/>
        <a:ext cx="1295663" cy="539203"/>
      </dsp:txXfrm>
    </dsp:sp>
    <dsp:sp modelId="{B43434EF-91CB-4712-B9C9-DFBFDB3E47E6}">
      <dsp:nvSpPr>
        <dsp:cNvPr id="0" name=""/>
        <dsp:cNvSpPr/>
      </dsp:nvSpPr>
      <dsp:spPr>
        <a:xfrm>
          <a:off x="2599083" y="4517093"/>
          <a:ext cx="1295663" cy="539203"/>
        </a:xfrm>
        <a:prstGeom prst="rect">
          <a:avLst/>
        </a:prstGeom>
        <a:solidFill>
          <a:srgbClr val="00B0F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0" kern="1200" dirty="0" smtClean="0">
              <a:latin typeface="+mn-lt"/>
            </a:rPr>
            <a:t>Polygrafická</a:t>
          </a:r>
          <a:endParaRPr lang="cs-CZ" sz="1200" b="0" kern="1200" dirty="0">
            <a:latin typeface="+mn-lt"/>
          </a:endParaRPr>
        </a:p>
      </dsp:txBody>
      <dsp:txXfrm>
        <a:off x="2599083" y="4517093"/>
        <a:ext cx="1295663" cy="539203"/>
      </dsp:txXfrm>
    </dsp:sp>
    <dsp:sp modelId="{748BA2A6-0044-4560-A2C5-33C983530483}">
      <dsp:nvSpPr>
        <dsp:cNvPr id="0" name=""/>
        <dsp:cNvSpPr/>
      </dsp:nvSpPr>
      <dsp:spPr>
        <a:xfrm>
          <a:off x="2602534" y="5191772"/>
          <a:ext cx="1296364" cy="539203"/>
        </a:xfrm>
        <a:prstGeom prst="rect">
          <a:avLst/>
        </a:prstGeom>
        <a:solidFill>
          <a:srgbClr val="00B0F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0" kern="1200" dirty="0" smtClean="0">
              <a:latin typeface="+mn-lt"/>
            </a:rPr>
            <a:t>Homofonní</a:t>
          </a:r>
          <a:endParaRPr lang="cs-CZ" sz="1200" b="0" kern="1200" dirty="0">
            <a:latin typeface="+mn-lt"/>
          </a:endParaRPr>
        </a:p>
      </dsp:txBody>
      <dsp:txXfrm>
        <a:off x="2602534" y="5191772"/>
        <a:ext cx="1296364" cy="539203"/>
      </dsp:txXfrm>
    </dsp:sp>
    <dsp:sp modelId="{6474903C-C102-4026-AAF0-FCB20724229B}">
      <dsp:nvSpPr>
        <dsp:cNvPr id="0" name=""/>
        <dsp:cNvSpPr/>
      </dsp:nvSpPr>
      <dsp:spPr>
        <a:xfrm>
          <a:off x="2604324" y="5879731"/>
          <a:ext cx="1295663" cy="539203"/>
        </a:xfrm>
        <a:prstGeom prst="rect">
          <a:avLst/>
        </a:prstGeom>
        <a:solidFill>
          <a:srgbClr val="00B0F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0" kern="1200" dirty="0" smtClean="0">
              <a:latin typeface="+mn-lt"/>
            </a:rPr>
            <a:t>Ostatní</a:t>
          </a:r>
          <a:endParaRPr lang="cs-CZ" sz="1200" b="0" kern="1200" dirty="0">
            <a:latin typeface="+mn-lt"/>
          </a:endParaRPr>
        </a:p>
      </dsp:txBody>
      <dsp:txXfrm>
        <a:off x="2604324" y="5879731"/>
        <a:ext cx="1295663" cy="539203"/>
      </dsp:txXfrm>
    </dsp:sp>
    <dsp:sp modelId="{D4DE7456-054E-49BF-B350-7B512A35913C}">
      <dsp:nvSpPr>
        <dsp:cNvPr id="0" name=""/>
        <dsp:cNvSpPr/>
      </dsp:nvSpPr>
      <dsp:spPr>
        <a:xfrm>
          <a:off x="2599169" y="3147370"/>
          <a:ext cx="1293204" cy="539203"/>
        </a:xfrm>
        <a:prstGeom prst="rect">
          <a:avLst/>
        </a:prstGeom>
        <a:solidFill>
          <a:srgbClr val="00B0F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0" kern="1200" dirty="0" err="1" smtClean="0">
              <a:latin typeface="+mn-lt"/>
            </a:rPr>
            <a:t>Monoalfabetická</a:t>
          </a:r>
          <a:endParaRPr lang="cs-CZ" sz="1200" b="0" kern="1200" dirty="0">
            <a:latin typeface="+mn-lt"/>
          </a:endParaRPr>
        </a:p>
      </dsp:txBody>
      <dsp:txXfrm>
        <a:off x="2599169" y="3147370"/>
        <a:ext cx="1293204" cy="539203"/>
      </dsp:txXfrm>
    </dsp:sp>
    <dsp:sp modelId="{0ABE534E-9B05-4C55-ABBE-22896DB9423A}">
      <dsp:nvSpPr>
        <dsp:cNvPr id="0" name=""/>
        <dsp:cNvSpPr/>
      </dsp:nvSpPr>
      <dsp:spPr>
        <a:xfrm>
          <a:off x="5167731" y="2419224"/>
          <a:ext cx="1078407" cy="539203"/>
        </a:xfrm>
        <a:prstGeom prst="rect">
          <a:avLst/>
        </a:prstGeom>
        <a:solidFill>
          <a:srgbClr val="0070C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0" kern="1200" dirty="0" smtClean="0">
              <a:latin typeface="+mn-lt"/>
            </a:rPr>
            <a:t>Transpozice</a:t>
          </a:r>
          <a:endParaRPr lang="cs-CZ" sz="1200" b="0" kern="1200" dirty="0">
            <a:latin typeface="+mn-lt"/>
          </a:endParaRPr>
        </a:p>
      </dsp:txBody>
      <dsp:txXfrm>
        <a:off x="5167731" y="2419224"/>
        <a:ext cx="1078407" cy="539203"/>
      </dsp:txXfrm>
    </dsp:sp>
    <dsp:sp modelId="{3C7EDF34-E5AB-4E29-A389-F074F7543C1C}">
      <dsp:nvSpPr>
        <dsp:cNvPr id="0" name=""/>
        <dsp:cNvSpPr/>
      </dsp:nvSpPr>
      <dsp:spPr>
        <a:xfrm>
          <a:off x="5700971" y="1667990"/>
          <a:ext cx="1078407" cy="539203"/>
        </a:xfrm>
        <a:prstGeom prst="rect">
          <a:avLst/>
        </a:prstGeom>
        <a:solidFill>
          <a:schemeClr val="accent5">
            <a:lumMod val="75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0" kern="1200" dirty="0" smtClean="0">
              <a:latin typeface="+mn-lt"/>
            </a:rPr>
            <a:t>Kód</a:t>
          </a:r>
          <a:endParaRPr lang="cs-CZ" sz="1200" b="0" kern="1200" dirty="0">
            <a:latin typeface="+mn-lt"/>
          </a:endParaRPr>
        </a:p>
      </dsp:txBody>
      <dsp:txXfrm>
        <a:off x="5700971" y="1667990"/>
        <a:ext cx="1078407" cy="539203"/>
      </dsp:txXfrm>
    </dsp:sp>
    <dsp:sp modelId="{626239AB-F6A5-4DFB-9187-11F7B0632191}">
      <dsp:nvSpPr>
        <dsp:cNvPr id="0" name=""/>
        <dsp:cNvSpPr/>
      </dsp:nvSpPr>
      <dsp:spPr>
        <a:xfrm>
          <a:off x="7693846" y="890199"/>
          <a:ext cx="1078407" cy="539203"/>
        </a:xfrm>
        <a:prstGeom prst="rect">
          <a:avLst/>
        </a:prstGeom>
        <a:solidFill>
          <a:schemeClr val="accent5">
            <a:lumMod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0" kern="1200" dirty="0" smtClean="0">
              <a:latin typeface="+mn-lt"/>
            </a:rPr>
            <a:t>Moderní</a:t>
          </a:r>
          <a:endParaRPr lang="cs-CZ" sz="1200" b="0" kern="1200" dirty="0">
            <a:latin typeface="+mn-lt"/>
          </a:endParaRPr>
        </a:p>
      </dsp:txBody>
      <dsp:txXfrm>
        <a:off x="7693846" y="890199"/>
        <a:ext cx="1078407" cy="539203"/>
      </dsp:txXfrm>
    </dsp:sp>
    <dsp:sp modelId="{7EE6A075-D640-48B4-A94E-4C1F315515A2}">
      <dsp:nvSpPr>
        <dsp:cNvPr id="0" name=""/>
        <dsp:cNvSpPr/>
      </dsp:nvSpPr>
      <dsp:spPr>
        <a:xfrm>
          <a:off x="7005844" y="1667990"/>
          <a:ext cx="1078407" cy="539203"/>
        </a:xfrm>
        <a:prstGeom prst="rect">
          <a:avLst/>
        </a:prstGeom>
        <a:solidFill>
          <a:schemeClr val="accent5">
            <a:lumMod val="75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0" kern="1200" dirty="0" smtClean="0">
              <a:latin typeface="+mn-lt"/>
            </a:rPr>
            <a:t>Asymetrické</a:t>
          </a:r>
          <a:endParaRPr lang="cs-CZ" sz="1200" b="0" kern="1200" dirty="0">
            <a:latin typeface="+mn-lt"/>
          </a:endParaRPr>
        </a:p>
      </dsp:txBody>
      <dsp:txXfrm>
        <a:off x="7005844" y="1667990"/>
        <a:ext cx="1078407" cy="539203"/>
      </dsp:txXfrm>
    </dsp:sp>
    <dsp:sp modelId="{B45C7E3D-3E23-4B71-B383-4E28B3BEED05}">
      <dsp:nvSpPr>
        <dsp:cNvPr id="0" name=""/>
        <dsp:cNvSpPr/>
      </dsp:nvSpPr>
      <dsp:spPr>
        <a:xfrm>
          <a:off x="8310717" y="1667990"/>
          <a:ext cx="1078407" cy="539203"/>
        </a:xfrm>
        <a:prstGeom prst="rect">
          <a:avLst/>
        </a:prstGeom>
        <a:solidFill>
          <a:schemeClr val="accent5">
            <a:lumMod val="75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0" kern="1200" dirty="0" smtClean="0">
              <a:latin typeface="+mn-lt"/>
            </a:rPr>
            <a:t>Symetrické</a:t>
          </a:r>
          <a:endParaRPr lang="cs-CZ" sz="1200" b="0" kern="1200" dirty="0">
            <a:latin typeface="+mn-lt"/>
          </a:endParaRPr>
        </a:p>
      </dsp:txBody>
      <dsp:txXfrm>
        <a:off x="8310717" y="1667990"/>
        <a:ext cx="1078407" cy="539203"/>
      </dsp:txXfrm>
    </dsp:sp>
    <dsp:sp modelId="{6A51756D-1978-43BE-A7A9-7096851178CA}">
      <dsp:nvSpPr>
        <dsp:cNvPr id="0" name=""/>
        <dsp:cNvSpPr/>
      </dsp:nvSpPr>
      <dsp:spPr>
        <a:xfrm>
          <a:off x="7542891" y="2419224"/>
          <a:ext cx="1078407" cy="539203"/>
        </a:xfrm>
        <a:prstGeom prst="rect">
          <a:avLst/>
        </a:prstGeom>
        <a:solidFill>
          <a:srgbClr val="0070C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0" kern="1200" dirty="0" smtClean="0">
              <a:latin typeface="+mn-lt"/>
            </a:rPr>
            <a:t>Proudové</a:t>
          </a:r>
          <a:endParaRPr lang="cs-CZ" sz="1200" b="0" kern="1200" dirty="0">
            <a:latin typeface="+mn-lt"/>
          </a:endParaRPr>
        </a:p>
      </dsp:txBody>
      <dsp:txXfrm>
        <a:off x="7542891" y="2419224"/>
        <a:ext cx="1078407" cy="539203"/>
      </dsp:txXfrm>
    </dsp:sp>
    <dsp:sp modelId="{82FDA824-8E69-4182-8283-C0C6F6FBFD09}">
      <dsp:nvSpPr>
        <dsp:cNvPr id="0" name=""/>
        <dsp:cNvSpPr/>
      </dsp:nvSpPr>
      <dsp:spPr>
        <a:xfrm>
          <a:off x="9064427" y="2419224"/>
          <a:ext cx="1078407" cy="539203"/>
        </a:xfrm>
        <a:prstGeom prst="rect">
          <a:avLst/>
        </a:prstGeom>
        <a:solidFill>
          <a:srgbClr val="0070C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0" kern="1200" dirty="0" smtClean="0">
              <a:latin typeface="+mn-lt"/>
            </a:rPr>
            <a:t>Blokové</a:t>
          </a:r>
          <a:endParaRPr lang="cs-CZ" sz="1200" b="0" kern="1200" dirty="0">
            <a:latin typeface="+mn-lt"/>
          </a:endParaRPr>
        </a:p>
      </dsp:txBody>
      <dsp:txXfrm>
        <a:off x="9064427" y="2419224"/>
        <a:ext cx="1078407" cy="5392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DB0E3C-5C69-4434-A49F-8B72C9199F3B}">
      <dsp:nvSpPr>
        <dsp:cNvPr id="0" name=""/>
        <dsp:cNvSpPr/>
      </dsp:nvSpPr>
      <dsp:spPr>
        <a:xfrm>
          <a:off x="532514" y="0"/>
          <a:ext cx="6035163" cy="3456384"/>
        </a:xfrm>
        <a:prstGeom prst="rightArrow">
          <a:avLst/>
        </a:prstGeom>
        <a:gradFill rotWithShape="0">
          <a:gsLst>
            <a:gs pos="0">
              <a:schemeClr val="accent4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BC08DCBD-37CB-4981-A837-738CDDBB67F7}">
      <dsp:nvSpPr>
        <dsp:cNvPr id="0" name=""/>
        <dsp:cNvSpPr/>
      </dsp:nvSpPr>
      <dsp:spPr>
        <a:xfrm>
          <a:off x="737" y="1036915"/>
          <a:ext cx="1260678" cy="1382553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dirty="0" smtClean="0"/>
            <a:t>Otevřený text</a:t>
          </a:r>
          <a:endParaRPr lang="cs-CZ" sz="1700" kern="1200" dirty="0"/>
        </a:p>
      </dsp:txBody>
      <dsp:txXfrm>
        <a:off x="62278" y="1098456"/>
        <a:ext cx="1137596" cy="1259471"/>
      </dsp:txXfrm>
    </dsp:sp>
    <dsp:sp modelId="{CFF33685-CD9E-4DC7-8AFD-905C886E16D2}">
      <dsp:nvSpPr>
        <dsp:cNvPr id="0" name=""/>
        <dsp:cNvSpPr/>
      </dsp:nvSpPr>
      <dsp:spPr>
        <a:xfrm>
          <a:off x="1450361" y="1036915"/>
          <a:ext cx="1276550" cy="1382553"/>
        </a:xfrm>
        <a:prstGeom prst="roundRect">
          <a:avLst/>
        </a:prstGeom>
        <a:gradFill rotWithShape="0">
          <a:gsLst>
            <a:gs pos="0">
              <a:schemeClr val="accent4">
                <a:hueOff val="-34375"/>
                <a:satOff val="-4614"/>
                <a:lumOff val="406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34375"/>
                <a:satOff val="-4614"/>
                <a:lumOff val="406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34375"/>
                <a:satOff val="-4614"/>
                <a:lumOff val="406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dirty="0" smtClean="0"/>
            <a:t>Šifrovací algoritmus</a:t>
          </a:r>
          <a:endParaRPr lang="cs-CZ" sz="1700" kern="1200" dirty="0"/>
        </a:p>
      </dsp:txBody>
      <dsp:txXfrm>
        <a:off x="1512677" y="1099231"/>
        <a:ext cx="1151918" cy="1257921"/>
      </dsp:txXfrm>
    </dsp:sp>
    <dsp:sp modelId="{63479A96-CACB-488F-8363-1BED68D860D4}">
      <dsp:nvSpPr>
        <dsp:cNvPr id="0" name=""/>
        <dsp:cNvSpPr/>
      </dsp:nvSpPr>
      <dsp:spPr>
        <a:xfrm>
          <a:off x="2915856" y="1036915"/>
          <a:ext cx="1295278" cy="1382553"/>
        </a:xfrm>
        <a:prstGeom prst="roundRect">
          <a:avLst/>
        </a:prstGeom>
        <a:gradFill rotWithShape="0">
          <a:gsLst>
            <a:gs pos="0">
              <a:schemeClr val="accent4">
                <a:hueOff val="-68750"/>
                <a:satOff val="-9228"/>
                <a:lumOff val="813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68750"/>
                <a:satOff val="-9228"/>
                <a:lumOff val="813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68750"/>
                <a:satOff val="-9228"/>
                <a:lumOff val="813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dirty="0" smtClean="0"/>
            <a:t>Šifrový text</a:t>
          </a:r>
          <a:endParaRPr lang="cs-CZ" sz="1700" kern="1200" dirty="0"/>
        </a:p>
      </dsp:txBody>
      <dsp:txXfrm>
        <a:off x="2979086" y="1100145"/>
        <a:ext cx="1168818" cy="1256093"/>
      </dsp:txXfrm>
    </dsp:sp>
    <dsp:sp modelId="{31DA4F1A-B896-4055-B3E2-C4C357BB64B2}">
      <dsp:nvSpPr>
        <dsp:cNvPr id="0" name=""/>
        <dsp:cNvSpPr/>
      </dsp:nvSpPr>
      <dsp:spPr>
        <a:xfrm>
          <a:off x="4400080" y="1036915"/>
          <a:ext cx="1277955" cy="1382553"/>
        </a:xfrm>
        <a:prstGeom prst="roundRect">
          <a:avLst/>
        </a:prstGeom>
        <a:gradFill rotWithShape="0">
          <a:gsLst>
            <a:gs pos="0">
              <a:schemeClr val="accent4">
                <a:hueOff val="-103125"/>
                <a:satOff val="-13842"/>
                <a:lumOff val="1220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103125"/>
                <a:satOff val="-13842"/>
                <a:lumOff val="1220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103125"/>
                <a:satOff val="-13842"/>
                <a:lumOff val="1220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dirty="0" smtClean="0"/>
            <a:t>Dešifrovací algoritmus</a:t>
          </a:r>
          <a:endParaRPr lang="cs-CZ" sz="1700" kern="1200" dirty="0"/>
        </a:p>
      </dsp:txBody>
      <dsp:txXfrm>
        <a:off x="4462465" y="1099300"/>
        <a:ext cx="1153185" cy="1257783"/>
      </dsp:txXfrm>
    </dsp:sp>
    <dsp:sp modelId="{29BAAE1E-F184-4A89-ACC7-D5BEFC3023DA}">
      <dsp:nvSpPr>
        <dsp:cNvPr id="0" name=""/>
        <dsp:cNvSpPr/>
      </dsp:nvSpPr>
      <dsp:spPr>
        <a:xfrm>
          <a:off x="5866982" y="1036915"/>
          <a:ext cx="1232472" cy="1382553"/>
        </a:xfrm>
        <a:prstGeom prst="roundRect">
          <a:avLst/>
        </a:prstGeom>
        <a:gradFill rotWithShape="0">
          <a:gsLst>
            <a:gs pos="0">
              <a:schemeClr val="accent4">
                <a:hueOff val="-137499"/>
                <a:satOff val="-18456"/>
                <a:lumOff val="1627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137499"/>
                <a:satOff val="-18456"/>
                <a:lumOff val="1627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137499"/>
                <a:satOff val="-18456"/>
                <a:lumOff val="1627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dirty="0" smtClean="0"/>
            <a:t>Otevřený text</a:t>
          </a:r>
          <a:endParaRPr lang="cs-CZ" sz="1700" kern="1200" dirty="0"/>
        </a:p>
      </dsp:txBody>
      <dsp:txXfrm>
        <a:off x="5927146" y="1097079"/>
        <a:ext cx="1112144" cy="12622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22EBE91-A7AE-4244-970D-C857B1B2CDE5}" type="datetime1">
              <a:rPr lang="cs-CZ" smtClean="0"/>
              <a:t>14. 5. 2018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ECB32D8-F2D2-4D01-80A9-88F3B128AE75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908472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cs-CZ" noProof="0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CE9F8FA-07E3-4898-B3EB-B912B6AEC086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4" name="Zástupný symbol obrázku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cs-CZ" noProof="0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cs-CZ" noProof="0" dirty="0" smtClean="0"/>
              <a:t>Kliknutím můžete upravit styl předlohy textů.</a:t>
            </a:r>
          </a:p>
          <a:p>
            <a:pPr lvl="1" rtl="0"/>
            <a:r>
              <a:rPr lang="cs-CZ" noProof="0" dirty="0" smtClean="0"/>
              <a:t>Druhá úroveň</a:t>
            </a:r>
          </a:p>
          <a:p>
            <a:pPr lvl="2" rtl="0"/>
            <a:r>
              <a:rPr lang="cs-CZ" noProof="0" dirty="0" smtClean="0"/>
              <a:t>Třetí úroveň</a:t>
            </a:r>
          </a:p>
          <a:p>
            <a:pPr lvl="3" rtl="0"/>
            <a:r>
              <a:rPr lang="cs-CZ" noProof="0" dirty="0" smtClean="0"/>
              <a:t>Čtvrtá úroveň</a:t>
            </a:r>
          </a:p>
          <a:p>
            <a:pPr lvl="4" rtl="0"/>
            <a:r>
              <a:rPr lang="cs-CZ" noProof="0" dirty="0" smtClean="0"/>
              <a:t>Pátá úroveň</a:t>
            </a:r>
            <a:endParaRPr lang="cs-CZ" noProof="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cs-CZ" noProof="0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5C1D8F7-2BDD-4C56-98AF-2E212EF349F3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2107619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914031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- Časová osa průběhu</a:t>
            </a:r>
            <a:r>
              <a:rPr lang="cs-CZ" baseline="0" dirty="0" smtClean="0"/>
              <a:t> kryptografie od historie až po současnost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noProof="0" smtClean="0"/>
              <a:t>10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28794514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dirty="0" smtClean="0"/>
              <a:t>- Pro utajení zpráv Řekové používali způsob, kde otrokovi oholili hlavu, napsali či vytetovali na jeho</a:t>
            </a:r>
            <a:r>
              <a:rPr lang="cs-CZ" altLang="cs-CZ" baseline="0" dirty="0" smtClean="0"/>
              <a:t> hlavu</a:t>
            </a:r>
            <a:r>
              <a:rPr lang="cs-CZ" altLang="cs-CZ" dirty="0" smtClean="0"/>
              <a:t> vzkaz a až mu narostly vlasy, vyslali ho, aby danou zprávu doručil</a:t>
            </a:r>
          </a:p>
          <a:p>
            <a:pPr>
              <a:spcBef>
                <a:spcPct val="0"/>
              </a:spcBef>
            </a:pPr>
            <a:r>
              <a:rPr lang="cs-CZ" altLang="cs-CZ" dirty="0" smtClean="0"/>
              <a:t>- Na přelomu našeho letopočtu posílali Římané zprávy mezi legiemi pomocí jednoduchých šifrových metod. Jednou z nejznámějších je šifra, která fungovala na principu záměny znaků. Každý znak otevřeného textu byl zaměněn za znak o 3 místa dále. Julius Caesar tuto šifru popsal v </a:t>
            </a:r>
            <a:r>
              <a:rPr lang="cs-CZ" altLang="cs-CZ" i="1" dirty="0" smtClean="0"/>
              <a:t>Zápiscích o válce galské</a:t>
            </a:r>
            <a:r>
              <a:rPr lang="cs-CZ" altLang="cs-CZ" dirty="0" smtClean="0"/>
              <a:t> a od té doby je tato šifra pojmenována po něm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951162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dirty="0" smtClean="0"/>
              <a:t>- Po vydání rukopisu </a:t>
            </a:r>
            <a:r>
              <a:rPr lang="cs-CZ" altLang="cs-CZ" dirty="0" err="1" smtClean="0"/>
              <a:t>Arnalda</a:t>
            </a:r>
            <a:r>
              <a:rPr lang="cs-CZ" altLang="cs-CZ" dirty="0" smtClean="0"/>
              <a:t> de </a:t>
            </a:r>
            <a:r>
              <a:rPr lang="cs-CZ" altLang="cs-CZ" dirty="0" err="1" smtClean="0"/>
              <a:t>Bruxella</a:t>
            </a:r>
            <a:r>
              <a:rPr lang="cs-CZ" altLang="cs-CZ" dirty="0" smtClean="0"/>
              <a:t> se tradovalo, že kryptologie je černou magií, jelikož prostý lid nechápal, jak je možné získat zprávu z nesrozumitelného textu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782474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cs-CZ" altLang="cs-CZ" dirty="0" smtClean="0"/>
              <a:t>- 1890 </a:t>
            </a:r>
            <a:r>
              <a:rPr lang="cs-CZ" altLang="cs-CZ" dirty="0" err="1" smtClean="0"/>
              <a:t>Étienn</a:t>
            </a:r>
            <a:r>
              <a:rPr lang="cs-CZ" altLang="cs-CZ" dirty="0" smtClean="0"/>
              <a:t> </a:t>
            </a:r>
            <a:r>
              <a:rPr lang="cs-CZ" altLang="cs-CZ" dirty="0" err="1" smtClean="0"/>
              <a:t>Bazeries</a:t>
            </a:r>
            <a:r>
              <a:rPr lang="cs-CZ" altLang="cs-CZ" dirty="0" smtClean="0"/>
              <a:t> rozluštil dopisy Ludvíka XIV. V jednom z nich byla odkryta identita </a:t>
            </a:r>
            <a:r>
              <a:rPr lang="cs-CZ" altLang="cs-CZ" b="1" dirty="0" smtClean="0"/>
              <a:t>Muže se železnou maskou</a:t>
            </a:r>
            <a:r>
              <a:rPr lang="cs-CZ" altLang="cs-CZ" dirty="0" smtClean="0"/>
              <a:t>, kde bylo vysvětleno, že mužem nebylo dvojče Ludvíka, ale vojenský velitel, který ohrozil tažení francouzské armády do Itálie a poté zbaběle utekl. Za svou zradu byl potrestán přísným vězením, kde musel nosit masku.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dirty="0" smtClean="0"/>
              <a:t>- Hugo Koch si v roce 1919 patentoval šifrovací zařízení založené na pohyblivých rotorech. Díky komerční neúspěšnosti jej ale prodal Arturovi </a:t>
            </a:r>
            <a:r>
              <a:rPr lang="cs-CZ" altLang="cs-CZ" dirty="0" err="1" smtClean="0"/>
              <a:t>Scherbiovi</a:t>
            </a:r>
            <a:r>
              <a:rPr lang="cs-CZ" altLang="cs-CZ" dirty="0" smtClean="0"/>
              <a:t>, který jej vylepšil a prodával pod označením </a:t>
            </a:r>
            <a:r>
              <a:rPr lang="cs-CZ" altLang="cs-CZ" i="1" dirty="0" smtClean="0"/>
              <a:t>Enigma</a:t>
            </a:r>
            <a:r>
              <a:rPr lang="cs-CZ" altLang="cs-CZ" dirty="0" smtClean="0"/>
              <a:t>. Byla využívána německou armádou ve 2. světové válce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437302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839314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spcBef>
                <a:spcPct val="0"/>
              </a:spcBef>
              <a:buFontTx/>
              <a:buChar char="-"/>
            </a:pPr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Můžeme zde zařadit např. Morseovu abecedu, ASCII, </a:t>
            </a:r>
            <a:r>
              <a:rPr lang="cs-CZ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Windings</a:t>
            </a:r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Braillovo písmo, </a:t>
            </a:r>
            <a:r>
              <a:rPr lang="cs-CZ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Klingonštinu</a:t>
            </a:r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aj. </a:t>
            </a: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968213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spcBef>
                <a:spcPct val="0"/>
              </a:spcBef>
              <a:buFontTx/>
              <a:buChar char="-"/>
            </a:pPr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Zprávu můžeme ukrýt různými způsoby (určitým zvýrazněním písmen, ukrytím znaků v textu podle určených pravidel, notovým zápisem, zmenšením textu, ukrytím do návodu na vaření, mikrotečkami aj.) Pokud systém důmyslně propracujeme, tak mohou být některé metody velmi efektivní. Existují i metody grafické, nebo metody, kde jako první zprávu zašifrujeme či zakódujeme a poté ještě ukryjeme. Dobře ukrytá zpráva se poté může jevit jako obyčejný text písně, obrázek, recept či jídelní lístek. </a:t>
            </a: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944925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spcBef>
                <a:spcPct val="0"/>
              </a:spcBef>
              <a:buFontTx/>
              <a:buChar char="-"/>
            </a:pPr>
            <a:r>
              <a:rPr lang="cs-CZ" altLang="cs-CZ" dirty="0" smtClean="0"/>
              <a:t>Spočívá v záměně znaku otevřeného textu za znak šifrové abecedy. Provedené záměně říkáme </a:t>
            </a:r>
            <a:r>
              <a:rPr lang="cs-CZ" altLang="cs-CZ" i="1" dirty="0" smtClean="0"/>
              <a:t>substituce</a:t>
            </a:r>
            <a:r>
              <a:rPr lang="cs-CZ" altLang="cs-CZ" dirty="0" smtClean="0"/>
              <a:t> a šifry, které jsou vytvořeny tímto způsobem, nazýváme </a:t>
            </a:r>
            <a:r>
              <a:rPr lang="cs-CZ" altLang="cs-CZ" i="1" dirty="0" smtClean="0"/>
              <a:t>substituční šifry</a:t>
            </a:r>
            <a:r>
              <a:rPr lang="cs-CZ" altLang="cs-CZ" dirty="0" smtClean="0"/>
              <a:t>. Mezi nejjednodušší patří Caesarova šifra</a:t>
            </a:r>
          </a:p>
          <a:p>
            <a:pPr marL="171450" indent="-171450">
              <a:spcBef>
                <a:spcPct val="0"/>
              </a:spcBef>
              <a:buFontTx/>
              <a:buChar char="-"/>
            </a:pPr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Každý znak otevřeného textu zde nahrazujeme jedním znakem šifrové abecedy. Abeceda může obsahovat jak znaky abecedy, tak i číslice či jiné obrazce </a:t>
            </a: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297057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Moderní šifrovací algoritmy pracují s bity. Pomocí kódovacích tabulek převádíme zprávu do binárních čísel neboli bitů, které jsou reprezentovány jedničkami a nulami</a:t>
            </a:r>
          </a:p>
          <a:p>
            <a:pPr marL="171450" indent="-171450">
              <a:buFontTx/>
              <a:buChar char="-"/>
            </a:pPr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Dalším představitelem moderních šifer může být Biometrika, Teorie chaosu, Fraktální geometrie, Kvantový počítač, ...</a:t>
            </a:r>
          </a:p>
          <a:p>
            <a:pPr marL="171450" indent="-171450">
              <a:buFontTx/>
              <a:buChar char="-"/>
            </a:pPr>
            <a:r>
              <a:rPr lang="cs-CZ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Teorie chaosu -</a:t>
            </a:r>
            <a:r>
              <a:rPr lang="cs-CZ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citlivost (tzv. motýlí efekt,</a:t>
            </a:r>
            <a:r>
              <a:rPr lang="cs-CZ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kdy mávnutí motýlích křídel vyvolá jen nepatrné změny v atmosféře, které ale v průběhu času mohou vést až k tak dramatickým změnám, jako je výskyt </a:t>
            </a:r>
            <a:r>
              <a:rPr lang="cs-CZ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tornáda)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934769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19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41665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098720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20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846490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21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2803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Informaci, kterou potřebujeme doručit, můžeme brát jako dopis, který vložíme do obálky a zalepíme. Nyní v době moderních technologií již neposíláme dopisy, ale používáme elektronickou podobu nám známou jako e-mail, tedy elektronická pošta. Tato metoda je sice velmi rychlá, ale přenos zprávy přes internet není chráněný, tudíž ani důvěrný, proto je potřeba zprávu utajit a k tomu nám slouží šifrování</a:t>
            </a: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53426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Pokud bychom chtěli zabezpečit text pomocí záměny symbolů v Morseově abecedě, jednalo by se již o šifru (např. záměna čárek za tečky)</a:t>
            </a:r>
          </a:p>
          <a:p>
            <a:pPr marL="171450" indent="-171450">
              <a:buFontTx/>
              <a:buChar char="-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Kdybychom k předání textu pomocí Morseovy abecedy využili obrázek, u kterého zastupuje krátká tráva tečku a dlouhá tráva čárku, jednalo by se o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steganografické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utajení přenosu zprávy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825984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cs-CZ" altLang="cs-CZ" b="1" dirty="0" smtClean="0"/>
              <a:t>- Kryptologie</a:t>
            </a:r>
            <a:r>
              <a:rPr lang="cs-CZ" altLang="cs-CZ" dirty="0" smtClean="0"/>
              <a:t> - věda o utajení obsahu zpráv. Dříve armáda, vláda, atd. Nyní využití v běžném životě, v podnikání, díky rozmachu internetu, který využíváme jako komunikační kanál. </a:t>
            </a:r>
          </a:p>
          <a:p>
            <a:pPr>
              <a:spcBef>
                <a:spcPct val="0"/>
              </a:spcBef>
            </a:pPr>
            <a:r>
              <a:rPr lang="cs-CZ" altLang="cs-CZ" b="1" dirty="0" smtClean="0"/>
              <a:t>- Kryptoanalýza</a:t>
            </a:r>
            <a:r>
              <a:rPr lang="cs-CZ" altLang="cs-CZ" dirty="0" smtClean="0"/>
              <a:t> - Při získávání původního textu ze šifrového, existuje proces, který se zabývá luštěním šifrových systémů bez šifrovacího klíče, nazývaný </a:t>
            </a:r>
            <a:r>
              <a:rPr lang="cs-CZ" altLang="cs-CZ" i="1" dirty="0" smtClean="0"/>
              <a:t>kryptoanalýza</a:t>
            </a:r>
            <a:r>
              <a:rPr lang="cs-CZ" altLang="cs-CZ" dirty="0" smtClean="0"/>
              <a:t>. Zabývá se také analýzou odolnosti neboli silou kryptografických systémů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841502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889327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320131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cs-CZ" altLang="cs-CZ" dirty="0" smtClean="0"/>
              <a:t>- Proces, kterým chceme zprávu zabezpečit, nazýváme </a:t>
            </a:r>
            <a:r>
              <a:rPr lang="cs-CZ" altLang="cs-CZ" i="1" dirty="0" smtClean="0"/>
              <a:t>šifrování</a:t>
            </a:r>
            <a:r>
              <a:rPr lang="cs-CZ" altLang="cs-CZ" dirty="0" smtClean="0"/>
              <a:t> a danou informaci můžeme označit jako </a:t>
            </a:r>
            <a:r>
              <a:rPr lang="cs-CZ" altLang="cs-CZ" i="1" dirty="0" smtClean="0"/>
              <a:t>otevřený text</a:t>
            </a:r>
            <a:r>
              <a:rPr lang="cs-CZ" altLang="cs-CZ" dirty="0" smtClean="0"/>
              <a:t>. Zabezpečením otevřeného textu pomocí sady pravidel, nám vznikne </a:t>
            </a:r>
            <a:r>
              <a:rPr lang="cs-CZ" altLang="cs-CZ" i="1" dirty="0" smtClean="0"/>
              <a:t>text šifrový</a:t>
            </a:r>
            <a:r>
              <a:rPr lang="cs-CZ" altLang="cs-CZ" dirty="0" smtClean="0"/>
              <a:t>. Tyto pravidla nazýváme </a:t>
            </a:r>
            <a:r>
              <a:rPr lang="cs-CZ" altLang="cs-CZ" i="1" dirty="0" smtClean="0"/>
              <a:t>šifrovací algoritmus</a:t>
            </a:r>
            <a:endParaRPr lang="cs-CZ" altLang="cs-CZ" dirty="0" smtClean="0"/>
          </a:p>
          <a:p>
            <a:pPr>
              <a:spcBef>
                <a:spcPct val="0"/>
              </a:spcBef>
            </a:pPr>
            <a:r>
              <a:rPr lang="cs-CZ" altLang="cs-CZ" dirty="0" smtClean="0"/>
              <a:t>- Většina algoritmických operací v kryptografii obsahuje </a:t>
            </a:r>
            <a:r>
              <a:rPr lang="cs-CZ" altLang="cs-CZ" i="1" dirty="0" smtClean="0"/>
              <a:t>šifrovací klíč</a:t>
            </a:r>
            <a:r>
              <a:rPr lang="cs-CZ" altLang="cs-CZ" dirty="0" smtClean="0"/>
              <a:t>, který společně s otevřeným textem představuje vstupní informace algoritmu</a:t>
            </a:r>
          </a:p>
          <a:p>
            <a:pPr>
              <a:spcBef>
                <a:spcPct val="0"/>
              </a:spcBef>
            </a:pPr>
            <a:r>
              <a:rPr lang="cs-CZ" altLang="cs-CZ" dirty="0" smtClean="0"/>
              <a:t>- Aby příjemce mohl přečíst zašifrovaný text, musí použít </a:t>
            </a:r>
            <a:r>
              <a:rPr lang="cs-CZ" altLang="cs-CZ" i="1" dirty="0" smtClean="0"/>
              <a:t>dešifrovací algoritmus</a:t>
            </a:r>
            <a:r>
              <a:rPr lang="cs-CZ" altLang="cs-CZ" dirty="0" smtClean="0"/>
              <a:t> spolu s </a:t>
            </a:r>
            <a:r>
              <a:rPr lang="cs-CZ" altLang="cs-CZ" i="1" dirty="0" smtClean="0"/>
              <a:t>dešifrovacím klíčem</a:t>
            </a:r>
            <a:r>
              <a:rPr lang="cs-CZ" altLang="cs-CZ" dirty="0" smtClean="0"/>
              <a:t>, tím získá původní otevřený text. Klíčem mohou být posuny v abecedě o určitý počet míst, výměny znaku za jiný symbol, znak, čísla, slova, apod.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087897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cs-CZ" altLang="cs-CZ" i="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5C1D8F7-2BDD-4C56-98AF-2E212EF349F3}" type="slidenum">
              <a:rPr lang="cs-CZ" smtClean="0"/>
              <a:t>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89854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638800" y="304801"/>
            <a:ext cx="5486400" cy="2514599"/>
          </a:xfrm>
        </p:spPr>
        <p:txBody>
          <a:bodyPr rtlCol="0" anchor="b">
            <a:normAutofit/>
          </a:bodyPr>
          <a:lstStyle>
            <a:lvl1pPr algn="l">
              <a:defRPr sz="5400"/>
            </a:lvl1pPr>
          </a:lstStyle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638800" y="2895600"/>
            <a:ext cx="5486400" cy="914400"/>
          </a:xfrm>
        </p:spPr>
        <p:txBody>
          <a:bodyPr rtlCol="0"/>
          <a:lstStyle>
            <a:lvl1pPr marL="0" indent="0" algn="l">
              <a:spcBef>
                <a:spcPts val="1200"/>
              </a:spcBef>
              <a:buNone/>
              <a:defRPr sz="2400">
                <a:solidFill>
                  <a:schemeClr val="bg2">
                    <a:lumMod val="25000"/>
                    <a:lumOff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cs-CZ" noProof="0" smtClean="0"/>
              <a:t>Kliknutím můžete upravit styl předlohy.</a:t>
            </a:r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82053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DF48D98-FB7D-4E70-812D-CE9F8A8F291A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317451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296400" y="365125"/>
            <a:ext cx="1828800" cy="5654675"/>
          </a:xfrm>
        </p:spPr>
        <p:txBody>
          <a:bodyPr vert="eaVert"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066800" y="365125"/>
            <a:ext cx="8001000" cy="5654675"/>
          </a:xfrm>
        </p:spPr>
        <p:txBody>
          <a:bodyPr vert="eaVert"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F0D7044-7CC8-4E60-AEA2-F262D2F3EB29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44737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CD4875E-077B-4064-BC04-D13F7361BEC8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327300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0450" y="1676401"/>
            <a:ext cx="10058400" cy="1752600"/>
          </a:xfrm>
        </p:spPr>
        <p:txBody>
          <a:bodyPr rtlCol="0" anchor="b">
            <a:normAutofit/>
          </a:bodyPr>
          <a:lstStyle>
            <a:lvl1pPr>
              <a:defRPr sz="4800"/>
            </a:lvl1pPr>
          </a:lstStyle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0450" y="3581400"/>
            <a:ext cx="10058400" cy="1143000"/>
          </a:xfrm>
        </p:spPr>
        <p:txBody>
          <a:bodyPr rtlCol="0"/>
          <a:lstStyle>
            <a:lvl1pPr marL="0" indent="0">
              <a:spcBef>
                <a:spcPts val="120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90F1FA4-C41F-44A8-8608-467F50CB43E7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41566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ě obsahové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1"/>
            <a:ext cx="4846320" cy="4343400"/>
          </a:xfrm>
        </p:spPr>
        <p:txBody>
          <a:bodyPr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78880" y="1676401"/>
            <a:ext cx="4846320" cy="4343400"/>
          </a:xfrm>
        </p:spPr>
        <p:txBody>
          <a:bodyPr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B863F9A-14DA-4733-A98F-31FDF9F424EF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339025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6800" y="1681163"/>
            <a:ext cx="4846320" cy="823912"/>
          </a:xfrm>
        </p:spPr>
        <p:txBody>
          <a:bodyPr rtlCol="0" anchor="ctr"/>
          <a:lstStyle>
            <a:lvl1pPr marL="0" indent="0">
              <a:buNone/>
              <a:defRPr sz="2400" b="0">
                <a:solidFill>
                  <a:schemeClr val="bg2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066800" y="2505075"/>
            <a:ext cx="4846320" cy="3514725"/>
          </a:xfrm>
        </p:spPr>
        <p:txBody>
          <a:bodyPr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78880" y="1681163"/>
            <a:ext cx="4846320" cy="823912"/>
          </a:xfrm>
        </p:spPr>
        <p:txBody>
          <a:bodyPr rtlCol="0" anchor="ctr"/>
          <a:lstStyle>
            <a:lvl1pPr marL="0" indent="0">
              <a:buNone/>
              <a:defRPr sz="2400" b="0">
                <a:solidFill>
                  <a:schemeClr val="bg2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78880" y="2505075"/>
            <a:ext cx="4846320" cy="3514725"/>
          </a:xfrm>
        </p:spPr>
        <p:txBody>
          <a:bodyPr rtlCol="0"/>
          <a:lstStyle/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CFB06E4-2783-4715-BC7D-31AE065C30C8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69242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2A4541E-30E3-44AE-BB87-CB3BC2CAE820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381093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EB050FC-7156-43C5-926D-D6CEF0952F88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9043838-BFF5-400C-B067-3DF4A5F395D6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235120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0" y="0"/>
            <a:ext cx="7467600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cs-CZ" noProof="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924800" y="838200"/>
            <a:ext cx="3657600" cy="2133600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600" y="838200"/>
            <a:ext cx="6172200" cy="5181601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  <a:p>
            <a:pPr lvl="1" rtl="0"/>
            <a:r>
              <a:rPr lang="cs-CZ" noProof="0" smtClean="0"/>
              <a:t>Druhá úroveň</a:t>
            </a:r>
          </a:p>
          <a:p>
            <a:pPr lvl="2" rtl="0"/>
            <a:r>
              <a:rPr lang="cs-CZ" noProof="0" smtClean="0"/>
              <a:t>Třetí úroveň</a:t>
            </a:r>
          </a:p>
          <a:p>
            <a:pPr lvl="3" rtl="0"/>
            <a:r>
              <a:rPr lang="cs-CZ" noProof="0" smtClean="0"/>
              <a:t>Čtvrtá úroveň</a:t>
            </a:r>
          </a:p>
          <a:p>
            <a:pPr lvl="4" rtl="0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7924802" y="3124200"/>
            <a:ext cx="3657600" cy="2895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97959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924800" y="838200"/>
            <a:ext cx="3657600" cy="2133600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obrázku 2" descr="Prázdný zástupný symbol pro přidání obrázku Klikněte na zástupný symbol a vyberte obrázek, který chcete přidat."/>
          <p:cNvSpPr>
            <a:spLocks noGrp="1"/>
          </p:cNvSpPr>
          <p:nvPr>
            <p:ph type="pic" idx="1"/>
          </p:nvPr>
        </p:nvSpPr>
        <p:spPr>
          <a:xfrm>
            <a:off x="0" y="0"/>
            <a:ext cx="7239000" cy="6858000"/>
          </a:xfrm>
          <a:solidFill>
            <a:schemeClr val="bg1"/>
          </a:solidFill>
        </p:spPr>
        <p:txBody>
          <a:bodyPr tIns="36576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cs-CZ" noProof="0" smtClean="0"/>
              <a:t>Kliknutím na ikonu přidáte obrázek.</a:t>
            </a:r>
            <a:endParaRPr lang="cs-CZ" noProof="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7924801" y="3124200"/>
            <a:ext cx="3657600" cy="2895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cs-CZ" noProof="0" smtClean="0"/>
              <a:t>Upravte styly předlohy textu.</a:t>
            </a:r>
          </a:p>
        </p:txBody>
      </p:sp>
      <p:sp>
        <p:nvSpPr>
          <p:cNvPr id="8" name="Obdélník 7"/>
          <p:cNvSpPr/>
          <p:nvPr/>
        </p:nvSpPr>
        <p:spPr>
          <a:xfrm>
            <a:off x="7239000" y="0"/>
            <a:ext cx="228600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194411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100584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cs-CZ" noProof="0" dirty="0" smtClean="0"/>
              <a:t>Kliknutím můžete upravit styl předlohy nadpisů.</a:t>
            </a:r>
            <a:endParaRPr lang="cs-CZ" noProof="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6800" y="1676400"/>
            <a:ext cx="100584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cs-CZ" noProof="0" dirty="0" smtClean="0"/>
              <a:t>Kliknutím můžete upravit styl předlohy textů.</a:t>
            </a:r>
          </a:p>
          <a:p>
            <a:pPr lvl="1" rtl="0"/>
            <a:r>
              <a:rPr lang="cs-CZ" noProof="0" dirty="0" smtClean="0"/>
              <a:t>Druhá úroveň</a:t>
            </a:r>
          </a:p>
          <a:p>
            <a:pPr lvl="2" rtl="0"/>
            <a:r>
              <a:rPr lang="cs-CZ" noProof="0" dirty="0" smtClean="0"/>
              <a:t>Třetí úroveň</a:t>
            </a:r>
          </a:p>
          <a:p>
            <a:pPr lvl="3" rtl="0"/>
            <a:r>
              <a:rPr lang="cs-CZ" noProof="0" dirty="0" smtClean="0"/>
              <a:t>Čtvrtá úroveň</a:t>
            </a:r>
          </a:p>
          <a:p>
            <a:pPr lvl="4" rtl="0"/>
            <a:r>
              <a:rPr lang="cs-CZ" noProof="0" dirty="0" smtClean="0"/>
              <a:t>Pátá úroveň</a:t>
            </a:r>
            <a:endParaRPr lang="cs-CZ" noProof="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070918" y="6392562"/>
            <a:ext cx="7082481" cy="180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cs-CZ" noProof="0" dirty="0" smtClean="0"/>
              <a:t>Přidejte zápatí.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534400" y="6392562"/>
            <a:ext cx="1295400" cy="180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0551A4D3-48A5-4AC9-AAD0-618D57FDDD2D}" type="datetime1">
              <a:rPr lang="cs-CZ" noProof="0" smtClean="0"/>
              <a:t>14. 5. 2018</a:t>
            </a:fld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058400" y="6392562"/>
            <a:ext cx="1066800" cy="180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F9043838-BFF5-400C-B067-3DF4A5F395D6}" type="slidenum">
              <a:rPr lang="cs-CZ" noProof="0" smtClean="0"/>
              <a:pPr rtl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25692095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phaenomenale.com/media/events/64_geheimschriften-und-_img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355"/>
          <a:stretch/>
        </p:blipFill>
        <p:spPr bwMode="auto">
          <a:xfrm>
            <a:off x="-9627" y="0"/>
            <a:ext cx="12201627" cy="6885384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extLst/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11424" y="3214465"/>
            <a:ext cx="5486400" cy="2154559"/>
          </a:xfrm>
        </p:spPr>
        <p:txBody>
          <a:bodyPr rtlCol="0">
            <a:normAutofit/>
          </a:bodyPr>
          <a:lstStyle/>
          <a:p>
            <a:pPr rtl="0"/>
            <a:r>
              <a:rPr lang="cs-CZ" dirty="0" smtClean="0">
                <a:solidFill>
                  <a:schemeClr val="bg1"/>
                </a:solidFill>
              </a:rPr>
              <a:t>Základy kryptologie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911424" y="5661248"/>
            <a:ext cx="5486400" cy="698376"/>
          </a:xfrm>
        </p:spPr>
        <p:txBody>
          <a:bodyPr rtlCol="0"/>
          <a:lstStyle/>
          <a:p>
            <a:pPr rtl="0"/>
            <a:r>
              <a:rPr lang="cs-CZ" b="1" dirty="0" smtClean="0">
                <a:solidFill>
                  <a:schemeClr val="bg1"/>
                </a:solidFill>
              </a:rPr>
              <a:t>Bc. Martina Žabčíková</a:t>
            </a:r>
          </a:p>
        </p:txBody>
      </p:sp>
    </p:spTree>
    <p:extLst>
      <p:ext uri="{BB962C8B-B14F-4D97-AF65-F5344CB8AC3E}">
        <p14:creationId xmlns:p14="http://schemas.microsoft.com/office/powerpoint/2010/main" val="57609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heconsciousresistance.com/wp-content/uploads/2014/12/tumblr_lupb8stvhe1qfjvexo1_1280_out2-1000x52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92" b="29735"/>
          <a:stretch/>
        </p:blipFill>
        <p:spPr bwMode="auto">
          <a:xfrm>
            <a:off x="282058" y="354767"/>
            <a:ext cx="11627884" cy="25922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8" name="Rectangle 18"/>
          <p:cNvSpPr/>
          <p:nvPr/>
        </p:nvSpPr>
        <p:spPr>
          <a:xfrm flipV="1">
            <a:off x="282058" y="2035276"/>
            <a:ext cx="11627884" cy="971935"/>
          </a:xfrm>
          <a:prstGeom prst="rect">
            <a:avLst/>
          </a:prstGeom>
          <a:solidFill>
            <a:schemeClr val="tx1">
              <a:lumMod val="65000"/>
              <a:alpha val="8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TextBox 5"/>
          <p:cNvSpPr txBox="1"/>
          <p:nvPr/>
        </p:nvSpPr>
        <p:spPr>
          <a:xfrm>
            <a:off x="290721" y="2590304"/>
            <a:ext cx="611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ill Sans MT Condensed" pitchFamily="34" charset="0"/>
              </a:rPr>
              <a:t>1900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  <a:latin typeface="Gill Sans MT Condensed" pitchFamily="34" charset="0"/>
            </a:endParaRPr>
          </a:p>
        </p:txBody>
      </p:sp>
      <p:cxnSp>
        <p:nvCxnSpPr>
          <p:cNvPr id="16" name="Straight Connector 14"/>
          <p:cNvCxnSpPr/>
          <p:nvPr/>
        </p:nvCxnSpPr>
        <p:spPr>
          <a:xfrm flipH="1">
            <a:off x="1076976" y="2947056"/>
            <a:ext cx="7569" cy="210032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5"/>
          <p:cNvCxnSpPr/>
          <p:nvPr/>
        </p:nvCxnSpPr>
        <p:spPr>
          <a:xfrm>
            <a:off x="609644" y="2939711"/>
            <a:ext cx="0" cy="12320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bdélník 17"/>
          <p:cNvSpPr/>
          <p:nvPr/>
        </p:nvSpPr>
        <p:spPr>
          <a:xfrm>
            <a:off x="80016" y="4363031"/>
            <a:ext cx="10579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Zašifrované hieroglyfy (Egypt)</a:t>
            </a:r>
            <a:endParaRPr lang="cs-CZ" sz="1400" dirty="0">
              <a:solidFill>
                <a:prstClr val="white"/>
              </a:solidFill>
              <a:latin typeface="Gill Sans MT" pitchFamily="34" charset="0"/>
            </a:endParaRPr>
          </a:p>
        </p:txBody>
      </p:sp>
      <p:sp>
        <p:nvSpPr>
          <p:cNvPr id="22" name="TextBox 12"/>
          <p:cNvSpPr txBox="1"/>
          <p:nvPr/>
        </p:nvSpPr>
        <p:spPr>
          <a:xfrm>
            <a:off x="5223675" y="2344844"/>
            <a:ext cx="2316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j-lt"/>
              </a:rPr>
              <a:t>Středověk (6. – 15. století)</a:t>
            </a:r>
          </a:p>
        </p:txBody>
      </p:sp>
      <p:sp>
        <p:nvSpPr>
          <p:cNvPr id="15" name="TextBox 12"/>
          <p:cNvSpPr txBox="1"/>
          <p:nvPr/>
        </p:nvSpPr>
        <p:spPr>
          <a:xfrm>
            <a:off x="1167991" y="2357666"/>
            <a:ext cx="39557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j-lt"/>
              </a:rPr>
              <a:t>Starověk (4500 př. n. l. – 6./7. stol. n. l.)</a:t>
            </a:r>
          </a:p>
        </p:txBody>
      </p:sp>
      <p:sp>
        <p:nvSpPr>
          <p:cNvPr id="23" name="TextBox 12"/>
          <p:cNvSpPr txBox="1"/>
          <p:nvPr/>
        </p:nvSpPr>
        <p:spPr>
          <a:xfrm>
            <a:off x="8415317" y="2359097"/>
            <a:ext cx="29877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+mj-lt"/>
              </a:rPr>
              <a:t>Novověk (15. století – současnost)</a:t>
            </a:r>
          </a:p>
        </p:txBody>
      </p:sp>
      <p:sp>
        <p:nvSpPr>
          <p:cNvPr id="24" name="TextBox 5"/>
          <p:cNvSpPr txBox="1"/>
          <p:nvPr/>
        </p:nvSpPr>
        <p:spPr>
          <a:xfrm>
            <a:off x="5288427" y="2591522"/>
            <a:ext cx="551113" cy="406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ill Sans MT Condensed" pitchFamily="34" charset="0"/>
              </a:rPr>
              <a:t>6 st. 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  <a:latin typeface="Gill Sans MT Condensed" pitchFamily="34" charset="0"/>
            </a:endParaRPr>
          </a:p>
        </p:txBody>
      </p:sp>
      <p:sp>
        <p:nvSpPr>
          <p:cNvPr id="25" name="Obdélník 24"/>
          <p:cNvSpPr/>
          <p:nvPr/>
        </p:nvSpPr>
        <p:spPr>
          <a:xfrm>
            <a:off x="409551" y="5289921"/>
            <a:ext cx="13499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Ukrytí profesního tajemství (Mezopotámie)</a:t>
            </a:r>
            <a:endParaRPr lang="cs-CZ" sz="1400" dirty="0">
              <a:solidFill>
                <a:prstClr val="white"/>
              </a:solidFill>
              <a:latin typeface="Gill Sans MT" pitchFamily="34" charset="0"/>
            </a:endParaRPr>
          </a:p>
        </p:txBody>
      </p:sp>
      <p:sp>
        <p:nvSpPr>
          <p:cNvPr id="27" name="TextBox 5"/>
          <p:cNvSpPr txBox="1"/>
          <p:nvPr/>
        </p:nvSpPr>
        <p:spPr>
          <a:xfrm>
            <a:off x="814725" y="2598391"/>
            <a:ext cx="5245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ill Sans MT Condensed" pitchFamily="34" charset="0"/>
              </a:rPr>
              <a:t>1500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  <a:latin typeface="Gill Sans MT Condensed" pitchFamily="34" charset="0"/>
            </a:endParaRPr>
          </a:p>
        </p:txBody>
      </p:sp>
      <p:sp>
        <p:nvSpPr>
          <p:cNvPr id="28" name="Obdélník 27"/>
          <p:cNvSpPr/>
          <p:nvPr/>
        </p:nvSpPr>
        <p:spPr>
          <a:xfrm>
            <a:off x="1060882" y="3802800"/>
            <a:ext cx="14948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Jednoduché substituční systémy – ATBAŠ, ALBAM, ATBAH (Hebrejci),</a:t>
            </a:r>
          </a:p>
          <a:p>
            <a:pPr algn="ctr"/>
            <a:r>
              <a:rPr lang="cs-CZ" sz="1400" dirty="0" err="1" smtClean="0">
                <a:solidFill>
                  <a:prstClr val="white"/>
                </a:solidFill>
                <a:latin typeface="Gill Sans MT" pitchFamily="34" charset="0"/>
              </a:rPr>
              <a:t>Skytale</a:t>
            </a:r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 (Řecko)</a:t>
            </a:r>
            <a:endParaRPr lang="cs-CZ" sz="1400" dirty="0">
              <a:solidFill>
                <a:prstClr val="white"/>
              </a:solidFill>
              <a:latin typeface="Gill Sans MT" pitchFamily="34" charset="0"/>
            </a:endParaRPr>
          </a:p>
        </p:txBody>
      </p:sp>
      <p:sp>
        <p:nvSpPr>
          <p:cNvPr id="29" name="TextBox 5"/>
          <p:cNvSpPr txBox="1"/>
          <p:nvPr/>
        </p:nvSpPr>
        <p:spPr>
          <a:xfrm>
            <a:off x="1360541" y="2597409"/>
            <a:ext cx="847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ill Sans MT Condensed" pitchFamily="34" charset="0"/>
              </a:rPr>
              <a:t>6. </a:t>
            </a:r>
            <a:r>
              <a:rPr lang="cs-CZ" dirty="0">
                <a:solidFill>
                  <a:schemeClr val="bg1">
                    <a:lumMod val="95000"/>
                    <a:lumOff val="5000"/>
                  </a:schemeClr>
                </a:solidFill>
                <a:latin typeface="Gill Sans MT Condensed" pitchFamily="34" charset="0"/>
              </a:rPr>
              <a:t>a</a:t>
            </a:r>
            <a:r>
              <a:rPr lang="cs-CZ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ill Sans MT Condensed" pitchFamily="34" charset="0"/>
              </a:rPr>
              <a:t> 5. st.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  <a:latin typeface="Gill Sans MT Condensed" pitchFamily="34" charset="0"/>
            </a:endParaRPr>
          </a:p>
        </p:txBody>
      </p:sp>
      <p:cxnSp>
        <p:nvCxnSpPr>
          <p:cNvPr id="30" name="Straight Connector 15"/>
          <p:cNvCxnSpPr/>
          <p:nvPr/>
        </p:nvCxnSpPr>
        <p:spPr>
          <a:xfrm>
            <a:off x="1769718" y="2929810"/>
            <a:ext cx="5802" cy="7325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bdélník 32"/>
          <p:cNvSpPr/>
          <p:nvPr/>
        </p:nvSpPr>
        <p:spPr>
          <a:xfrm>
            <a:off x="1939093" y="5603293"/>
            <a:ext cx="14534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400" dirty="0" err="1">
                <a:solidFill>
                  <a:prstClr val="white"/>
                </a:solidFill>
                <a:latin typeface="Gill Sans MT" pitchFamily="34" charset="0"/>
              </a:rPr>
              <a:t>Steganografické</a:t>
            </a:r>
            <a:r>
              <a:rPr lang="cs-CZ" sz="1400" dirty="0">
                <a:solidFill>
                  <a:prstClr val="white"/>
                </a:solidFill>
                <a:latin typeface="Gill Sans MT" pitchFamily="34" charset="0"/>
              </a:rPr>
              <a:t> metody, jednoduchá </a:t>
            </a:r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záměna</a:t>
            </a:r>
            <a:r>
              <a:rPr lang="cs-CZ" sz="1400" dirty="0">
                <a:solidFill>
                  <a:prstClr val="white"/>
                </a:solidFill>
                <a:latin typeface="Gill Sans MT" pitchFamily="34" charset="0"/>
              </a:rPr>
              <a:t> </a:t>
            </a:r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(Řecko)</a:t>
            </a:r>
            <a:endParaRPr lang="cs-CZ" sz="1400" dirty="0">
              <a:solidFill>
                <a:prstClr val="white"/>
              </a:solidFill>
              <a:latin typeface="Gill Sans MT" pitchFamily="34" charset="0"/>
            </a:endParaRPr>
          </a:p>
        </p:txBody>
      </p:sp>
      <p:cxnSp>
        <p:nvCxnSpPr>
          <p:cNvPr id="35" name="Straight Connector 15"/>
          <p:cNvCxnSpPr/>
          <p:nvPr/>
        </p:nvCxnSpPr>
        <p:spPr>
          <a:xfrm flipH="1">
            <a:off x="2663492" y="2918806"/>
            <a:ext cx="2337" cy="246190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5"/>
          <p:cNvSpPr txBox="1"/>
          <p:nvPr/>
        </p:nvSpPr>
        <p:spPr>
          <a:xfrm>
            <a:off x="2448511" y="2589108"/>
            <a:ext cx="439543" cy="335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ill Sans MT Condensed" pitchFamily="34" charset="0"/>
              </a:rPr>
              <a:t>360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  <a:latin typeface="Gill Sans MT Condensed" pitchFamily="34" charset="0"/>
            </a:endParaRPr>
          </a:p>
        </p:txBody>
      </p:sp>
      <p:sp>
        <p:nvSpPr>
          <p:cNvPr id="41" name="TextBox 5"/>
          <p:cNvSpPr txBox="1"/>
          <p:nvPr/>
        </p:nvSpPr>
        <p:spPr>
          <a:xfrm>
            <a:off x="2897494" y="2601450"/>
            <a:ext cx="439543" cy="335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ill Sans MT Condensed" pitchFamily="34" charset="0"/>
              </a:rPr>
              <a:t>300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  <a:latin typeface="Gill Sans MT Condensed" pitchFamily="34" charset="0"/>
            </a:endParaRPr>
          </a:p>
        </p:txBody>
      </p:sp>
      <p:sp>
        <p:nvSpPr>
          <p:cNvPr id="42" name="Obdélník 41"/>
          <p:cNvSpPr/>
          <p:nvPr/>
        </p:nvSpPr>
        <p:spPr>
          <a:xfrm>
            <a:off x="2628011" y="3833514"/>
            <a:ext cx="9882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Základ znakové řeči (Indie)</a:t>
            </a:r>
            <a:endParaRPr lang="cs-CZ" sz="1400" dirty="0">
              <a:solidFill>
                <a:prstClr val="white"/>
              </a:solidFill>
              <a:latin typeface="Gill Sans MT" pitchFamily="34" charset="0"/>
            </a:endParaRPr>
          </a:p>
        </p:txBody>
      </p:sp>
      <p:cxnSp>
        <p:nvCxnSpPr>
          <p:cNvPr id="43" name="Straight Connector 15"/>
          <p:cNvCxnSpPr/>
          <p:nvPr/>
        </p:nvCxnSpPr>
        <p:spPr>
          <a:xfrm>
            <a:off x="3072277" y="2918324"/>
            <a:ext cx="1429" cy="74406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5"/>
          <p:cNvSpPr txBox="1"/>
          <p:nvPr/>
        </p:nvSpPr>
        <p:spPr>
          <a:xfrm>
            <a:off x="3280837" y="2584709"/>
            <a:ext cx="497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ill Sans MT Condensed" pitchFamily="34" charset="0"/>
              </a:rPr>
              <a:t>2 st.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  <a:latin typeface="Gill Sans MT Condensed" pitchFamily="34" charset="0"/>
            </a:endParaRPr>
          </a:p>
        </p:txBody>
      </p:sp>
      <p:sp>
        <p:nvSpPr>
          <p:cNvPr id="46" name="Obdélník 45"/>
          <p:cNvSpPr/>
          <p:nvPr/>
        </p:nvSpPr>
        <p:spPr>
          <a:xfrm>
            <a:off x="2955861" y="4936882"/>
            <a:ext cx="11639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400" dirty="0" err="1" smtClean="0">
                <a:solidFill>
                  <a:prstClr val="white"/>
                </a:solidFill>
                <a:latin typeface="Gill Sans MT" pitchFamily="34" charset="0"/>
              </a:rPr>
              <a:t>Polybiův</a:t>
            </a:r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 čtverec (Řecko)</a:t>
            </a:r>
            <a:endParaRPr lang="cs-CZ" sz="1400" dirty="0">
              <a:solidFill>
                <a:prstClr val="white"/>
              </a:solidFill>
              <a:latin typeface="Gill Sans MT" pitchFamily="34" charset="0"/>
            </a:endParaRPr>
          </a:p>
        </p:txBody>
      </p:sp>
      <p:cxnSp>
        <p:nvCxnSpPr>
          <p:cNvPr id="47" name="Straight Connector 15"/>
          <p:cNvCxnSpPr/>
          <p:nvPr/>
        </p:nvCxnSpPr>
        <p:spPr>
          <a:xfrm>
            <a:off x="3503712" y="2915991"/>
            <a:ext cx="30525" cy="178944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5"/>
          <p:cNvSpPr txBox="1"/>
          <p:nvPr/>
        </p:nvSpPr>
        <p:spPr>
          <a:xfrm>
            <a:off x="3785019" y="2597409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ill Sans MT Condensed" pitchFamily="34" charset="0"/>
              </a:rPr>
              <a:t>0 st.</a:t>
            </a:r>
            <a:endParaRPr lang="en-US" b="1" dirty="0">
              <a:solidFill>
                <a:schemeClr val="bg1">
                  <a:lumMod val="95000"/>
                  <a:lumOff val="5000"/>
                </a:schemeClr>
              </a:solidFill>
              <a:latin typeface="Gill Sans MT Condensed" pitchFamily="34" charset="0"/>
            </a:endParaRPr>
          </a:p>
        </p:txBody>
      </p:sp>
      <p:sp>
        <p:nvSpPr>
          <p:cNvPr id="49" name="Obdélník 48"/>
          <p:cNvSpPr/>
          <p:nvPr/>
        </p:nvSpPr>
        <p:spPr>
          <a:xfrm>
            <a:off x="3477430" y="3875991"/>
            <a:ext cx="11191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Vojenská kryptografie, Caesarova šifra (Řím)</a:t>
            </a:r>
            <a:endParaRPr lang="cs-CZ" sz="1400" dirty="0">
              <a:solidFill>
                <a:prstClr val="white"/>
              </a:solidFill>
              <a:latin typeface="Gill Sans MT" pitchFamily="34" charset="0"/>
            </a:endParaRPr>
          </a:p>
        </p:txBody>
      </p:sp>
      <p:cxnSp>
        <p:nvCxnSpPr>
          <p:cNvPr id="50" name="Straight Connector 15"/>
          <p:cNvCxnSpPr/>
          <p:nvPr/>
        </p:nvCxnSpPr>
        <p:spPr>
          <a:xfrm>
            <a:off x="4034106" y="2915004"/>
            <a:ext cx="7413" cy="7473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"/>
          <p:cNvSpPr txBox="1"/>
          <p:nvPr/>
        </p:nvSpPr>
        <p:spPr>
          <a:xfrm>
            <a:off x="4295800" y="2592409"/>
            <a:ext cx="750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ill Sans MT Condensed" pitchFamily="34" charset="0"/>
              </a:rPr>
              <a:t>300-500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  <a:latin typeface="Gill Sans MT Condensed" pitchFamily="34" charset="0"/>
            </a:endParaRPr>
          </a:p>
        </p:txBody>
      </p:sp>
      <p:sp>
        <p:nvSpPr>
          <p:cNvPr id="52" name="Obdélník 51"/>
          <p:cNvSpPr/>
          <p:nvPr/>
        </p:nvSpPr>
        <p:spPr>
          <a:xfrm>
            <a:off x="4211248" y="5624240"/>
            <a:ext cx="10206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Kniha Kámasútra (Indie)</a:t>
            </a:r>
            <a:endParaRPr lang="cs-CZ" sz="1400" dirty="0">
              <a:solidFill>
                <a:prstClr val="white"/>
              </a:solidFill>
              <a:latin typeface="Gill Sans MT" pitchFamily="34" charset="0"/>
            </a:endParaRPr>
          </a:p>
        </p:txBody>
      </p:sp>
      <p:cxnSp>
        <p:nvCxnSpPr>
          <p:cNvPr id="53" name="Straight Connector 15"/>
          <p:cNvCxnSpPr/>
          <p:nvPr/>
        </p:nvCxnSpPr>
        <p:spPr>
          <a:xfrm>
            <a:off x="4674934" y="2915991"/>
            <a:ext cx="52914" cy="246471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bdélník 54"/>
          <p:cNvSpPr/>
          <p:nvPr/>
        </p:nvSpPr>
        <p:spPr>
          <a:xfrm>
            <a:off x="4727848" y="3823062"/>
            <a:ext cx="13726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400" dirty="0" err="1" smtClean="0">
                <a:solidFill>
                  <a:prstClr val="white"/>
                </a:solidFill>
                <a:latin typeface="Gill Sans MT" pitchFamily="34" charset="0"/>
              </a:rPr>
              <a:t>Monoalfabetická</a:t>
            </a:r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 substituce (Egypt)</a:t>
            </a:r>
            <a:endParaRPr lang="cs-CZ" sz="1400" dirty="0">
              <a:solidFill>
                <a:prstClr val="white"/>
              </a:solidFill>
              <a:latin typeface="Gill Sans MT" pitchFamily="34" charset="0"/>
            </a:endParaRPr>
          </a:p>
        </p:txBody>
      </p:sp>
      <p:cxnSp>
        <p:nvCxnSpPr>
          <p:cNvPr id="56" name="Straight Connector 15"/>
          <p:cNvCxnSpPr/>
          <p:nvPr/>
        </p:nvCxnSpPr>
        <p:spPr>
          <a:xfrm>
            <a:off x="5483311" y="2916297"/>
            <a:ext cx="1253" cy="70972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"/>
          <p:cNvSpPr txBox="1"/>
          <p:nvPr/>
        </p:nvSpPr>
        <p:spPr>
          <a:xfrm>
            <a:off x="6416256" y="2592964"/>
            <a:ext cx="582212" cy="406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ill Sans MT Condensed" pitchFamily="34" charset="0"/>
              </a:rPr>
              <a:t>11 st.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  <a:latin typeface="Gill Sans MT Condensed" pitchFamily="34" charset="0"/>
            </a:endParaRPr>
          </a:p>
        </p:txBody>
      </p:sp>
      <p:sp>
        <p:nvSpPr>
          <p:cNvPr id="58" name="Obdélník 57"/>
          <p:cNvSpPr/>
          <p:nvPr/>
        </p:nvSpPr>
        <p:spPr>
          <a:xfrm>
            <a:off x="5980626" y="6174250"/>
            <a:ext cx="14534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Šifrování pomocí básní (Čína)</a:t>
            </a:r>
            <a:endParaRPr lang="cs-CZ" sz="1400" dirty="0">
              <a:solidFill>
                <a:prstClr val="white"/>
              </a:solidFill>
              <a:latin typeface="Gill Sans MT" pitchFamily="34" charset="0"/>
            </a:endParaRPr>
          </a:p>
        </p:txBody>
      </p:sp>
      <p:cxnSp>
        <p:nvCxnSpPr>
          <p:cNvPr id="59" name="Straight Connector 15"/>
          <p:cNvCxnSpPr/>
          <p:nvPr/>
        </p:nvCxnSpPr>
        <p:spPr>
          <a:xfrm>
            <a:off x="6685670" y="2918128"/>
            <a:ext cx="23468" cy="301258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"/>
          <p:cNvSpPr txBox="1"/>
          <p:nvPr/>
        </p:nvSpPr>
        <p:spPr>
          <a:xfrm>
            <a:off x="6948601" y="2604534"/>
            <a:ext cx="636072" cy="406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ill Sans MT Condensed" pitchFamily="34" charset="0"/>
              </a:rPr>
              <a:t>15 st. 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  <a:latin typeface="Gill Sans MT Condensed" pitchFamily="34" charset="0"/>
            </a:endParaRPr>
          </a:p>
        </p:txBody>
      </p:sp>
      <p:sp>
        <p:nvSpPr>
          <p:cNvPr id="61" name="Obdélník 60"/>
          <p:cNvSpPr/>
          <p:nvPr/>
        </p:nvSpPr>
        <p:spPr>
          <a:xfrm>
            <a:off x="6636377" y="3306731"/>
            <a:ext cx="130731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První dochovaný doklad v Čechách,</a:t>
            </a:r>
          </a:p>
          <a:p>
            <a:pPr algn="ctr"/>
            <a:r>
              <a:rPr lang="cs-CZ" sz="1400" dirty="0" err="1" smtClean="0">
                <a:solidFill>
                  <a:prstClr val="white"/>
                </a:solidFill>
                <a:latin typeface="Gill Sans MT" pitchFamily="34" charset="0"/>
              </a:rPr>
              <a:t>Polyalfabetická</a:t>
            </a:r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 substituce, knihy o kryptologii, kódové knihy (Itálie)</a:t>
            </a:r>
            <a:endParaRPr lang="cs-CZ" sz="1400" dirty="0">
              <a:solidFill>
                <a:prstClr val="white"/>
              </a:solidFill>
              <a:latin typeface="Gill Sans MT" pitchFamily="34" charset="0"/>
            </a:endParaRPr>
          </a:p>
        </p:txBody>
      </p:sp>
      <p:cxnSp>
        <p:nvCxnSpPr>
          <p:cNvPr id="62" name="Straight Connector 15"/>
          <p:cNvCxnSpPr/>
          <p:nvPr/>
        </p:nvCxnSpPr>
        <p:spPr>
          <a:xfrm>
            <a:off x="7262896" y="2926912"/>
            <a:ext cx="4986" cy="33193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5"/>
          <p:cNvSpPr txBox="1"/>
          <p:nvPr/>
        </p:nvSpPr>
        <p:spPr>
          <a:xfrm>
            <a:off x="7651178" y="2596156"/>
            <a:ext cx="582212" cy="406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ill Sans MT Condensed" pitchFamily="34" charset="0"/>
              </a:rPr>
              <a:t>19 st.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  <a:latin typeface="Gill Sans MT Condensed" pitchFamily="34" charset="0"/>
            </a:endParaRPr>
          </a:p>
        </p:txBody>
      </p:sp>
      <p:sp>
        <p:nvSpPr>
          <p:cNvPr id="69" name="Obdélník 68"/>
          <p:cNvSpPr/>
          <p:nvPr/>
        </p:nvSpPr>
        <p:spPr>
          <a:xfrm>
            <a:off x="7477949" y="5805264"/>
            <a:ext cx="9793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Vynález telegrafu – F. B. Morse (USA)</a:t>
            </a:r>
            <a:endParaRPr lang="cs-CZ" sz="1400" dirty="0">
              <a:solidFill>
                <a:prstClr val="white"/>
              </a:solidFill>
              <a:latin typeface="Gill Sans MT" pitchFamily="34" charset="0"/>
            </a:endParaRPr>
          </a:p>
        </p:txBody>
      </p:sp>
      <p:cxnSp>
        <p:nvCxnSpPr>
          <p:cNvPr id="70" name="Straight Connector 15"/>
          <p:cNvCxnSpPr/>
          <p:nvPr/>
        </p:nvCxnSpPr>
        <p:spPr>
          <a:xfrm>
            <a:off x="7957528" y="2947085"/>
            <a:ext cx="20194" cy="267715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5"/>
          <p:cNvSpPr txBox="1"/>
          <p:nvPr/>
        </p:nvSpPr>
        <p:spPr>
          <a:xfrm>
            <a:off x="8180498" y="2596156"/>
            <a:ext cx="524503" cy="406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ill Sans MT Condensed" pitchFamily="34" charset="0"/>
              </a:rPr>
              <a:t>1914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  <a:latin typeface="Gill Sans MT Condensed" pitchFamily="34" charset="0"/>
            </a:endParaRPr>
          </a:p>
        </p:txBody>
      </p:sp>
      <p:sp>
        <p:nvSpPr>
          <p:cNvPr id="73" name="Obdélník 72"/>
          <p:cNvSpPr/>
          <p:nvPr/>
        </p:nvSpPr>
        <p:spPr>
          <a:xfrm>
            <a:off x="7932985" y="3897646"/>
            <a:ext cx="9872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Využití kódových knih ve 2. sv. (Rusko)</a:t>
            </a:r>
            <a:endParaRPr lang="cs-CZ" sz="1400" dirty="0">
              <a:solidFill>
                <a:prstClr val="white"/>
              </a:solidFill>
              <a:latin typeface="Gill Sans MT" pitchFamily="34" charset="0"/>
            </a:endParaRPr>
          </a:p>
        </p:txBody>
      </p:sp>
      <p:cxnSp>
        <p:nvCxnSpPr>
          <p:cNvPr id="74" name="Straight Connector 15"/>
          <p:cNvCxnSpPr/>
          <p:nvPr/>
        </p:nvCxnSpPr>
        <p:spPr>
          <a:xfrm>
            <a:off x="8419042" y="2933631"/>
            <a:ext cx="9359" cy="70945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5"/>
          <p:cNvSpPr txBox="1"/>
          <p:nvPr/>
        </p:nvSpPr>
        <p:spPr>
          <a:xfrm>
            <a:off x="8645872" y="2606713"/>
            <a:ext cx="524504" cy="406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ill Sans MT Condensed" pitchFamily="34" charset="0"/>
              </a:rPr>
              <a:t>1919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  <a:latin typeface="Gill Sans MT Condensed" pitchFamily="34" charset="0"/>
            </a:endParaRPr>
          </a:p>
        </p:txBody>
      </p:sp>
      <p:sp>
        <p:nvSpPr>
          <p:cNvPr id="76" name="Obdélník 75"/>
          <p:cNvSpPr/>
          <p:nvPr/>
        </p:nvSpPr>
        <p:spPr>
          <a:xfrm>
            <a:off x="8401294" y="5301208"/>
            <a:ext cx="10136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Sestrojení Enigmy (Německo)</a:t>
            </a:r>
            <a:endParaRPr lang="cs-CZ" sz="1400" dirty="0">
              <a:solidFill>
                <a:prstClr val="white"/>
              </a:solidFill>
              <a:latin typeface="Gill Sans MT" pitchFamily="34" charset="0"/>
            </a:endParaRPr>
          </a:p>
        </p:txBody>
      </p:sp>
      <p:cxnSp>
        <p:nvCxnSpPr>
          <p:cNvPr id="77" name="Straight Connector 15"/>
          <p:cNvCxnSpPr/>
          <p:nvPr/>
        </p:nvCxnSpPr>
        <p:spPr>
          <a:xfrm>
            <a:off x="8858930" y="2941293"/>
            <a:ext cx="10454" cy="221451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4" name="Přímá spojnice 1033"/>
          <p:cNvCxnSpPr/>
          <p:nvPr/>
        </p:nvCxnSpPr>
        <p:spPr>
          <a:xfrm>
            <a:off x="5218338" y="2348880"/>
            <a:ext cx="0" cy="56711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Přímá spojnice 85"/>
          <p:cNvCxnSpPr/>
          <p:nvPr/>
        </p:nvCxnSpPr>
        <p:spPr>
          <a:xfrm>
            <a:off x="7561278" y="2348880"/>
            <a:ext cx="0" cy="56711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Přímá spojnice 86"/>
          <p:cNvCxnSpPr/>
          <p:nvPr/>
        </p:nvCxnSpPr>
        <p:spPr>
          <a:xfrm>
            <a:off x="4063299" y="2035276"/>
            <a:ext cx="0" cy="28240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39" name="Obdélník 1038"/>
          <p:cNvSpPr/>
          <p:nvPr/>
        </p:nvSpPr>
        <p:spPr>
          <a:xfrm>
            <a:off x="1751306" y="1972217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s-CZ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př. n. l.</a:t>
            </a:r>
            <a:endParaRPr lang="cs-CZ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1" name="Obdélník 90"/>
          <p:cNvSpPr/>
          <p:nvPr/>
        </p:nvSpPr>
        <p:spPr>
          <a:xfrm>
            <a:off x="8026058" y="1957984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s-CZ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n</a:t>
            </a:r>
            <a:r>
              <a:rPr lang="cs-CZ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 l.</a:t>
            </a:r>
            <a:endParaRPr lang="cs-CZ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92" name="Přímá spojnice 91"/>
          <p:cNvCxnSpPr/>
          <p:nvPr/>
        </p:nvCxnSpPr>
        <p:spPr>
          <a:xfrm flipV="1">
            <a:off x="302720" y="2283212"/>
            <a:ext cx="11607222" cy="4026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7" name="TextBox 5"/>
          <p:cNvSpPr txBox="1"/>
          <p:nvPr/>
        </p:nvSpPr>
        <p:spPr>
          <a:xfrm>
            <a:off x="10266570" y="2609418"/>
            <a:ext cx="582212" cy="406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ill Sans MT Condensed" pitchFamily="34" charset="0"/>
              </a:rPr>
              <a:t>20 st.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  <a:latin typeface="Gill Sans MT Condensed" pitchFamily="34" charset="0"/>
            </a:endParaRPr>
          </a:p>
        </p:txBody>
      </p:sp>
      <p:sp>
        <p:nvSpPr>
          <p:cNvPr id="98" name="Obdélník 97"/>
          <p:cNvSpPr/>
          <p:nvPr/>
        </p:nvSpPr>
        <p:spPr>
          <a:xfrm>
            <a:off x="9987942" y="4155804"/>
            <a:ext cx="113946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Asymetrická kryptografie, RSA, IDEA, </a:t>
            </a:r>
            <a:r>
              <a:rPr lang="cs-CZ" sz="1400" dirty="0" err="1" smtClean="0">
                <a:solidFill>
                  <a:prstClr val="white"/>
                </a:solidFill>
                <a:latin typeface="Gill Sans MT" pitchFamily="34" charset="0"/>
              </a:rPr>
              <a:t>Blowfish</a:t>
            </a:r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, PGP,  AES, DES, Eliptické křivky, …</a:t>
            </a:r>
            <a:endParaRPr lang="cs-CZ" sz="1400" dirty="0">
              <a:solidFill>
                <a:prstClr val="white"/>
              </a:solidFill>
              <a:latin typeface="Gill Sans MT" pitchFamily="34" charset="0"/>
            </a:endParaRPr>
          </a:p>
        </p:txBody>
      </p:sp>
      <p:cxnSp>
        <p:nvCxnSpPr>
          <p:cNvPr id="99" name="Straight Connector 15"/>
          <p:cNvCxnSpPr/>
          <p:nvPr/>
        </p:nvCxnSpPr>
        <p:spPr>
          <a:xfrm>
            <a:off x="10533968" y="2946893"/>
            <a:ext cx="0" cy="95466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5"/>
          <p:cNvSpPr txBox="1"/>
          <p:nvPr/>
        </p:nvSpPr>
        <p:spPr>
          <a:xfrm>
            <a:off x="9234421" y="2607665"/>
            <a:ext cx="524503" cy="406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ill Sans MT Condensed" pitchFamily="34" charset="0"/>
              </a:rPr>
              <a:t>1984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  <a:latin typeface="Gill Sans MT Condensed" pitchFamily="34" charset="0"/>
            </a:endParaRPr>
          </a:p>
        </p:txBody>
      </p:sp>
      <p:sp>
        <p:nvSpPr>
          <p:cNvPr id="101" name="Obdélník 100"/>
          <p:cNvSpPr/>
          <p:nvPr/>
        </p:nvSpPr>
        <p:spPr>
          <a:xfrm>
            <a:off x="8934070" y="3835986"/>
            <a:ext cx="10839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Kvantová kryptografie</a:t>
            </a:r>
            <a:endParaRPr lang="cs-CZ" sz="1400" dirty="0">
              <a:solidFill>
                <a:prstClr val="white"/>
              </a:solidFill>
              <a:latin typeface="Gill Sans MT" pitchFamily="34" charset="0"/>
            </a:endParaRPr>
          </a:p>
        </p:txBody>
      </p:sp>
      <p:cxnSp>
        <p:nvCxnSpPr>
          <p:cNvPr id="102" name="Straight Connector 15"/>
          <p:cNvCxnSpPr/>
          <p:nvPr/>
        </p:nvCxnSpPr>
        <p:spPr>
          <a:xfrm>
            <a:off x="9472965" y="2945140"/>
            <a:ext cx="9359" cy="70945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5"/>
          <p:cNvSpPr txBox="1"/>
          <p:nvPr/>
        </p:nvSpPr>
        <p:spPr>
          <a:xfrm>
            <a:off x="11146908" y="2598874"/>
            <a:ext cx="731665" cy="44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ill Sans MT Condensed" pitchFamily="34" charset="0"/>
              </a:rPr>
              <a:t>21. st.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  <a:latin typeface="Gill Sans MT Condensed" pitchFamily="34" charset="0"/>
            </a:endParaRPr>
          </a:p>
        </p:txBody>
      </p:sp>
      <p:sp>
        <p:nvSpPr>
          <p:cNvPr id="105" name="Obdélník 104"/>
          <p:cNvSpPr/>
          <p:nvPr/>
        </p:nvSpPr>
        <p:spPr>
          <a:xfrm>
            <a:off x="10987048" y="3934126"/>
            <a:ext cx="10513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Simulátor kvantového počítače </a:t>
            </a:r>
            <a:b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</a:br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D-</a:t>
            </a:r>
            <a:r>
              <a:rPr lang="cs-CZ" sz="1400" dirty="0" err="1" smtClean="0">
                <a:solidFill>
                  <a:prstClr val="white"/>
                </a:solidFill>
                <a:latin typeface="Gill Sans MT" pitchFamily="34" charset="0"/>
              </a:rPr>
              <a:t>Wave</a:t>
            </a:r>
            <a:endParaRPr lang="cs-CZ" sz="1400" dirty="0">
              <a:solidFill>
                <a:prstClr val="white"/>
              </a:solidFill>
              <a:latin typeface="Gill Sans MT" pitchFamily="34" charset="0"/>
            </a:endParaRPr>
          </a:p>
        </p:txBody>
      </p:sp>
      <p:cxnSp>
        <p:nvCxnSpPr>
          <p:cNvPr id="106" name="Straight Connector 15"/>
          <p:cNvCxnSpPr/>
          <p:nvPr/>
        </p:nvCxnSpPr>
        <p:spPr>
          <a:xfrm>
            <a:off x="11512740" y="2957721"/>
            <a:ext cx="9359" cy="70945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5"/>
          <p:cNvSpPr txBox="1"/>
          <p:nvPr/>
        </p:nvSpPr>
        <p:spPr>
          <a:xfrm>
            <a:off x="5784670" y="2595305"/>
            <a:ext cx="777136" cy="406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ill Sans MT Condensed" pitchFamily="34" charset="0"/>
              </a:rPr>
              <a:t>8-10 st. 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  <a:latin typeface="Gill Sans MT Condensed" pitchFamily="34" charset="0"/>
            </a:endParaRPr>
          </a:p>
        </p:txBody>
      </p:sp>
      <p:sp>
        <p:nvSpPr>
          <p:cNvPr id="109" name="Obdélník 108"/>
          <p:cNvSpPr/>
          <p:nvPr/>
        </p:nvSpPr>
        <p:spPr>
          <a:xfrm>
            <a:off x="5437281" y="4509120"/>
            <a:ext cx="124717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Kniha o kryptoanalýze, frekvenční analýza (Arabové)</a:t>
            </a:r>
          </a:p>
          <a:p>
            <a:pPr algn="ctr"/>
            <a:r>
              <a:rPr lang="cs-CZ" sz="1400" dirty="0" smtClean="0">
                <a:solidFill>
                  <a:prstClr val="white"/>
                </a:solidFill>
                <a:latin typeface="Gill Sans MT" pitchFamily="34" charset="0"/>
              </a:rPr>
              <a:t>Písmo runy (Británie)</a:t>
            </a:r>
            <a:endParaRPr lang="cs-CZ" sz="1400" dirty="0">
              <a:solidFill>
                <a:prstClr val="white"/>
              </a:solidFill>
              <a:latin typeface="Gill Sans MT" pitchFamily="34" charset="0"/>
            </a:endParaRPr>
          </a:p>
        </p:txBody>
      </p:sp>
      <p:cxnSp>
        <p:nvCxnSpPr>
          <p:cNvPr id="110" name="Straight Connector 15"/>
          <p:cNvCxnSpPr/>
          <p:nvPr/>
        </p:nvCxnSpPr>
        <p:spPr>
          <a:xfrm>
            <a:off x="6061974" y="2915004"/>
            <a:ext cx="0" cy="159411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596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5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0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00"/>
                            </p:stCondLst>
                            <p:childTnLst>
                              <p:par>
                                <p:cTn id="1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00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500"/>
                            </p:stCondLst>
                            <p:childTnLst>
                              <p:par>
                                <p:cTn id="1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000"/>
                            </p:stCondLst>
                            <p:childTnLst>
                              <p:par>
                                <p:cTn id="1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0"/>
                            </p:stCondLst>
                            <p:childTnLst>
                              <p:par>
                                <p:cTn id="1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500"/>
                            </p:stCondLst>
                            <p:childTnLst>
                              <p:par>
                                <p:cTn id="1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600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6500"/>
                            </p:stCondLst>
                            <p:childTnLst>
                              <p:par>
                                <p:cTn id="1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00"/>
                            </p:stCondLst>
                            <p:childTnLst>
                              <p:par>
                                <p:cTn id="1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000"/>
                            </p:stCondLst>
                            <p:childTnLst>
                              <p:par>
                                <p:cTn id="1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000"/>
                            </p:stCondLst>
                            <p:childTnLst>
                              <p:par>
                                <p:cTn id="2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500"/>
                            </p:stCondLst>
                            <p:childTnLst>
                              <p:par>
                                <p:cTn id="2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3500"/>
                            </p:stCondLst>
                            <p:childTnLst>
                              <p:par>
                                <p:cTn id="2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4000"/>
                            </p:stCondLst>
                            <p:childTnLst>
                              <p:par>
                                <p:cTn id="2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5500"/>
                            </p:stCondLst>
                            <p:childTnLst>
                              <p:par>
                                <p:cTn id="2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6000"/>
                            </p:stCondLst>
                            <p:childTnLst>
                              <p:par>
                                <p:cTn id="2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6500"/>
                            </p:stCondLst>
                            <p:childTnLst>
                              <p:par>
                                <p:cTn id="2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7000"/>
                            </p:stCondLst>
                            <p:childTnLst>
                              <p:par>
                                <p:cTn id="2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7500"/>
                            </p:stCondLst>
                            <p:childTnLst>
                              <p:par>
                                <p:cTn id="2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000"/>
                            </p:stCondLst>
                            <p:childTnLst>
                              <p:par>
                                <p:cTn id="2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9000"/>
                            </p:stCondLst>
                            <p:childTnLst>
                              <p:par>
                                <p:cTn id="2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8" grpId="0"/>
      <p:bldP spid="22" grpId="0"/>
      <p:bldP spid="15" grpId="0"/>
      <p:bldP spid="23" grpId="0"/>
      <p:bldP spid="24" grpId="0"/>
      <p:bldP spid="25" grpId="0"/>
      <p:bldP spid="27" grpId="0"/>
      <p:bldP spid="28" grpId="0"/>
      <p:bldP spid="29" grpId="0"/>
      <p:bldP spid="33" grpId="0"/>
      <p:bldP spid="32" grpId="0"/>
      <p:bldP spid="41" grpId="0"/>
      <p:bldP spid="42" grpId="0"/>
      <p:bldP spid="44" grpId="0"/>
      <p:bldP spid="46" grpId="0"/>
      <p:bldP spid="48" grpId="0"/>
      <p:bldP spid="49" grpId="0"/>
      <p:bldP spid="51" grpId="0"/>
      <p:bldP spid="52" grpId="0"/>
      <p:bldP spid="55" grpId="0"/>
      <p:bldP spid="57" grpId="0"/>
      <p:bldP spid="58" grpId="0"/>
      <p:bldP spid="60" grpId="0"/>
      <p:bldP spid="61" grpId="0"/>
      <p:bldP spid="68" grpId="0"/>
      <p:bldP spid="69" grpId="0"/>
      <p:bldP spid="72" grpId="0"/>
      <p:bldP spid="73" grpId="0"/>
      <p:bldP spid="75" grpId="0"/>
      <p:bldP spid="76" grpId="0"/>
      <p:bldP spid="1039" grpId="0"/>
      <p:bldP spid="91" grpId="0"/>
      <p:bldP spid="97" grpId="0"/>
      <p:bldP spid="98" grpId="0"/>
      <p:bldP spid="100" grpId="0"/>
      <p:bldP spid="101" grpId="0"/>
      <p:bldP spid="104" grpId="0"/>
      <p:bldP spid="105" grpId="0"/>
      <p:bldP spid="108" grpId="0"/>
      <p:bldP spid="10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/>
              <a:t>Historické </a:t>
            </a:r>
            <a:r>
              <a:rPr lang="cs-CZ" dirty="0" smtClean="0"/>
              <a:t>zajímavosti - starověk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058400" cy="4416895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altLang="cs-CZ" dirty="0" smtClean="0">
                <a:solidFill>
                  <a:srgbClr val="00B0F0"/>
                </a:solidFill>
              </a:rPr>
              <a:t>1900 </a:t>
            </a:r>
            <a:r>
              <a:rPr lang="cs-CZ" altLang="cs-CZ" dirty="0">
                <a:solidFill>
                  <a:srgbClr val="00B0F0"/>
                </a:solidFill>
              </a:rPr>
              <a:t>př. n. l. </a:t>
            </a:r>
            <a:r>
              <a:rPr lang="cs-CZ" altLang="cs-CZ" dirty="0"/>
              <a:t>- nejstarší dochovaný písemný záznam (Egypt) </a:t>
            </a:r>
            <a:r>
              <a:rPr lang="cs-CZ" altLang="cs-CZ" dirty="0" smtClean="0"/>
              <a:t>- </a:t>
            </a:r>
            <a:r>
              <a:rPr lang="cs-CZ" altLang="cs-CZ" dirty="0"/>
              <a:t>šlo o upoutání </a:t>
            </a:r>
            <a:r>
              <a:rPr lang="cs-CZ" altLang="cs-CZ" dirty="0" smtClean="0"/>
              <a:t>pozornosti, </a:t>
            </a:r>
            <a:r>
              <a:rPr lang="cs-CZ" altLang="cs-CZ" dirty="0"/>
              <a:t>nikoli o ukrytí </a:t>
            </a:r>
            <a:r>
              <a:rPr lang="cs-CZ" altLang="cs-CZ" dirty="0" smtClean="0"/>
              <a:t>zprávy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 smtClean="0">
                <a:solidFill>
                  <a:srgbClr val="00B0F0"/>
                </a:solidFill>
              </a:rPr>
              <a:t>1500 </a:t>
            </a:r>
            <a:r>
              <a:rPr lang="cs-CZ" altLang="cs-CZ" dirty="0">
                <a:solidFill>
                  <a:srgbClr val="00B0F0"/>
                </a:solidFill>
              </a:rPr>
              <a:t>př. n. l. </a:t>
            </a:r>
            <a:r>
              <a:rPr lang="cs-CZ" altLang="cs-CZ" dirty="0"/>
              <a:t>- mistr v Mezopotámii vyryl text do destičky, aby ukryl profesní </a:t>
            </a:r>
            <a:r>
              <a:rPr lang="cs-CZ" altLang="cs-CZ" dirty="0" smtClean="0"/>
              <a:t>tajemství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 smtClean="0">
                <a:solidFill>
                  <a:srgbClr val="00B0F0"/>
                </a:solidFill>
              </a:rPr>
              <a:t>6</a:t>
            </a:r>
            <a:r>
              <a:rPr lang="cs-CZ" altLang="cs-CZ" dirty="0">
                <a:solidFill>
                  <a:srgbClr val="00B0F0"/>
                </a:solidFill>
              </a:rPr>
              <a:t>. a 5. st. př. n. l. </a:t>
            </a:r>
            <a:r>
              <a:rPr lang="cs-CZ" altLang="cs-CZ" dirty="0"/>
              <a:t>- první známé technické </a:t>
            </a:r>
            <a:r>
              <a:rPr lang="cs-CZ" altLang="cs-CZ" dirty="0" smtClean="0"/>
              <a:t>zařízení</a:t>
            </a:r>
            <a:br>
              <a:rPr lang="cs-CZ" altLang="cs-CZ" dirty="0" smtClean="0"/>
            </a:br>
            <a:r>
              <a:rPr lang="cs-CZ" altLang="cs-CZ" dirty="0" smtClean="0"/>
              <a:t>na </a:t>
            </a:r>
            <a:r>
              <a:rPr lang="cs-CZ" altLang="cs-CZ" dirty="0"/>
              <a:t>utajení zpráv zvané </a:t>
            </a:r>
            <a:r>
              <a:rPr lang="cs-CZ" altLang="cs-CZ" b="1" dirty="0" err="1"/>
              <a:t>skytale</a:t>
            </a:r>
            <a:r>
              <a:rPr lang="cs-CZ" altLang="cs-CZ" i="1" dirty="0"/>
              <a:t> </a:t>
            </a:r>
            <a:r>
              <a:rPr lang="cs-CZ" altLang="cs-CZ" dirty="0"/>
              <a:t>(</a:t>
            </a:r>
            <a:r>
              <a:rPr lang="cs-CZ" altLang="cs-CZ" dirty="0" smtClean="0"/>
              <a:t>Řecko)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>
                <a:solidFill>
                  <a:srgbClr val="00B0F0"/>
                </a:solidFill>
              </a:rPr>
              <a:t>300 př. n. l. </a:t>
            </a:r>
            <a:r>
              <a:rPr lang="cs-CZ" altLang="cs-CZ" dirty="0"/>
              <a:t>- vytvořen základ znakové řeči, kterou dodnes používají osoby bez sluchu (Indie</a:t>
            </a:r>
            <a:r>
              <a:rPr lang="cs-CZ" altLang="cs-CZ" dirty="0" smtClean="0"/>
              <a:t>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 smtClean="0">
                <a:solidFill>
                  <a:srgbClr val="00B0F0"/>
                </a:solidFill>
              </a:rPr>
              <a:t>300-500 </a:t>
            </a:r>
            <a:r>
              <a:rPr lang="cs-CZ" altLang="cs-CZ" dirty="0">
                <a:solidFill>
                  <a:srgbClr val="00B0F0"/>
                </a:solidFill>
              </a:rPr>
              <a:t>n. l. </a:t>
            </a:r>
            <a:r>
              <a:rPr lang="cs-CZ" altLang="cs-CZ" dirty="0"/>
              <a:t>- učebnice erotiky </a:t>
            </a:r>
            <a:r>
              <a:rPr lang="cs-CZ" altLang="cs-CZ" b="1" dirty="0"/>
              <a:t>Kámasútra</a:t>
            </a:r>
            <a:r>
              <a:rPr lang="cs-CZ" altLang="cs-CZ" dirty="0"/>
              <a:t> (Indie) </a:t>
            </a:r>
            <a:r>
              <a:rPr lang="cs-CZ" altLang="cs-CZ" dirty="0" smtClean="0"/>
              <a:t>- </a:t>
            </a:r>
            <a:r>
              <a:rPr lang="cs-CZ" altLang="cs-CZ" dirty="0"/>
              <a:t>byly zde použity různá tajná písma a šifrové systémy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alt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altLang="cs-CZ" dirty="0"/>
          </a:p>
        </p:txBody>
      </p:sp>
      <p:pic>
        <p:nvPicPr>
          <p:cNvPr id="6" name="Picture 2" descr="Výsledek obrázku pro skytalé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0336" y="2780928"/>
            <a:ext cx="2631008" cy="1508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839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/>
              <a:t>Historické </a:t>
            </a:r>
            <a:r>
              <a:rPr lang="cs-CZ" dirty="0" smtClean="0"/>
              <a:t>zajímavosti - středověk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058400" cy="4416895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altLang="cs-CZ" dirty="0">
                <a:solidFill>
                  <a:srgbClr val="00B0F0"/>
                </a:solidFill>
              </a:rPr>
              <a:t>8-10 st. </a:t>
            </a:r>
            <a:r>
              <a:rPr lang="cs-CZ" altLang="cs-CZ" dirty="0"/>
              <a:t>- používalo se silné hranaté písmo </a:t>
            </a:r>
            <a:r>
              <a:rPr lang="cs-CZ" altLang="cs-CZ" dirty="0" smtClean="0"/>
              <a:t>zvané</a:t>
            </a:r>
            <a:br>
              <a:rPr lang="cs-CZ" altLang="cs-CZ" dirty="0" smtClean="0"/>
            </a:br>
            <a:r>
              <a:rPr lang="cs-CZ" altLang="cs-CZ" b="1" dirty="0" smtClean="0"/>
              <a:t>runy</a:t>
            </a:r>
            <a:r>
              <a:rPr lang="cs-CZ" altLang="cs-CZ" dirty="0" smtClean="0"/>
              <a:t> </a:t>
            </a:r>
            <a:r>
              <a:rPr lang="cs-CZ" altLang="cs-CZ" dirty="0"/>
              <a:t>(Británie a Skandinávie</a:t>
            </a:r>
            <a:r>
              <a:rPr lang="cs-CZ" altLang="cs-CZ" dirty="0" smtClean="0"/>
              <a:t>)</a:t>
            </a:r>
            <a:endParaRPr lang="cs-CZ" alt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>
                <a:solidFill>
                  <a:srgbClr val="00B0F0"/>
                </a:solidFill>
              </a:rPr>
              <a:t>11. st. </a:t>
            </a:r>
            <a:r>
              <a:rPr lang="cs-CZ" altLang="cs-CZ" dirty="0"/>
              <a:t>- princip použití domluvených </a:t>
            </a:r>
            <a:r>
              <a:rPr lang="cs-CZ" altLang="cs-CZ" dirty="0" smtClean="0"/>
              <a:t>kódů.</a:t>
            </a:r>
            <a:br>
              <a:rPr lang="cs-CZ" altLang="cs-CZ" dirty="0" smtClean="0"/>
            </a:br>
            <a:r>
              <a:rPr lang="cs-CZ" altLang="cs-CZ" dirty="0" smtClean="0"/>
              <a:t>Kódování </a:t>
            </a:r>
            <a:r>
              <a:rPr lang="cs-CZ" altLang="cs-CZ" dirty="0"/>
              <a:t>zpráv zde probíhalo pomocí básní (Čína)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>
                <a:solidFill>
                  <a:srgbClr val="00B0F0"/>
                </a:solidFill>
              </a:rPr>
              <a:t>1415 </a:t>
            </a:r>
            <a:r>
              <a:rPr lang="cs-CZ" altLang="cs-CZ" dirty="0"/>
              <a:t>- první dochovaný doklad o používání šifer v Čechách (listy Mistra Jana Husa z Kostnice)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>
                <a:solidFill>
                  <a:srgbClr val="00B0F0"/>
                </a:solidFill>
              </a:rPr>
              <a:t>1473-1490</a:t>
            </a:r>
            <a:r>
              <a:rPr lang="cs-CZ" altLang="cs-CZ" dirty="0"/>
              <a:t> - rukopis </a:t>
            </a:r>
            <a:r>
              <a:rPr lang="cs-CZ" altLang="cs-CZ" dirty="0" err="1"/>
              <a:t>Arnalda</a:t>
            </a:r>
            <a:r>
              <a:rPr lang="cs-CZ" altLang="cs-CZ" dirty="0"/>
              <a:t> de </a:t>
            </a:r>
            <a:r>
              <a:rPr lang="cs-CZ" altLang="cs-CZ" dirty="0" err="1"/>
              <a:t>Bruxella</a:t>
            </a:r>
            <a:r>
              <a:rPr lang="cs-CZ" altLang="cs-CZ" dirty="0"/>
              <a:t>, ve kterém je popsána utajená zpráva (pro výrobu kamene </a:t>
            </a:r>
            <a:r>
              <a:rPr lang="cs-CZ" altLang="cs-CZ" dirty="0" smtClean="0"/>
              <a:t>mudrců) pomocí šifry</a:t>
            </a:r>
            <a:endParaRPr lang="cs-CZ" altLang="cs-CZ" dirty="0"/>
          </a:p>
        </p:txBody>
      </p:sp>
      <p:pic>
        <p:nvPicPr>
          <p:cNvPr id="5122" name="Picture 2" descr="VÃ½sledek obrÃ¡zku pro pÃ­smo run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4232" y="424132"/>
            <a:ext cx="3600400" cy="267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318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/>
              <a:t>Historické </a:t>
            </a:r>
            <a:r>
              <a:rPr lang="cs-CZ" dirty="0" smtClean="0"/>
              <a:t>zajímavosti - novověk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058400" cy="4848944"/>
          </a:xfrm>
        </p:spPr>
        <p:txBody>
          <a:bodyPr rtlCol="0"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altLang="cs-CZ" dirty="0" smtClean="0">
                <a:solidFill>
                  <a:srgbClr val="00B0F0"/>
                </a:solidFill>
              </a:rPr>
              <a:t>1586-1587</a:t>
            </a:r>
            <a:r>
              <a:rPr lang="cs-CZ" altLang="cs-CZ" dirty="0" smtClean="0"/>
              <a:t> </a:t>
            </a:r>
            <a:r>
              <a:rPr lang="cs-CZ" altLang="cs-CZ" dirty="0"/>
              <a:t>- Marie Stuartovna byla popravena za </a:t>
            </a:r>
            <a:r>
              <a:rPr lang="cs-CZ" altLang="cs-CZ" dirty="0" smtClean="0"/>
              <a:t>přípravu vzpoury </a:t>
            </a:r>
            <a:br>
              <a:rPr lang="cs-CZ" altLang="cs-CZ" dirty="0" smtClean="0"/>
            </a:br>
            <a:r>
              <a:rPr lang="cs-CZ" altLang="cs-CZ" dirty="0" smtClean="0"/>
              <a:t>proti </a:t>
            </a:r>
            <a:r>
              <a:rPr lang="cs-CZ" altLang="cs-CZ" dirty="0"/>
              <a:t>anglické královně Alžbětě, díky dešifrování </a:t>
            </a:r>
            <a:r>
              <a:rPr lang="cs-CZ" altLang="cs-CZ" dirty="0" smtClean="0"/>
              <a:t>jejích zpráv (Anglie)</a:t>
            </a:r>
            <a:endParaRPr lang="cs-CZ" alt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 smtClean="0">
                <a:solidFill>
                  <a:srgbClr val="00B0F0"/>
                </a:solidFill>
              </a:rPr>
              <a:t>1890</a:t>
            </a:r>
            <a:r>
              <a:rPr lang="cs-CZ" altLang="cs-CZ" dirty="0" smtClean="0"/>
              <a:t> </a:t>
            </a:r>
            <a:r>
              <a:rPr lang="cs-CZ" altLang="cs-CZ" dirty="0"/>
              <a:t>- </a:t>
            </a:r>
            <a:r>
              <a:rPr lang="cs-CZ" altLang="cs-CZ" dirty="0" err="1"/>
              <a:t>Étienn</a:t>
            </a:r>
            <a:r>
              <a:rPr lang="cs-CZ" altLang="cs-CZ" dirty="0"/>
              <a:t> </a:t>
            </a:r>
            <a:r>
              <a:rPr lang="cs-CZ" altLang="cs-CZ" dirty="0" err="1"/>
              <a:t>Bazeries</a:t>
            </a:r>
            <a:r>
              <a:rPr lang="cs-CZ" altLang="cs-CZ" dirty="0"/>
              <a:t> rozluštil dopisy Ludvíka XIV (v jednom z nich byla odkryta identita Muže se železnou maskou - vojenský velitel a zběh</a:t>
            </a:r>
            <a:r>
              <a:rPr lang="cs-CZ" altLang="cs-CZ" dirty="0" smtClean="0"/>
              <a:t>) (Francie)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>
                <a:solidFill>
                  <a:srgbClr val="00B0F0"/>
                </a:solidFill>
              </a:rPr>
              <a:t>1914</a:t>
            </a:r>
            <a:r>
              <a:rPr lang="cs-CZ" altLang="cs-CZ" dirty="0"/>
              <a:t> - získání kódové knihy Německem. Nové </a:t>
            </a:r>
            <a:r>
              <a:rPr lang="cs-CZ" altLang="cs-CZ" dirty="0" smtClean="0"/>
              <a:t>knihy nedorazily </a:t>
            </a:r>
            <a:r>
              <a:rPr lang="cs-CZ" altLang="cs-CZ" dirty="0"/>
              <a:t>včas. Velitelé nerozuměli šifrovým rozkazům a zprávy museli posílat </a:t>
            </a:r>
            <a:r>
              <a:rPr lang="cs-CZ" altLang="cs-CZ" dirty="0" err="1"/>
              <a:t>nezašifrovaně</a:t>
            </a:r>
            <a:r>
              <a:rPr lang="cs-CZ" altLang="cs-CZ" dirty="0"/>
              <a:t> pomocí rádia. </a:t>
            </a:r>
            <a:r>
              <a:rPr lang="cs-CZ" altLang="cs-CZ" dirty="0" smtClean="0"/>
              <a:t>Důsledkem </a:t>
            </a:r>
            <a:r>
              <a:rPr lang="cs-CZ" altLang="cs-CZ" dirty="0"/>
              <a:t>byla katastrofální </a:t>
            </a:r>
            <a:r>
              <a:rPr lang="cs-CZ" altLang="cs-CZ" dirty="0" smtClean="0"/>
              <a:t>porážka </a:t>
            </a:r>
            <a:r>
              <a:rPr lang="cs-CZ" altLang="cs-CZ" dirty="0"/>
              <a:t>u </a:t>
            </a:r>
            <a:r>
              <a:rPr lang="cs-CZ" altLang="cs-CZ" dirty="0" err="1"/>
              <a:t>Tannenbergu</a:t>
            </a:r>
            <a:r>
              <a:rPr lang="cs-CZ" altLang="cs-CZ" dirty="0"/>
              <a:t>, úmrtí </a:t>
            </a:r>
            <a:r>
              <a:rPr lang="cs-CZ" altLang="cs-CZ" dirty="0" smtClean="0"/>
              <a:t>a zranění 30</a:t>
            </a:r>
            <a:r>
              <a:rPr lang="cs-CZ" altLang="cs-CZ" dirty="0"/>
              <a:t> 000 ruských vojáků a 100 000 </a:t>
            </a:r>
            <a:r>
              <a:rPr lang="cs-CZ" altLang="cs-CZ" dirty="0" smtClean="0"/>
              <a:t>zajatců </a:t>
            </a:r>
            <a:r>
              <a:rPr lang="cs-CZ" altLang="cs-CZ" dirty="0"/>
              <a:t>(Rusko)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>
                <a:solidFill>
                  <a:srgbClr val="00B0F0"/>
                </a:solidFill>
              </a:rPr>
              <a:t>1919</a:t>
            </a:r>
            <a:r>
              <a:rPr lang="cs-CZ" altLang="cs-CZ" dirty="0"/>
              <a:t> - vynalezen obdobný stroj pro základ nejznámějšího šifrovacího stroje </a:t>
            </a:r>
            <a:r>
              <a:rPr lang="cs-CZ" altLang="cs-CZ" b="1" dirty="0" smtClean="0"/>
              <a:t>Enigma</a:t>
            </a:r>
            <a:r>
              <a:rPr lang="cs-CZ" altLang="cs-CZ" dirty="0" smtClean="0"/>
              <a:t>. Měl </a:t>
            </a:r>
            <a:r>
              <a:rPr lang="cs-CZ" altLang="cs-CZ" dirty="0"/>
              <a:t>pověst dokonalého a nerozluštitelného stroje. </a:t>
            </a:r>
            <a:r>
              <a:rPr lang="cs-CZ" altLang="cs-CZ" dirty="0" err="1"/>
              <a:t>Kryptologové</a:t>
            </a:r>
            <a:r>
              <a:rPr lang="cs-CZ" altLang="cs-CZ" dirty="0"/>
              <a:t> jej ale rozluštili, získali ohromnou výhodu při luštění tajných informací a tím významně ovlivnili průběh 2. světové války (Německo)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>
                <a:solidFill>
                  <a:srgbClr val="00B0F0"/>
                </a:solidFill>
              </a:rPr>
              <a:t>2000</a:t>
            </a:r>
            <a:r>
              <a:rPr lang="cs-CZ" altLang="cs-CZ" dirty="0"/>
              <a:t> - CMI vyhlašuje na konferenci v Paříži sedm matematických problémů tisíciletí, za řešení každého problému je vypsána odměna 1 000 000 </a:t>
            </a:r>
            <a:r>
              <a:rPr lang="cs-CZ" altLang="cs-CZ" dirty="0" smtClean="0"/>
              <a:t>dolarů</a:t>
            </a:r>
            <a:endParaRPr lang="cs-CZ" altLang="cs-CZ" dirty="0"/>
          </a:p>
          <a:p>
            <a:pPr>
              <a:buFont typeface="Wingdings" panose="05000000000000000000" pitchFamily="2" charset="2"/>
              <a:buChar char="Ø"/>
            </a:pPr>
            <a:endParaRPr lang="cs-CZ" alt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altLang="cs-CZ" dirty="0"/>
          </a:p>
        </p:txBody>
      </p:sp>
      <p:pic>
        <p:nvPicPr>
          <p:cNvPr id="5" name="Picture 4" descr="Výsledek obrázku pro enigm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6440" y="236984"/>
            <a:ext cx="1936582" cy="2111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9108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smtClean="0"/>
              <a:t>Dělení kryptografie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058400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altLang="cs-CZ" dirty="0" smtClean="0"/>
              <a:t>Kódy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 smtClean="0"/>
              <a:t>Steganografie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 smtClean="0"/>
              <a:t>Klasické šifry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 smtClean="0"/>
              <a:t>Moderní šifry</a:t>
            </a:r>
          </a:p>
          <a:p>
            <a:endParaRPr lang="cs-CZ" altLang="cs-CZ" dirty="0"/>
          </a:p>
          <a:p>
            <a:pPr>
              <a:buFont typeface="Wingdings" panose="05000000000000000000" pitchFamily="2" charset="2"/>
              <a:buChar char="Ø"/>
            </a:pPr>
            <a:endParaRPr lang="cs-CZ" alt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altLang="cs-CZ" dirty="0"/>
          </a:p>
        </p:txBody>
      </p:sp>
      <p:pic>
        <p:nvPicPr>
          <p:cNvPr id="7" name="Picture 12" descr="https://www.zive.cz/getthumbnail.aspx?q=80&amp;height=144&amp;width=288&amp;crop=1&amp;id_file=638729547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824" y="2408684"/>
            <a:ext cx="676874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964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smtClean="0"/>
              <a:t>Kódy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058400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altLang="cs-CZ" dirty="0" smtClean="0"/>
              <a:t>Jednoduchá záměna OT bez použití klíče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 smtClean="0"/>
              <a:t>Prozrazení systému vede k jeho rozbití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altLang="cs-CZ" dirty="0" smtClean="0"/>
              <a:t>Morseova abeceda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altLang="cs-CZ" dirty="0" smtClean="0"/>
              <a:t>ASCII kód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altLang="cs-CZ" dirty="0" smtClean="0"/>
              <a:t>Braillovo slepecké písmo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altLang="cs-CZ" dirty="0" err="1" smtClean="0"/>
              <a:t>Klingonština</a:t>
            </a:r>
            <a:endParaRPr lang="cs-CZ" altLang="cs-CZ" dirty="0" smtClean="0"/>
          </a:p>
        </p:txBody>
      </p:sp>
      <p:pic>
        <p:nvPicPr>
          <p:cNvPr id="2050" name="Picture 2" descr="VÃ½sledek obrÃ¡zku pro morseovk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524" y="876300"/>
            <a:ext cx="3563676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838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smtClean="0"/>
              <a:t>Steganografie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058400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altLang="cs-CZ" dirty="0"/>
              <a:t>Ukrytí samotné existence </a:t>
            </a:r>
            <a:r>
              <a:rPr lang="cs-CZ" altLang="cs-CZ" dirty="0" smtClean="0"/>
              <a:t>zprávy</a:t>
            </a: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Text </a:t>
            </a:r>
            <a:r>
              <a:rPr lang="cs-CZ" dirty="0"/>
              <a:t>může vypadat zcela </a:t>
            </a:r>
            <a:r>
              <a:rPr lang="cs-CZ" dirty="0" smtClean="0"/>
              <a:t>obyčejně</a:t>
            </a:r>
            <a:r>
              <a:rPr lang="cs-CZ" dirty="0"/>
              <a:t> </a:t>
            </a:r>
            <a:r>
              <a:rPr lang="cs-CZ" dirty="0" smtClean="0"/>
              <a:t>a </a:t>
            </a:r>
            <a:r>
              <a:rPr lang="cs-CZ" dirty="0"/>
              <a:t>útočník tak ani nepozná, že se jedná o nějakou ukrytou </a:t>
            </a:r>
            <a:r>
              <a:rPr lang="cs-CZ" dirty="0" smtClean="0"/>
              <a:t>zprávu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altLang="cs-CZ" dirty="0" smtClean="0"/>
              <a:t>Cardanova mřížka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altLang="cs-CZ" dirty="0" smtClean="0"/>
              <a:t>Agenturní systém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altLang="cs-CZ" dirty="0" smtClean="0"/>
              <a:t>Neviditelné inkousty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altLang="cs-CZ" dirty="0" smtClean="0"/>
              <a:t>Jednoduché textové metody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altLang="cs-CZ" dirty="0" smtClean="0"/>
              <a:t>Grafické šifry</a:t>
            </a:r>
            <a:endParaRPr lang="cs-CZ" altLang="cs-CZ" dirty="0"/>
          </a:p>
        </p:txBody>
      </p:sp>
      <p:pic>
        <p:nvPicPr>
          <p:cNvPr id="3074" name="Picture 2" descr="VÃ½sledek obrÃ¡zku pro steganografi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952" y="2996952"/>
            <a:ext cx="601666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804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/>
              <a:t>Klasické šifry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058400" cy="4848944"/>
          </a:xfrm>
        </p:spPr>
        <p:txBody>
          <a:bodyPr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altLang="cs-CZ" dirty="0">
                <a:solidFill>
                  <a:srgbClr val="00B0F0"/>
                </a:solidFill>
              </a:rPr>
              <a:t>Substituce</a:t>
            </a:r>
            <a:r>
              <a:rPr lang="cs-CZ" altLang="cs-CZ" dirty="0"/>
              <a:t> - záměna znaků OT za znaky šifrové abecedy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altLang="cs-CZ" b="1" dirty="0"/>
              <a:t>Caesarova šifra </a:t>
            </a:r>
            <a:r>
              <a:rPr lang="cs-CZ" altLang="cs-CZ" dirty="0"/>
              <a:t>(jednoduchá) </a:t>
            </a:r>
            <a:r>
              <a:rPr lang="cs-CZ" altLang="cs-CZ" dirty="0" smtClean="0"/>
              <a:t>- </a:t>
            </a:r>
            <a:r>
              <a:rPr lang="cs-CZ" altLang="cs-CZ" dirty="0"/>
              <a:t>znaky OT nahrazovány </a:t>
            </a:r>
            <a:r>
              <a:rPr lang="cs-CZ" altLang="cs-CZ" dirty="0" smtClean="0"/>
              <a:t>jinými </a:t>
            </a:r>
            <a:r>
              <a:rPr lang="cs-CZ" altLang="cs-CZ" dirty="0"/>
              <a:t>znaky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altLang="cs-CZ" b="1" dirty="0" err="1"/>
              <a:t>Vigenèrova</a:t>
            </a:r>
            <a:r>
              <a:rPr lang="cs-CZ" altLang="cs-CZ" b="1" dirty="0"/>
              <a:t> šifra </a:t>
            </a:r>
            <a:r>
              <a:rPr lang="cs-CZ" altLang="cs-CZ" dirty="0"/>
              <a:t>(</a:t>
            </a:r>
            <a:r>
              <a:rPr lang="cs-CZ" altLang="cs-CZ" dirty="0" err="1"/>
              <a:t>polyalfabetická</a:t>
            </a:r>
            <a:r>
              <a:rPr lang="cs-CZ" altLang="cs-CZ" dirty="0"/>
              <a:t>) - několik substitučních šifer, kde na jednotlivý znak OT připadá jedna substituční šifra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altLang="cs-CZ" b="1" dirty="0" err="1"/>
              <a:t>Playfairova</a:t>
            </a:r>
            <a:r>
              <a:rPr lang="cs-CZ" altLang="cs-CZ" b="1" dirty="0"/>
              <a:t> šifra </a:t>
            </a:r>
            <a:r>
              <a:rPr lang="cs-CZ" altLang="cs-CZ" dirty="0"/>
              <a:t>- kódování dvojice písmen křížem přes tabulku, použití 2 kódových slov, založena na </a:t>
            </a:r>
            <a:r>
              <a:rPr lang="cs-CZ" altLang="cs-CZ" dirty="0" err="1"/>
              <a:t>bigramech</a:t>
            </a:r>
            <a:endParaRPr lang="cs-CZ" altLang="cs-CZ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altLang="cs-CZ" b="1" dirty="0" err="1"/>
              <a:t>Polybiův</a:t>
            </a:r>
            <a:r>
              <a:rPr lang="cs-CZ" altLang="cs-CZ" b="1" dirty="0"/>
              <a:t> čtverec </a:t>
            </a:r>
            <a:r>
              <a:rPr lang="cs-CZ" altLang="cs-CZ" dirty="0"/>
              <a:t>- písmena kódujeme pomocí dvou čísel (souřadnic)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>
                <a:solidFill>
                  <a:srgbClr val="00B0F0"/>
                </a:solidFill>
              </a:rPr>
              <a:t>Transpozice</a:t>
            </a:r>
            <a:r>
              <a:rPr lang="cs-CZ" altLang="cs-CZ" dirty="0"/>
              <a:t> - změna pořadí </a:t>
            </a:r>
            <a:r>
              <a:rPr lang="cs-CZ" altLang="cs-CZ" dirty="0" smtClean="0"/>
              <a:t>písmen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altLang="cs-CZ" b="1" dirty="0"/>
              <a:t>Jednoduché transpoziční </a:t>
            </a:r>
            <a:r>
              <a:rPr lang="cs-CZ" altLang="cs-CZ" b="1" dirty="0" smtClean="0"/>
              <a:t>systémy </a:t>
            </a:r>
            <a:r>
              <a:rPr lang="cs-CZ" altLang="cs-CZ" dirty="0" smtClean="0"/>
              <a:t>- zaplňování obrazců, úprava textu, ..</a:t>
            </a:r>
            <a:endParaRPr lang="cs-CZ" altLang="cs-CZ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altLang="cs-CZ" b="1" dirty="0"/>
              <a:t>Jednoduchá transpozice (</a:t>
            </a:r>
            <a:r>
              <a:rPr lang="cs-CZ" altLang="cs-CZ" b="1" dirty="0" err="1"/>
              <a:t>Richelieu</a:t>
            </a:r>
            <a:r>
              <a:rPr lang="cs-CZ" altLang="cs-CZ" b="1" dirty="0"/>
              <a:t>) </a:t>
            </a:r>
            <a:r>
              <a:rPr lang="cs-CZ" altLang="cs-CZ" dirty="0"/>
              <a:t>- heslo nám určuje velikost </a:t>
            </a:r>
            <a:r>
              <a:rPr lang="cs-CZ" altLang="cs-CZ" dirty="0" smtClean="0"/>
              <a:t>tabulky</a:t>
            </a:r>
            <a:endParaRPr lang="cs-CZ" altLang="cs-CZ" dirty="0"/>
          </a:p>
          <a:p>
            <a:pPr>
              <a:buFont typeface="Wingdings" panose="05000000000000000000" pitchFamily="2" charset="2"/>
              <a:buChar char="Ø"/>
            </a:pPr>
            <a:endParaRPr lang="cs-CZ" altLang="cs-CZ" dirty="0" smtClean="0"/>
          </a:p>
          <a:p>
            <a:pPr>
              <a:buFont typeface="Wingdings" panose="05000000000000000000" pitchFamily="2" charset="2"/>
              <a:buChar char="Ø"/>
            </a:pPr>
            <a:endParaRPr lang="cs-CZ" altLang="cs-CZ" dirty="0"/>
          </a:p>
        </p:txBody>
      </p:sp>
      <p:pic>
        <p:nvPicPr>
          <p:cNvPr id="5122" name="Picture 2" descr="VÃ½sledek obrÃ¡zku pro klasickÃ© Å¡ifr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2344" y="304800"/>
            <a:ext cx="266979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52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 smtClean="0"/>
              <a:t>Moderní </a:t>
            </a:r>
            <a:r>
              <a:rPr lang="cs-CZ" dirty="0"/>
              <a:t>šifry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058400" cy="4848944"/>
          </a:xfrm>
        </p:spPr>
        <p:txBody>
          <a:bodyPr rtlCol="0"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altLang="cs-CZ" dirty="0">
                <a:solidFill>
                  <a:srgbClr val="00B0F0"/>
                </a:solidFill>
              </a:rPr>
              <a:t>Symetrické</a:t>
            </a:r>
            <a:r>
              <a:rPr lang="cs-CZ" altLang="cs-CZ" dirty="0"/>
              <a:t> a </a:t>
            </a:r>
            <a:r>
              <a:rPr lang="cs-CZ" altLang="cs-CZ" dirty="0">
                <a:solidFill>
                  <a:srgbClr val="00B0F0"/>
                </a:solidFill>
              </a:rPr>
              <a:t>asymetrické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/>
              <a:t>Pracují s bity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/>
              <a:t>Pomocí kódových tabulek převádíme zprávu do binárních čísel (ASCII)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/>
              <a:t>Dělení symetrických </a:t>
            </a:r>
            <a:r>
              <a:rPr lang="cs-CZ" altLang="cs-CZ" dirty="0" smtClean="0"/>
              <a:t>šifer</a:t>
            </a:r>
            <a:endParaRPr lang="cs-CZ" altLang="cs-CZ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altLang="cs-CZ" dirty="0">
                <a:solidFill>
                  <a:srgbClr val="00B0F0"/>
                </a:solidFill>
              </a:rPr>
              <a:t>Proudové šifry </a:t>
            </a:r>
            <a:r>
              <a:rPr lang="cs-CZ" altLang="cs-CZ" dirty="0"/>
              <a:t>- řetězec šifrován bit po bitu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cs-CZ" altLang="cs-CZ" b="1" dirty="0" err="1"/>
              <a:t>Vernamova</a:t>
            </a:r>
            <a:r>
              <a:rPr lang="cs-CZ" altLang="cs-CZ" b="1" dirty="0"/>
              <a:t> šifra </a:t>
            </a:r>
            <a:r>
              <a:rPr lang="cs-CZ" altLang="cs-CZ" dirty="0"/>
              <a:t>- posun znaků o náhodně zvolený počet míst (v principu nerozluštitelná)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altLang="cs-CZ" dirty="0">
                <a:solidFill>
                  <a:srgbClr val="00B0F0"/>
                </a:solidFill>
              </a:rPr>
              <a:t>Blokové šifry </a:t>
            </a:r>
            <a:r>
              <a:rPr lang="cs-CZ" altLang="cs-CZ" dirty="0"/>
              <a:t>- šifrujeme jednotlivé </a:t>
            </a:r>
            <a:r>
              <a:rPr lang="cs-CZ" altLang="cs-CZ" dirty="0" smtClean="0"/>
              <a:t>bloky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 smtClean="0"/>
              <a:t>Eliptické křivky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 smtClean="0"/>
              <a:t>Teorie chaosu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 smtClean="0"/>
              <a:t>Kvantová kryptografie</a:t>
            </a:r>
            <a:endParaRPr lang="cs-CZ" altLang="cs-CZ" dirty="0"/>
          </a:p>
        </p:txBody>
      </p:sp>
      <p:pic>
        <p:nvPicPr>
          <p:cNvPr id="6146" name="Picture 2" descr="SouvisejÃ­cÃ­ obrÃ¡ze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00" y="272407"/>
            <a:ext cx="4019600" cy="226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23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cs-CZ" dirty="0"/>
              <a:t>Závěr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676400"/>
            <a:ext cx="10058400" cy="4992960"/>
          </a:xfrm>
        </p:spPr>
        <p:txBody>
          <a:bodyPr rtlCol="0"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altLang="cs-CZ" dirty="0" smtClean="0"/>
              <a:t>Kryptologii </a:t>
            </a:r>
            <a:r>
              <a:rPr lang="cs-CZ" altLang="cs-CZ" dirty="0"/>
              <a:t>používáme pro ochranu </a:t>
            </a:r>
            <a:r>
              <a:rPr lang="cs-CZ" altLang="cs-CZ" dirty="0" smtClean="0"/>
              <a:t>dat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Využití v praxi - bankomaty, internet, Wi-Fi sítě, GSM komunikace, šifrované </a:t>
            </a:r>
            <a:r>
              <a:rPr lang="cs-CZ" dirty="0"/>
              <a:t>vysílání (televize, rádio</a:t>
            </a:r>
            <a:r>
              <a:rPr lang="cs-CZ" dirty="0" smtClean="0"/>
              <a:t>), ...</a:t>
            </a:r>
            <a:endParaRPr lang="cs-CZ" alt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/>
              <a:t>Historický význam </a:t>
            </a:r>
            <a:r>
              <a:rPr lang="cs-CZ" altLang="cs-CZ" dirty="0" smtClean="0"/>
              <a:t>kryptologie </a:t>
            </a:r>
            <a:r>
              <a:rPr lang="cs-CZ" altLang="cs-CZ" dirty="0"/>
              <a:t>a její zásluhy můžeme najít nejen v literatuře, ale i v </a:t>
            </a:r>
            <a:r>
              <a:rPr lang="cs-CZ" altLang="cs-CZ" dirty="0" smtClean="0"/>
              <a:t>muzeích či </a:t>
            </a:r>
            <a:r>
              <a:rPr lang="cs-CZ" altLang="cs-CZ" dirty="0"/>
              <a:t>ve filmech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/>
              <a:t>Základní dělení </a:t>
            </a:r>
            <a:r>
              <a:rPr lang="cs-CZ" altLang="cs-CZ" dirty="0" smtClean="0"/>
              <a:t>šifer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altLang="cs-CZ" dirty="0" smtClean="0"/>
              <a:t>Kódy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altLang="cs-CZ" dirty="0" smtClean="0"/>
              <a:t>Steganografie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altLang="cs-CZ" dirty="0" smtClean="0"/>
              <a:t>Klasické </a:t>
            </a:r>
            <a:r>
              <a:rPr lang="cs-CZ" altLang="cs-CZ" dirty="0"/>
              <a:t>- substituce a transpozice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altLang="cs-CZ" dirty="0" smtClean="0"/>
              <a:t>Moderní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cs-CZ" altLang="cs-CZ" dirty="0" smtClean="0"/>
              <a:t>Symetrické </a:t>
            </a:r>
            <a:r>
              <a:rPr lang="cs-CZ" altLang="cs-CZ" dirty="0"/>
              <a:t>a </a:t>
            </a:r>
            <a:r>
              <a:rPr lang="cs-CZ" altLang="cs-CZ" dirty="0" smtClean="0"/>
              <a:t>Asymetrické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cs-CZ" altLang="cs-CZ" dirty="0" smtClean="0"/>
              <a:t>Eliptické křivky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cs-CZ" altLang="cs-CZ" dirty="0" smtClean="0"/>
              <a:t>Kvantová kryptografie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cs-CZ" altLang="cs-CZ" dirty="0" smtClean="0"/>
              <a:t>…</a:t>
            </a:r>
            <a:endParaRPr lang="cs-CZ" altLang="cs-CZ" dirty="0"/>
          </a:p>
        </p:txBody>
      </p:sp>
    </p:spTree>
    <p:extLst>
      <p:ext uri="{BB962C8B-B14F-4D97-AF65-F5344CB8AC3E}">
        <p14:creationId xmlns:p14="http://schemas.microsoft.com/office/powerpoint/2010/main" val="367621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968208" y="188640"/>
            <a:ext cx="3657600" cy="2133600"/>
          </a:xfrm>
        </p:spPr>
        <p:txBody>
          <a:bodyPr rtlCol="0"/>
          <a:lstStyle/>
          <a:p>
            <a:pPr rtl="0"/>
            <a:r>
              <a:rPr lang="cs-CZ" dirty="0" smtClean="0"/>
              <a:t>Obsah</a:t>
            </a:r>
            <a:endParaRPr lang="cs-CZ" dirty="0"/>
          </a:p>
        </p:txBody>
      </p:sp>
      <p:pic>
        <p:nvPicPr>
          <p:cNvPr id="5" name="Zástupný symbol obrázku 4" descr="Basketbalisté společně zvedající ruce"/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3" name="Zástupný symbol pro text 2"/>
          <p:cNvSpPr>
            <a:spLocks noGrp="1"/>
          </p:cNvSpPr>
          <p:nvPr>
            <p:ph type="body" sz="half" idx="2"/>
          </p:nvPr>
        </p:nvSpPr>
        <p:spPr>
          <a:xfrm>
            <a:off x="7968209" y="2474640"/>
            <a:ext cx="3657600" cy="2895600"/>
          </a:xfrm>
        </p:spPr>
        <p:txBody>
          <a:bodyPr rtlCol="0"/>
          <a:lstStyle/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cs-CZ" dirty="0" smtClean="0"/>
              <a:t>Základy kryptologie</a:t>
            </a:r>
          </a:p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cs-CZ" dirty="0" smtClean="0"/>
              <a:t>Historie</a:t>
            </a:r>
          </a:p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cs-CZ" dirty="0" smtClean="0"/>
              <a:t>Kódy</a:t>
            </a:r>
          </a:p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cs-CZ" dirty="0" err="1" smtClean="0"/>
              <a:t>Steganografie</a:t>
            </a:r>
            <a:endParaRPr lang="cs-CZ" dirty="0" smtClean="0"/>
          </a:p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cs-CZ" dirty="0" smtClean="0"/>
              <a:t>Klasické šifry</a:t>
            </a:r>
          </a:p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cs-CZ" dirty="0" smtClean="0"/>
              <a:t>Moderní šifry</a:t>
            </a:r>
          </a:p>
          <a:p>
            <a:pPr rtl="0"/>
            <a:endParaRPr lang="cs-CZ" dirty="0"/>
          </a:p>
        </p:txBody>
      </p:sp>
      <p:sp>
        <p:nvSpPr>
          <p:cNvPr id="6" name="Rounded Rectangle 5" hidden="1"/>
          <p:cNvSpPr/>
          <p:nvPr/>
        </p:nvSpPr>
        <p:spPr>
          <a:xfrm>
            <a:off x="12344400" y="152400"/>
            <a:ext cx="1295400" cy="65532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r>
              <a:rPr lang="cs-CZ" sz="1200" b="1" i="1" dirty="0" smtClean="0">
                <a:latin typeface="Arial" pitchFamily="34" charset="0"/>
                <a:cs typeface="Arial" pitchFamily="34" charset="0"/>
              </a:rPr>
              <a:t>NOTE:</a:t>
            </a:r>
          </a:p>
          <a:p>
            <a:pPr rtl="0"/>
            <a:r>
              <a:rPr lang="cs-CZ" sz="1200" i="1" dirty="0" smtClean="0">
                <a:latin typeface="Arial" pitchFamily="34" charset="0"/>
                <a:cs typeface="Arial" pitchFamily="34" charset="0"/>
              </a:rPr>
              <a:t>To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change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images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on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this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slide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select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picture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delete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it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Then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click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Insert Picture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icon</a:t>
            </a:r>
            <a:endParaRPr lang="cs-CZ" sz="1200" i="1" dirty="0" smtClean="0">
              <a:latin typeface="Arial" pitchFamily="34" charset="0"/>
              <a:cs typeface="Arial" pitchFamily="34" charset="0"/>
            </a:endParaRPr>
          </a:p>
          <a:p>
            <a:pPr rtl="0"/>
            <a:r>
              <a:rPr lang="cs-CZ" sz="1200" i="1" dirty="0" smtClean="0">
                <a:latin typeface="Arial" pitchFamily="34" charset="0"/>
                <a:cs typeface="Arial" pitchFamily="34" charset="0"/>
              </a:rPr>
              <a:t>in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placeholder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to insert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200" i="1" dirty="0" err="1" smtClean="0">
                <a:latin typeface="Arial" pitchFamily="34" charset="0"/>
                <a:cs typeface="Arial" pitchFamily="34" charset="0"/>
              </a:rPr>
              <a:t>own</a:t>
            </a: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 image.</a:t>
            </a:r>
            <a:endParaRPr lang="cs-CZ" sz="12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4" descr="https://cdn.ethnews.com/images/1024x512/Blockchain-Technology-&amp;-The-Evolution-of-Cryptography-1024x512-08-04-201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42"/>
          <a:stretch/>
        </p:blipFill>
        <p:spPr bwMode="auto">
          <a:xfrm>
            <a:off x="-24680" y="0"/>
            <a:ext cx="7263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38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1048818" y="1556792"/>
            <a:ext cx="100584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Doporučené filmy</a:t>
            </a:r>
            <a:endParaRPr lang="cs-CZ" dirty="0"/>
          </a:p>
        </p:txBody>
      </p:sp>
      <p:sp>
        <p:nvSpPr>
          <p:cNvPr id="5" name="Zástupný symbol pro obsah 2"/>
          <p:cNvSpPr>
            <a:spLocks noGrp="1"/>
          </p:cNvSpPr>
          <p:nvPr>
            <p:ph sz="half" idx="1"/>
          </p:nvPr>
        </p:nvSpPr>
        <p:spPr>
          <a:xfrm>
            <a:off x="1048818" y="3140968"/>
            <a:ext cx="10058400" cy="2664296"/>
          </a:xfrm>
        </p:spPr>
        <p:txBody>
          <a:bodyPr rtlCol="0"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altLang="cs-CZ" dirty="0" err="1"/>
              <a:t>Pearl</a:t>
            </a:r>
            <a:r>
              <a:rPr lang="cs-CZ" altLang="cs-CZ" dirty="0"/>
              <a:t> </a:t>
            </a:r>
            <a:r>
              <a:rPr lang="cs-CZ" altLang="cs-CZ" dirty="0" err="1"/>
              <a:t>Harbor</a:t>
            </a:r>
            <a:endParaRPr lang="cs-CZ" alt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altLang="cs-CZ" dirty="0"/>
              <a:t>Kód Enigmy</a:t>
            </a:r>
          </a:p>
        </p:txBody>
      </p:sp>
      <p:pic>
        <p:nvPicPr>
          <p:cNvPr id="2" name="Obrázek 1" descr="Clipart - &lt;strong&gt;Film&lt;/strong&gt;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28" y="1152128"/>
            <a:ext cx="5092352" cy="465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19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440" y="2060848"/>
            <a:ext cx="10508158" cy="2832719"/>
          </a:xfrm>
        </p:spPr>
        <p:txBody>
          <a:bodyPr rtlCol="0" anchor="b">
            <a:normAutofit/>
          </a:bodyPr>
          <a:lstStyle/>
          <a:p>
            <a:pPr rtl="0"/>
            <a:r>
              <a:rPr lang="cs-CZ" sz="5400" dirty="0" smtClean="0"/>
              <a:t>Děkuji za pozornost </a:t>
            </a:r>
            <a:r>
              <a:rPr lang="cs-CZ" sz="5400" dirty="0" smtClean="0">
                <a:sym typeface="Wingdings" panose="05000000000000000000" pitchFamily="2" charset="2"/>
              </a:rPr>
              <a:t></a:t>
            </a:r>
            <a:endParaRPr lang="cs-CZ" sz="5400" dirty="0"/>
          </a:p>
        </p:txBody>
      </p:sp>
    </p:spTree>
    <p:extLst>
      <p:ext uri="{BB962C8B-B14F-4D97-AF65-F5344CB8AC3E}">
        <p14:creationId xmlns:p14="http://schemas.microsoft.com/office/powerpoint/2010/main" val="299311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Kryptologie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357792" cy="4343400"/>
          </a:xfrm>
        </p:spPr>
        <p:txBody>
          <a:bodyPr rtlCol="0"/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Kryptologii </a:t>
            </a:r>
            <a:r>
              <a:rPr lang="cs-CZ" dirty="0"/>
              <a:t>používáme pro ochranu </a:t>
            </a:r>
            <a:r>
              <a:rPr lang="cs-CZ" dirty="0" smtClean="0"/>
              <a:t>dat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Název </a:t>
            </a:r>
            <a:r>
              <a:rPr lang="cs-CZ" dirty="0" smtClean="0"/>
              <a:t>kryptologie </a:t>
            </a:r>
            <a:r>
              <a:rPr lang="cs-CZ" dirty="0"/>
              <a:t>pochází z řeckého slova </a:t>
            </a:r>
            <a:r>
              <a:rPr lang="cs-CZ" dirty="0" err="1">
                <a:solidFill>
                  <a:srgbClr val="00B0F0"/>
                </a:solidFill>
              </a:rPr>
              <a:t>kryptos</a:t>
            </a:r>
            <a:r>
              <a:rPr lang="cs-CZ" dirty="0"/>
              <a:t> (skrytý)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Tento </a:t>
            </a:r>
            <a:r>
              <a:rPr lang="cs-CZ" dirty="0"/>
              <a:t>vědní </a:t>
            </a:r>
            <a:r>
              <a:rPr lang="cs-CZ" dirty="0" smtClean="0"/>
              <a:t>obor </a:t>
            </a:r>
            <a:r>
              <a:rPr lang="cs-CZ" dirty="0"/>
              <a:t>má na naši historii vliv již více než 2000 </a:t>
            </a:r>
            <a:r>
              <a:rPr lang="cs-CZ" dirty="0" smtClean="0"/>
              <a:t>let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Historický význam kryptologie a její zásluhy můžeme najít nejen v literatuře, ale i v muzeích, na výstavách či ve </a:t>
            </a:r>
            <a:r>
              <a:rPr lang="cs-CZ" dirty="0" smtClean="0"/>
              <a:t>filmech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S kryptologií se v běžném životě můžeme setkat např. u bankomatů, na internetu, u </a:t>
            </a:r>
            <a:r>
              <a:rPr lang="cs-CZ" dirty="0" smtClean="0"/>
              <a:t>Wi-Fi </a:t>
            </a:r>
            <a:r>
              <a:rPr lang="cs-CZ" dirty="0"/>
              <a:t>sítí, v GSM komunikaci, při šifrovaném vysílání (televize</a:t>
            </a:r>
            <a:r>
              <a:rPr lang="cs-CZ" dirty="0" smtClean="0"/>
              <a:t>, rádio) aj.</a:t>
            </a:r>
            <a:endParaRPr lang="cs-CZ" dirty="0"/>
          </a:p>
        </p:txBody>
      </p:sp>
      <p:pic>
        <p:nvPicPr>
          <p:cNvPr id="1026" name="Picture 2" descr="VÃ½sledek obrÃ¡zku pro interne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142" y="5044172"/>
            <a:ext cx="3139108" cy="1641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VÃ½sledek obrÃ¡zku pro sifrovÃ¡nÃ­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7075" y="251097"/>
            <a:ext cx="5260213" cy="1665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6762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spyshop24.cz/admin_blog/modules/blogmodule/uploads/564/Kr%C3%A1tk%C3%A1-historie-%C5%A1ifrov%C3%A1n%C3%AD.jpg-5f484b1e258d659c5630fa4b01e6b21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33"/>
          <a:stretch/>
        </p:blipFill>
        <p:spPr bwMode="auto">
          <a:xfrm>
            <a:off x="-24682" y="-27856"/>
            <a:ext cx="12216681" cy="691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-24681" y="-25202"/>
            <a:ext cx="12216681" cy="6883202"/>
          </a:xfrm>
          <a:prstGeom prst="rect">
            <a:avLst/>
          </a:prstGeom>
          <a:solidFill>
            <a:schemeClr val="dk1">
              <a:alpha val="6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4458" y="3140967"/>
            <a:ext cx="10058400" cy="1081447"/>
          </a:xfrm>
        </p:spPr>
        <p:txBody>
          <a:bodyPr rtlCol="0" anchor="ctr"/>
          <a:lstStyle/>
          <a:p>
            <a:r>
              <a:rPr lang="cs-CZ" dirty="0" smtClean="0"/>
              <a:t>Jaký je rozdíl mezi šifrováním a kódováním?</a:t>
            </a:r>
            <a:br>
              <a:rPr lang="cs-CZ" dirty="0" smtClean="0"/>
            </a:br>
            <a:endParaRPr lang="cs-CZ" sz="2400" dirty="0">
              <a:latin typeface="+mn-lt"/>
              <a:ea typeface="+mn-ea"/>
              <a:cs typeface="+mn-cs"/>
            </a:endParaRPr>
          </a:p>
        </p:txBody>
      </p:sp>
      <p:sp>
        <p:nvSpPr>
          <p:cNvPr id="5" name="Nadpis 1"/>
          <p:cNvSpPr txBox="1">
            <a:spLocks/>
          </p:cNvSpPr>
          <p:nvPr/>
        </p:nvSpPr>
        <p:spPr>
          <a:xfrm>
            <a:off x="1066800" y="3789040"/>
            <a:ext cx="10058400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Wingdings" panose="05000000000000000000" pitchFamily="2" charset="2"/>
              <a:buChar char="Ø"/>
            </a:pPr>
            <a:r>
              <a:rPr lang="cs-CZ" sz="2400" b="1" dirty="0" smtClean="0">
                <a:latin typeface="+mn-lt"/>
                <a:ea typeface="+mn-ea"/>
                <a:cs typeface="+mn-cs"/>
              </a:rPr>
              <a:t>Šifrování</a:t>
            </a:r>
            <a:r>
              <a:rPr lang="cs-CZ" sz="2400" dirty="0" smtClean="0">
                <a:latin typeface="+mn-lt"/>
                <a:ea typeface="+mn-ea"/>
                <a:cs typeface="+mn-cs"/>
              </a:rPr>
              <a:t> - utajuje obsah zprávy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cs-CZ" sz="2400" b="1" dirty="0" smtClean="0">
                <a:latin typeface="+mn-lt"/>
                <a:ea typeface="+mn-ea"/>
                <a:cs typeface="+mn-cs"/>
              </a:rPr>
              <a:t>Kódování</a:t>
            </a:r>
            <a:r>
              <a:rPr lang="cs-CZ" sz="2400" dirty="0" smtClean="0">
                <a:latin typeface="+mn-lt"/>
                <a:ea typeface="+mn-ea"/>
                <a:cs typeface="+mn-cs"/>
              </a:rPr>
              <a:t> - upravuje zprávu, aby ji nebylo možné dále zpracovat</a:t>
            </a:r>
            <a:endParaRPr lang="cs-CZ" sz="160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052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Základy kryptologie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66800" y="1676400"/>
            <a:ext cx="10717832" cy="4343400"/>
          </a:xfrm>
        </p:spPr>
        <p:txBody>
          <a:bodyPr rtlCol="0"/>
          <a:lstStyle/>
          <a:p>
            <a:pPr>
              <a:buFont typeface="Wingdings" panose="05000000000000000000" pitchFamily="2" charset="2"/>
              <a:buChar char="Ø"/>
            </a:pPr>
            <a:r>
              <a:rPr lang="cs-CZ" b="1" dirty="0">
                <a:solidFill>
                  <a:srgbClr val="00B0F0"/>
                </a:solidFill>
              </a:rPr>
              <a:t>Kryptologie</a:t>
            </a:r>
            <a:r>
              <a:rPr lang="cs-CZ" dirty="0"/>
              <a:t> - věda o šifrách (</a:t>
            </a:r>
            <a:r>
              <a:rPr lang="cs-CZ" b="1" dirty="0" smtClean="0"/>
              <a:t>kryptografie </a:t>
            </a:r>
            <a:r>
              <a:rPr lang="cs-CZ" dirty="0" smtClean="0"/>
              <a:t>+</a:t>
            </a:r>
            <a:r>
              <a:rPr lang="cs-CZ" b="1" dirty="0" smtClean="0"/>
              <a:t> </a:t>
            </a:r>
            <a:r>
              <a:rPr lang="cs-CZ" b="1" dirty="0"/>
              <a:t>kryptoanalýza </a:t>
            </a:r>
            <a:r>
              <a:rPr lang="cs-CZ" dirty="0" smtClean="0"/>
              <a:t>+</a:t>
            </a:r>
            <a:r>
              <a:rPr lang="cs-CZ" b="1" dirty="0" smtClean="0"/>
              <a:t> </a:t>
            </a:r>
            <a:r>
              <a:rPr lang="cs-CZ" b="1" dirty="0" err="1"/>
              <a:t>steganografie</a:t>
            </a:r>
            <a:r>
              <a:rPr lang="cs-CZ" dirty="0" smtClean="0"/>
              <a:t>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>
                <a:solidFill>
                  <a:srgbClr val="00B0F0"/>
                </a:solidFill>
              </a:rPr>
              <a:t>Kryptografie</a:t>
            </a:r>
            <a:r>
              <a:rPr lang="cs-CZ" dirty="0" smtClean="0"/>
              <a:t> - </a:t>
            </a:r>
            <a:r>
              <a:rPr lang="cs-CZ" dirty="0"/>
              <a:t>věda o utajení obsahu zpráv a vytváření šifrovacích </a:t>
            </a:r>
            <a:r>
              <a:rPr lang="cs-CZ" dirty="0" smtClean="0"/>
              <a:t>systémů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>
                <a:solidFill>
                  <a:srgbClr val="00B0F0"/>
                </a:solidFill>
              </a:rPr>
              <a:t>Kryptoanalýza</a:t>
            </a:r>
            <a:r>
              <a:rPr lang="cs-CZ" dirty="0" smtClean="0"/>
              <a:t> - </a:t>
            </a:r>
            <a:r>
              <a:rPr lang="cs-CZ" dirty="0"/>
              <a:t>proces získávání OT pomocí luštění šifrových systémů bez </a:t>
            </a:r>
            <a:r>
              <a:rPr lang="cs-CZ" dirty="0" smtClean="0"/>
              <a:t>klíče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 smtClean="0">
                <a:solidFill>
                  <a:srgbClr val="00B0F0"/>
                </a:solidFill>
              </a:rPr>
              <a:t>Šifrování</a:t>
            </a:r>
            <a:r>
              <a:rPr lang="cs-CZ" dirty="0" smtClean="0"/>
              <a:t> - </a:t>
            </a:r>
            <a:r>
              <a:rPr lang="cs-CZ" dirty="0"/>
              <a:t>utajuje obsah zprávy, nástroj pro ochranu </a:t>
            </a:r>
            <a:r>
              <a:rPr lang="cs-CZ" dirty="0" smtClean="0"/>
              <a:t>informací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>
                <a:solidFill>
                  <a:srgbClr val="00B0F0"/>
                </a:solidFill>
              </a:rPr>
              <a:t>Kódování</a:t>
            </a:r>
            <a:r>
              <a:rPr lang="cs-CZ" dirty="0" smtClean="0"/>
              <a:t> - </a:t>
            </a:r>
            <a:r>
              <a:rPr lang="cs-CZ" dirty="0"/>
              <a:t>upravuje zprávu, aby ji nebylo možné dále </a:t>
            </a:r>
            <a:r>
              <a:rPr lang="cs-CZ" dirty="0" smtClean="0"/>
              <a:t>zpracovat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b="1" dirty="0" err="1">
                <a:solidFill>
                  <a:srgbClr val="00B0F0"/>
                </a:solidFill>
              </a:rPr>
              <a:t>Steganografie</a:t>
            </a:r>
            <a:r>
              <a:rPr lang="cs-CZ" dirty="0"/>
              <a:t> - ukrytí samotné existence zprávy</a:t>
            </a:r>
          </a:p>
          <a:p>
            <a:endParaRPr lang="cs-CZ" dirty="0"/>
          </a:p>
        </p:txBody>
      </p:sp>
      <p:pic>
        <p:nvPicPr>
          <p:cNvPr id="4098" name="Picture 2" descr="VÃ½sledek obrÃ¡zku pro kryptologi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240" y="4420766"/>
            <a:ext cx="3740026" cy="2210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6069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steganografi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1" b="7392"/>
          <a:stretch/>
        </p:blipFill>
        <p:spPr bwMode="auto">
          <a:xfrm>
            <a:off x="20166" y="-27383"/>
            <a:ext cx="12216681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-24681" y="-25202"/>
            <a:ext cx="12216681" cy="6883202"/>
          </a:xfrm>
          <a:prstGeom prst="rect">
            <a:avLst/>
          </a:prstGeom>
          <a:solidFill>
            <a:schemeClr val="dk1">
              <a:alpha val="6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10058400" cy="6220544"/>
          </a:xfrm>
        </p:spPr>
        <p:txBody>
          <a:bodyPr rtlCol="0" anchor="ctr"/>
          <a:lstStyle/>
          <a:p>
            <a:pPr rtl="0"/>
            <a:r>
              <a:rPr lang="cs-CZ" dirty="0" smtClean="0"/>
              <a:t>Jaký je rozdíl mezi kryptografií a </a:t>
            </a:r>
            <a:r>
              <a:rPr lang="cs-CZ" dirty="0" err="1" smtClean="0"/>
              <a:t>steganografií</a:t>
            </a:r>
            <a:r>
              <a:rPr lang="cs-CZ" dirty="0" smtClean="0"/>
              <a:t>?</a:t>
            </a:r>
            <a:endParaRPr lang="cs-CZ" dirty="0"/>
          </a:p>
        </p:txBody>
      </p:sp>
      <p:sp>
        <p:nvSpPr>
          <p:cNvPr id="5" name="Nadpis 1"/>
          <p:cNvSpPr txBox="1">
            <a:spLocks/>
          </p:cNvSpPr>
          <p:nvPr/>
        </p:nvSpPr>
        <p:spPr>
          <a:xfrm>
            <a:off x="1066800" y="3789040"/>
            <a:ext cx="10058400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Wingdings" panose="05000000000000000000" pitchFamily="2" charset="2"/>
              <a:buChar char="Ø"/>
            </a:pPr>
            <a:r>
              <a:rPr lang="cs-CZ" sz="2400" b="1" dirty="0" smtClean="0">
                <a:latin typeface="+mn-lt"/>
                <a:ea typeface="+mn-ea"/>
                <a:cs typeface="+mn-cs"/>
              </a:rPr>
              <a:t>Kryptografie</a:t>
            </a:r>
            <a:r>
              <a:rPr lang="cs-CZ" sz="2400" dirty="0" smtClean="0">
                <a:latin typeface="+mn-lt"/>
                <a:ea typeface="+mn-ea"/>
                <a:cs typeface="+mn-cs"/>
              </a:rPr>
              <a:t> - ukrýváme obsah zprávy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cs-CZ" sz="2400" b="1" dirty="0" smtClean="0">
                <a:latin typeface="+mn-lt"/>
                <a:ea typeface="+mn-ea"/>
                <a:cs typeface="+mn-cs"/>
              </a:rPr>
              <a:t>Steganografie</a:t>
            </a:r>
            <a:r>
              <a:rPr lang="cs-CZ" sz="2400" dirty="0" smtClean="0">
                <a:latin typeface="+mn-lt"/>
                <a:ea typeface="+mn-ea"/>
                <a:cs typeface="+mn-cs"/>
              </a:rPr>
              <a:t> - ukrýváme existenci zprávy</a:t>
            </a:r>
            <a:endParaRPr lang="cs-CZ" sz="160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266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" name="Diagram 76"/>
          <p:cNvGraphicFramePr/>
          <p:nvPr>
            <p:extLst>
              <p:ext uri="{D42A27DB-BD31-4B8C-83A1-F6EECF244321}">
                <p14:modId xmlns:p14="http://schemas.microsoft.com/office/powerpoint/2010/main" val="2740038017"/>
              </p:ext>
            </p:extLst>
          </p:nvPr>
        </p:nvGraphicFramePr>
        <p:xfrm>
          <a:off x="1100296" y="188641"/>
          <a:ext cx="11999068" cy="66693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cs-CZ" dirty="0" smtClean="0"/>
              <a:t>Základy kryptologie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>
              <a:buFont typeface="Wingdings" panose="05000000000000000000" pitchFamily="2" charset="2"/>
              <a:buChar char="Ø"/>
            </a:pPr>
            <a:r>
              <a:rPr lang="cs-CZ" dirty="0" smtClean="0"/>
              <a:t>Základní rozdělení šifer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508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7" grpId="0">
        <p:bldAsOne/>
      </p:bldGraphic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924802" y="838200"/>
            <a:ext cx="3657598" cy="2133600"/>
          </a:xfrm>
        </p:spPr>
        <p:txBody>
          <a:bodyPr rtlCol="0" anchor="t"/>
          <a:lstStyle/>
          <a:p>
            <a:pPr rtl="0"/>
            <a:r>
              <a:rPr lang="cs-CZ" dirty="0" smtClean="0"/>
              <a:t>Schéma šifrového systému</a:t>
            </a:r>
            <a:endParaRPr lang="cs-CZ" dirty="0"/>
          </a:p>
        </p:txBody>
      </p:sp>
      <p:sp>
        <p:nvSpPr>
          <p:cNvPr id="46" name="Zástupný symbol pro text 45"/>
          <p:cNvSpPr>
            <a:spLocks noGrp="1"/>
          </p:cNvSpPr>
          <p:nvPr>
            <p:ph type="body" sz="half" idx="2"/>
          </p:nvPr>
        </p:nvSpPr>
        <p:spPr>
          <a:xfrm>
            <a:off x="7924802" y="2276872"/>
            <a:ext cx="3657600" cy="3742928"/>
          </a:xfrm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cs-CZ" dirty="0" smtClean="0"/>
              <a:t>Otevřený text (OT) - informace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cs-CZ" dirty="0" smtClean="0"/>
              <a:t>Šifrový text (ŠT) - zabezpečený OT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cs-CZ" dirty="0" smtClean="0"/>
              <a:t>Šifrovací algoritmus + šifrovací klíč = ŠT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cs-CZ" dirty="0" smtClean="0"/>
              <a:t>Dešifrovací algoritmus + dešifrovací klíč = OT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cs-CZ" dirty="0"/>
          </a:p>
        </p:txBody>
      </p:sp>
      <p:graphicFrame>
        <p:nvGraphicFramePr>
          <p:cNvPr id="48" name="Zástupný symbol pro obsah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6759055"/>
              </p:ext>
            </p:extLst>
          </p:nvPr>
        </p:nvGraphicFramePr>
        <p:xfrm>
          <a:off x="191344" y="1988840"/>
          <a:ext cx="7100192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9" name="Šipka dolů 48"/>
          <p:cNvSpPr/>
          <p:nvPr/>
        </p:nvSpPr>
        <p:spPr>
          <a:xfrm>
            <a:off x="2189601" y="1988840"/>
            <a:ext cx="306000" cy="947575"/>
          </a:xfrm>
          <a:prstGeom prst="down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50" name="Šipka dolů 49"/>
          <p:cNvSpPr/>
          <p:nvPr/>
        </p:nvSpPr>
        <p:spPr>
          <a:xfrm>
            <a:off x="5087889" y="1987983"/>
            <a:ext cx="288032" cy="874368"/>
          </a:xfrm>
          <a:prstGeom prst="down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51" name="Obdélník 13"/>
          <p:cNvSpPr>
            <a:spLocks noChangeArrowheads="1"/>
          </p:cNvSpPr>
          <p:nvPr/>
        </p:nvSpPr>
        <p:spPr bwMode="auto">
          <a:xfrm>
            <a:off x="1632692" y="1485459"/>
            <a:ext cx="16490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cs-CZ" altLang="cs-CZ" dirty="0"/>
              <a:t>Šifrovací klíč</a:t>
            </a:r>
          </a:p>
        </p:txBody>
      </p:sp>
      <p:sp>
        <p:nvSpPr>
          <p:cNvPr id="52" name="Obdélník 14"/>
          <p:cNvSpPr>
            <a:spLocks noChangeArrowheads="1"/>
          </p:cNvSpPr>
          <p:nvPr/>
        </p:nvSpPr>
        <p:spPr bwMode="auto">
          <a:xfrm>
            <a:off x="4422897" y="1484601"/>
            <a:ext cx="19760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cs-CZ" altLang="cs-CZ" dirty="0"/>
              <a:t>Dešifrovací klíč</a:t>
            </a:r>
          </a:p>
        </p:txBody>
      </p:sp>
    </p:spTree>
    <p:extLst>
      <p:ext uri="{BB962C8B-B14F-4D97-AF65-F5344CB8AC3E}">
        <p14:creationId xmlns:p14="http://schemas.microsoft.com/office/powerpoint/2010/main" val="194957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6" grpId="0" build="p"/>
      <p:bldGraphic spid="48" grpId="0">
        <p:bldAsOne/>
      </p:bldGraphic>
      <p:bldP spid="49" grpId="0" animBg="1"/>
      <p:bldP spid="50" grpId="0" animBg="1"/>
      <p:bldP spid="51" grpId="0"/>
      <p:bldP spid="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ouvisejÃ­cÃ­ obrÃ¡zek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r="3464"/>
          <a:stretch/>
        </p:blipFill>
        <p:spPr bwMode="auto">
          <a:xfrm>
            <a:off x="-24681" y="-25202"/>
            <a:ext cx="12241361" cy="6883202"/>
          </a:xfrm>
          <a:prstGeom prst="rect">
            <a:avLst/>
          </a:prstGeom>
          <a:solidFill>
            <a:schemeClr val="bg1">
              <a:lumMod val="85000"/>
              <a:lumOff val="15000"/>
              <a:alpha val="60000"/>
            </a:schemeClr>
          </a:solidFill>
        </p:spPr>
      </p:pic>
      <p:sp>
        <p:nvSpPr>
          <p:cNvPr id="4" name="Obdélník 3"/>
          <p:cNvSpPr/>
          <p:nvPr/>
        </p:nvSpPr>
        <p:spPr>
          <a:xfrm>
            <a:off x="-24681" y="-25202"/>
            <a:ext cx="12216681" cy="6883202"/>
          </a:xfrm>
          <a:prstGeom prst="rect">
            <a:avLst/>
          </a:prstGeom>
          <a:solidFill>
            <a:schemeClr val="dk1">
              <a:alpha val="6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10058400" cy="6220544"/>
          </a:xfrm>
        </p:spPr>
        <p:txBody>
          <a:bodyPr rtlCol="0" anchor="ctr"/>
          <a:lstStyle/>
          <a:p>
            <a:pPr rtl="0"/>
            <a:r>
              <a:rPr lang="cs-CZ" dirty="0" smtClean="0"/>
              <a:t>Jaký je rozdíl mezi dešifrováním a luštěním?</a:t>
            </a:r>
            <a:endParaRPr lang="cs-CZ" dirty="0"/>
          </a:p>
        </p:txBody>
      </p:sp>
      <p:sp>
        <p:nvSpPr>
          <p:cNvPr id="5" name="Nadpis 1"/>
          <p:cNvSpPr txBox="1">
            <a:spLocks/>
          </p:cNvSpPr>
          <p:nvPr/>
        </p:nvSpPr>
        <p:spPr>
          <a:xfrm>
            <a:off x="1066800" y="3789040"/>
            <a:ext cx="10058400" cy="2016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Wingdings" panose="05000000000000000000" pitchFamily="2" charset="2"/>
              <a:buChar char="Ø"/>
            </a:pPr>
            <a:r>
              <a:rPr lang="cs-CZ" sz="2400" b="1" dirty="0" smtClean="0">
                <a:latin typeface="+mn-lt"/>
                <a:ea typeface="+mn-ea"/>
                <a:cs typeface="+mn-cs"/>
              </a:rPr>
              <a:t>Dešifrování</a:t>
            </a:r>
            <a:r>
              <a:rPr lang="cs-CZ" sz="2400" dirty="0" smtClean="0">
                <a:latin typeface="+mn-lt"/>
                <a:ea typeface="+mn-ea"/>
                <a:cs typeface="+mn-cs"/>
              </a:rPr>
              <a:t> - </a:t>
            </a:r>
            <a:r>
              <a:rPr lang="cs-CZ" altLang="cs-CZ" sz="2400" dirty="0" smtClean="0">
                <a:latin typeface="+mn-lt"/>
                <a:ea typeface="+mn-ea"/>
                <a:cs typeface="+mn-cs"/>
              </a:rPr>
              <a:t>provádí </a:t>
            </a:r>
            <a:r>
              <a:rPr lang="cs-CZ" altLang="cs-CZ" sz="2400" dirty="0">
                <a:latin typeface="+mn-lt"/>
                <a:ea typeface="+mn-ea"/>
                <a:cs typeface="+mn-cs"/>
              </a:rPr>
              <a:t>jej uživatel, který k jeho převodu zná všechny potřebné </a:t>
            </a:r>
            <a:r>
              <a:rPr lang="cs-CZ" altLang="cs-CZ" sz="2400" dirty="0" smtClean="0">
                <a:latin typeface="+mn-lt"/>
                <a:ea typeface="+mn-ea"/>
                <a:cs typeface="+mn-cs"/>
              </a:rPr>
              <a:t>informace (šifrový text, šifrovací algoritmus, heslo)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cs-CZ" altLang="cs-CZ" sz="2400" dirty="0">
              <a:latin typeface="+mn-lt"/>
              <a:ea typeface="+mn-ea"/>
              <a:cs typeface="+mn-cs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cs-CZ" sz="2400" b="1" dirty="0" smtClean="0">
                <a:latin typeface="+mn-lt"/>
                <a:ea typeface="+mn-ea"/>
                <a:cs typeface="+mn-cs"/>
              </a:rPr>
              <a:t>Luštění</a:t>
            </a:r>
            <a:r>
              <a:rPr lang="cs-CZ" sz="2400" dirty="0" smtClean="0">
                <a:latin typeface="+mn-lt"/>
                <a:ea typeface="+mn-ea"/>
                <a:cs typeface="+mn-cs"/>
              </a:rPr>
              <a:t> - </a:t>
            </a:r>
            <a:r>
              <a:rPr lang="cs-CZ" altLang="cs-CZ" sz="2400" dirty="0">
                <a:latin typeface="+mn-lt"/>
                <a:ea typeface="+mn-ea"/>
                <a:cs typeface="+mn-cs"/>
              </a:rPr>
              <a:t>provádí kryptoanalytik nebo útočník, který se snaží neprávem získat informace ze zašifrovaného textu bez znalosti klíče či šifrového systému</a:t>
            </a:r>
          </a:p>
        </p:txBody>
      </p:sp>
    </p:spTree>
    <p:extLst>
      <p:ext uri="{BB962C8B-B14F-4D97-AF65-F5344CB8AC3E}">
        <p14:creationId xmlns:p14="http://schemas.microsoft.com/office/powerpoint/2010/main" val="18645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theme/theme1.xml><?xml version="1.0" encoding="utf-8"?>
<a:theme xmlns:a="http://schemas.openxmlformats.org/drawingml/2006/main" name="Basketbal 16 × 9">
  <a:themeElements>
    <a:clrScheme name="Basketball">
      <a:dk1>
        <a:sysClr val="windowText" lastClr="000000"/>
      </a:dk1>
      <a:lt1>
        <a:sysClr val="window" lastClr="FFFFFF"/>
      </a:lt1>
      <a:dk2>
        <a:srgbClr val="51270B"/>
      </a:dk2>
      <a:lt2>
        <a:srgbClr val="CAAF92"/>
      </a:lt2>
      <a:accent1>
        <a:srgbClr val="8C061E"/>
      </a:accent1>
      <a:accent2>
        <a:srgbClr val="CD0205"/>
      </a:accent2>
      <a:accent3>
        <a:srgbClr val="D05002"/>
      </a:accent3>
      <a:accent4>
        <a:srgbClr val="052A5E"/>
      </a:accent4>
      <a:accent5>
        <a:srgbClr val="1A559C"/>
      </a:accent5>
      <a:accent6>
        <a:srgbClr val="156645"/>
      </a:accent6>
      <a:hlink>
        <a:srgbClr val="D05002"/>
      </a:hlink>
      <a:folHlink>
        <a:srgbClr val="808080"/>
      </a:folHlink>
    </a:clrScheme>
    <a:fontScheme name="Impact - Franklin Gothic Medium">
      <a:majorFont>
        <a:latin typeface="Impact"/>
        <a:ea typeface=""/>
        <a:cs typeface=""/>
      </a:majorFont>
      <a:minorFont>
        <a:latin typeface="Franklin Gothic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5870227_TF04001173.potx" id="{86630A05-FDB8-42EE-BFCB-91B66BA55191}" vid="{9D0722FA-04E3-4BFB-A7BC-E3081F87F817}"/>
    </a:ext>
  </a:extLst>
</a:theme>
</file>

<file path=ppt/theme/theme2.xml><?xml version="1.0" encoding="utf-8"?>
<a:theme xmlns:a="http://schemas.openxmlformats.org/drawingml/2006/main" name="Motiv Office">
  <a:themeElements>
    <a:clrScheme name="Basketball">
      <a:dk1>
        <a:sysClr val="windowText" lastClr="000000"/>
      </a:dk1>
      <a:lt1>
        <a:sysClr val="window" lastClr="FFFFFF"/>
      </a:lt1>
      <a:dk2>
        <a:srgbClr val="51270B"/>
      </a:dk2>
      <a:lt2>
        <a:srgbClr val="CAAF92"/>
      </a:lt2>
      <a:accent1>
        <a:srgbClr val="8C061E"/>
      </a:accent1>
      <a:accent2>
        <a:srgbClr val="CD0205"/>
      </a:accent2>
      <a:accent3>
        <a:srgbClr val="D05002"/>
      </a:accent3>
      <a:accent4>
        <a:srgbClr val="052A5E"/>
      </a:accent4>
      <a:accent5>
        <a:srgbClr val="1A559C"/>
      </a:accent5>
      <a:accent6>
        <a:srgbClr val="156645"/>
      </a:accent6>
      <a:hlink>
        <a:srgbClr val="D05002"/>
      </a:hlink>
      <a:folHlink>
        <a:srgbClr val="808080"/>
      </a:folHlink>
    </a:clrScheme>
    <a:fontScheme name="Impact - Franklin Gothic Medium">
      <a:majorFont>
        <a:latin typeface="Impact"/>
        <a:ea typeface=""/>
        <a:cs typeface=""/>
      </a:majorFont>
      <a:minorFont>
        <a:latin typeface="Franklin Gothic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Basketball">
      <a:dk1>
        <a:sysClr val="windowText" lastClr="000000"/>
      </a:dk1>
      <a:lt1>
        <a:sysClr val="window" lastClr="FFFFFF"/>
      </a:lt1>
      <a:dk2>
        <a:srgbClr val="51270B"/>
      </a:dk2>
      <a:lt2>
        <a:srgbClr val="CAAF92"/>
      </a:lt2>
      <a:accent1>
        <a:srgbClr val="8C061E"/>
      </a:accent1>
      <a:accent2>
        <a:srgbClr val="CD0205"/>
      </a:accent2>
      <a:accent3>
        <a:srgbClr val="D05002"/>
      </a:accent3>
      <a:accent4>
        <a:srgbClr val="052A5E"/>
      </a:accent4>
      <a:accent5>
        <a:srgbClr val="1A559C"/>
      </a:accent5>
      <a:accent6>
        <a:srgbClr val="156645"/>
      </a:accent6>
      <a:hlink>
        <a:srgbClr val="D05002"/>
      </a:hlink>
      <a:folHlink>
        <a:srgbClr val="808080"/>
      </a:folHlink>
    </a:clrScheme>
    <a:fontScheme name="Impact - Franklin Gothic Medium">
      <a:majorFont>
        <a:latin typeface="Impact"/>
        <a:ea typeface=""/>
        <a:cs typeface=""/>
      </a:majorFont>
      <a:minorFont>
        <a:latin typeface="Franklin Gothic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5D30E8E9-C5F6-40D8-943C-DA5B4196A6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8E42578-9CD4-4AFF-AA5E-F33052F6B6A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1DDEFBA-1D7E-4587-9763-EBF5A6740E9A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terms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40262f94-9f35-4ac3-9a90-690165a166b7"/>
    <ds:schemaRef ds:uri="a4f35948-e619-41b3-aa29-22878b09cfd2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2297</TotalTime>
  <Words>1235</Words>
  <Application>Microsoft Office PowerPoint</Application>
  <PresentationFormat>Širokoúhlá obrazovka</PresentationFormat>
  <Paragraphs>226</Paragraphs>
  <Slides>21</Slides>
  <Notes>21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21</vt:i4>
      </vt:variant>
    </vt:vector>
  </HeadingPairs>
  <TitlesOfParts>
    <vt:vector size="28" baseType="lpstr">
      <vt:lpstr>Arial</vt:lpstr>
      <vt:lpstr>Franklin Gothic Medium</vt:lpstr>
      <vt:lpstr>Gill Sans MT</vt:lpstr>
      <vt:lpstr>Gill Sans MT Condensed</vt:lpstr>
      <vt:lpstr>Impact</vt:lpstr>
      <vt:lpstr>Wingdings</vt:lpstr>
      <vt:lpstr>Basketbal 16 × 9</vt:lpstr>
      <vt:lpstr>Základy kryptologie</vt:lpstr>
      <vt:lpstr>Obsah</vt:lpstr>
      <vt:lpstr>Kryptologie</vt:lpstr>
      <vt:lpstr>Jaký je rozdíl mezi šifrováním a kódováním? </vt:lpstr>
      <vt:lpstr>Základy kryptologie</vt:lpstr>
      <vt:lpstr>Jaký je rozdíl mezi kryptografií a steganografií?</vt:lpstr>
      <vt:lpstr>Základy kryptologie</vt:lpstr>
      <vt:lpstr>Schéma šifrového systému</vt:lpstr>
      <vt:lpstr>Jaký je rozdíl mezi dešifrováním a luštěním?</vt:lpstr>
      <vt:lpstr>Prezentace aplikace PowerPoint</vt:lpstr>
      <vt:lpstr>Historické zajímavosti - starověk</vt:lpstr>
      <vt:lpstr>Historické zajímavosti - středověk</vt:lpstr>
      <vt:lpstr>Historické zajímavosti - novověk</vt:lpstr>
      <vt:lpstr>Dělení kryptografie</vt:lpstr>
      <vt:lpstr>Kódy</vt:lpstr>
      <vt:lpstr>Steganografie</vt:lpstr>
      <vt:lpstr>Klasické šifry</vt:lpstr>
      <vt:lpstr>Moderní šifry</vt:lpstr>
      <vt:lpstr>Závěr</vt:lpstr>
      <vt:lpstr>Prezentace aplikace PowerPoint</vt:lpstr>
      <vt:lpstr>Děkuji za pozornost 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Rozložení nadpisu</dc:title>
  <dc:creator>Martina Žabčíková</dc:creator>
  <cp:lastModifiedBy>Martina Žabčíková</cp:lastModifiedBy>
  <cp:revision>134</cp:revision>
  <dcterms:created xsi:type="dcterms:W3CDTF">2018-04-16T16:25:12Z</dcterms:created>
  <dcterms:modified xsi:type="dcterms:W3CDTF">2018-05-14T14:19:30Z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